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3" r:id="rId2"/>
    <p:sldId id="332" r:id="rId3"/>
    <p:sldId id="306" r:id="rId4"/>
    <p:sldId id="307" r:id="rId5"/>
    <p:sldId id="308" r:id="rId6"/>
    <p:sldId id="309" r:id="rId7"/>
    <p:sldId id="310" r:id="rId8"/>
    <p:sldId id="324" r:id="rId9"/>
    <p:sldId id="311" r:id="rId10"/>
    <p:sldId id="325" r:id="rId11"/>
    <p:sldId id="312" r:id="rId12"/>
    <p:sldId id="326" r:id="rId13"/>
    <p:sldId id="317" r:id="rId14"/>
    <p:sldId id="318" r:id="rId15"/>
    <p:sldId id="313" r:id="rId16"/>
    <p:sldId id="327" r:id="rId17"/>
    <p:sldId id="314" r:id="rId18"/>
    <p:sldId id="315" r:id="rId19"/>
    <p:sldId id="319" r:id="rId20"/>
    <p:sldId id="316" r:id="rId21"/>
    <p:sldId id="333" r:id="rId22"/>
    <p:sldId id="334" r:id="rId23"/>
    <p:sldId id="335" r:id="rId24"/>
    <p:sldId id="336" r:id="rId25"/>
    <p:sldId id="337" r:id="rId26"/>
    <p:sldId id="338" r:id="rId27"/>
    <p:sldId id="339" r:id="rId28"/>
    <p:sldId id="320" r:id="rId29"/>
    <p:sldId id="328" r:id="rId30"/>
    <p:sldId id="329" r:id="rId31"/>
    <p:sldId id="331" r:id="rId32"/>
    <p:sldId id="321" r:id="rId33"/>
    <p:sldId id="322" r:id="rId34"/>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03EF8-4B22-4E45-8C19-A5FA81323C71}" v="91" dt="2025-12-10T07:35:04.046"/>
    <p1510:client id="{AF4A492C-BE8C-434C-8184-01F8D0341197}" v="59" dt="2025-12-09T22:19:40.7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69CF1AB2-1976-4502-BF36-3FF5EA218861}" styleName="Medium Style 4 - Accent 1">
    <a:wholeTbl>
      <a:tcTxStyle>
        <a:fontRef idx="minor">
          <a:prstClr val="black"/>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1"/>
              </a:solidFill>
            </a:ln>
          </a:top>
        </a:tcBdr>
        <a:fill>
          <a:solidFill>
            <a:schemeClr val="accent1">
              <a:tint val="20000"/>
            </a:schemeClr>
          </a:solidFill>
        </a:fill>
      </a:tcStyle>
    </a:lastRow>
    <a:seCell>
      <a:tcStyle>
        <a:tcBdr/>
      </a:tcStyle>
    </a:seCell>
    <a:swCell>
      <a:tcStyle>
        <a:tcBdr/>
      </a:tcStyle>
    </a:swCell>
    <a:firstRow>
      <a:tcTxStyle b="on">
        <a:fontRef idx="minor">
          <a:prstClr val="black"/>
        </a:fontRef>
        <a:schemeClr val="dk1"/>
      </a:tcTxStyle>
      <a:tcStyle>
        <a:tcBdr>
          <a:bottom>
            <a:ln w="12700">
              <a:solidFill>
                <a:schemeClr val="accent1"/>
              </a:solidFill>
            </a:ln>
          </a:bottom>
        </a:tcBdr>
        <a:fill>
          <a:solidFill>
            <a:schemeClr val="accent1">
              <a:tint val="20000"/>
            </a:schemeClr>
          </a:solidFill>
        </a:fill>
      </a:tcStyle>
    </a:firstRow>
    <a:neCell>
      <a:tcStyle>
        <a:tcBdr/>
      </a:tcStyle>
    </a:neCell>
    <a:nwCell>
      <a:tcStyle>
        <a:tcBdr/>
      </a:tcStyle>
    </a:nwCell>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 z motywem 1 — Ak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11" autoAdjust="0"/>
    <p:restoredTop sz="93165" autoAdjust="0"/>
  </p:normalViewPr>
  <p:slideViewPr>
    <p:cSldViewPr snapToGrid="0">
      <p:cViewPr varScale="1">
        <p:scale>
          <a:sx n="148" d="100"/>
          <a:sy n="148" d="100"/>
        </p:scale>
        <p:origin x="276" y="108"/>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weł Gąsior" userId="3566b432-2504-4dc0-b431-5d18b002916f" providerId="ADAL" clId="{425FE274-EF51-4361-B757-92F7725948EC}"/>
    <pc:docChg chg="undo custSel addSld delSld modSld sldOrd">
      <pc:chgData name="Paweł Gąsior" userId="3566b432-2504-4dc0-b431-5d18b002916f" providerId="ADAL" clId="{425FE274-EF51-4361-B757-92F7725948EC}" dt="2025-12-10T07:36:54.859" v="1853" actId="20577"/>
      <pc:docMkLst>
        <pc:docMk/>
      </pc:docMkLst>
      <pc:sldChg chg="modSp mod">
        <pc:chgData name="Paweł Gąsior" userId="3566b432-2504-4dc0-b431-5d18b002916f" providerId="ADAL" clId="{425FE274-EF51-4361-B757-92F7725948EC}" dt="2025-12-10T07:26:57.207" v="1697" actId="1076"/>
        <pc:sldMkLst>
          <pc:docMk/>
          <pc:sldMk cId="3305434527" sldId="303"/>
        </pc:sldMkLst>
        <pc:spChg chg="mod">
          <ac:chgData name="Paweł Gąsior" userId="3566b432-2504-4dc0-b431-5d18b002916f" providerId="ADAL" clId="{425FE274-EF51-4361-B757-92F7725948EC}" dt="2025-12-09T08:55:55.328" v="320" actId="790"/>
          <ac:spMkLst>
            <pc:docMk/>
            <pc:sldMk cId="3305434527" sldId="303"/>
            <ac:spMk id="2" creationId="{E190970E-003D-F8F1-049D-39C5AE0FE37E}"/>
          </ac:spMkLst>
        </pc:spChg>
        <pc:spChg chg="mod">
          <ac:chgData name="Paweł Gąsior" userId="3566b432-2504-4dc0-b431-5d18b002916f" providerId="ADAL" clId="{425FE274-EF51-4361-B757-92F7725948EC}" dt="2025-12-09T08:55:55.328" v="320" actId="790"/>
          <ac:spMkLst>
            <pc:docMk/>
            <pc:sldMk cId="3305434527" sldId="303"/>
            <ac:spMk id="5" creationId="{324D0C9F-DCC6-D703-05E1-48B50B4B1CF1}"/>
          </ac:spMkLst>
        </pc:spChg>
        <pc:spChg chg="mod">
          <ac:chgData name="Paweł Gąsior" userId="3566b432-2504-4dc0-b431-5d18b002916f" providerId="ADAL" clId="{425FE274-EF51-4361-B757-92F7725948EC}" dt="2025-12-10T07:26:57.207" v="1697" actId="1076"/>
          <ac:spMkLst>
            <pc:docMk/>
            <pc:sldMk cId="3305434527" sldId="303"/>
            <ac:spMk id="6" creationId="{D18C0C8C-F3F6-F3FB-D5B1-6A67945162B2}"/>
          </ac:spMkLst>
        </pc:spChg>
        <pc:spChg chg="mod">
          <ac:chgData name="Paweł Gąsior" userId="3566b432-2504-4dc0-b431-5d18b002916f" providerId="ADAL" clId="{425FE274-EF51-4361-B757-92F7725948EC}" dt="2025-12-09T13:13:00.822" v="1645" actId="20577"/>
          <ac:spMkLst>
            <pc:docMk/>
            <pc:sldMk cId="3305434527" sldId="303"/>
            <ac:spMk id="11" creationId="{5418F187-5DF6-FC52-1A9D-B4782E634088}"/>
          </ac:spMkLst>
        </pc:spChg>
      </pc:sldChg>
      <pc:sldChg chg="addSp delSp modSp mod">
        <pc:chgData name="Paweł Gąsior" userId="3566b432-2504-4dc0-b431-5d18b002916f" providerId="ADAL" clId="{425FE274-EF51-4361-B757-92F7725948EC}" dt="2025-12-09T13:13:25.033" v="1649"/>
        <pc:sldMkLst>
          <pc:docMk/>
          <pc:sldMk cId="774492066" sldId="306"/>
        </pc:sldMkLst>
        <pc:spChg chg="mod">
          <ac:chgData name="Paweł Gąsior" userId="3566b432-2504-4dc0-b431-5d18b002916f" providerId="ADAL" clId="{425FE274-EF51-4361-B757-92F7725948EC}" dt="2025-12-09T08:55:55.328" v="320" actId="790"/>
          <ac:spMkLst>
            <pc:docMk/>
            <pc:sldMk cId="774492066" sldId="306"/>
            <ac:spMk id="2" creationId="{3E74ED34-4033-614A-9A00-D3436D3C953D}"/>
          </ac:spMkLst>
        </pc:spChg>
        <pc:spChg chg="add mod">
          <ac:chgData name="Paweł Gąsior" userId="3566b432-2504-4dc0-b431-5d18b002916f" providerId="ADAL" clId="{425FE274-EF51-4361-B757-92F7725948EC}" dt="2025-12-09T13:13:20.611" v="1647"/>
          <ac:spMkLst>
            <pc:docMk/>
            <pc:sldMk cId="774492066" sldId="306"/>
            <ac:spMk id="3" creationId="{55FD294A-7F81-C918-E960-8287D96A72F9}"/>
          </ac:spMkLst>
        </pc:spChg>
        <pc:spChg chg="mod">
          <ac:chgData name="Paweł Gąsior" userId="3566b432-2504-4dc0-b431-5d18b002916f" providerId="ADAL" clId="{425FE274-EF51-4361-B757-92F7725948EC}" dt="2025-12-09T08:55:55.328" v="320" actId="790"/>
          <ac:spMkLst>
            <pc:docMk/>
            <pc:sldMk cId="774492066" sldId="306"/>
            <ac:spMk id="4" creationId="{F1E48E98-4512-1065-D18C-0B282383CCDD}"/>
          </ac:spMkLst>
        </pc:spChg>
        <pc:spChg chg="del mod">
          <ac:chgData name="Paweł Gąsior" userId="3566b432-2504-4dc0-b431-5d18b002916f" providerId="ADAL" clId="{425FE274-EF51-4361-B757-92F7725948EC}" dt="2025-12-09T13:13:23.622" v="1648" actId="478"/>
          <ac:spMkLst>
            <pc:docMk/>
            <pc:sldMk cId="774492066" sldId="306"/>
            <ac:spMk id="8" creationId="{0F2086B8-998E-3D2C-1FA0-42FABA4C0204}"/>
          </ac:spMkLst>
        </pc:spChg>
        <pc:spChg chg="add mod">
          <ac:chgData name="Paweł Gąsior" userId="3566b432-2504-4dc0-b431-5d18b002916f" providerId="ADAL" clId="{425FE274-EF51-4361-B757-92F7725948EC}" dt="2025-12-09T13:13:25.033" v="1649"/>
          <ac:spMkLst>
            <pc:docMk/>
            <pc:sldMk cId="774492066" sldId="306"/>
            <ac:spMk id="10" creationId="{52878D13-A86E-EF2F-7480-B381C40B5B32}"/>
          </ac:spMkLst>
        </pc:spChg>
        <pc:spChg chg="mod">
          <ac:chgData name="Paweł Gąsior" userId="3566b432-2504-4dc0-b431-5d18b002916f" providerId="ADAL" clId="{425FE274-EF51-4361-B757-92F7725948EC}" dt="2025-12-09T08:55:55.328" v="320" actId="790"/>
          <ac:spMkLst>
            <pc:docMk/>
            <pc:sldMk cId="774492066" sldId="306"/>
            <ac:spMk id="14" creationId="{A7A1309F-564E-F943-9CFD-5E7D7B8CF5E9}"/>
          </ac:spMkLst>
        </pc:spChg>
      </pc:sldChg>
      <pc:sldChg chg="addSp delSp modSp mod">
        <pc:chgData name="Paweł Gąsior" userId="3566b432-2504-4dc0-b431-5d18b002916f" providerId="ADAL" clId="{425FE274-EF51-4361-B757-92F7725948EC}" dt="2025-12-10T07:29:19.557" v="1701"/>
        <pc:sldMkLst>
          <pc:docMk/>
          <pc:sldMk cId="3488673036" sldId="307"/>
        </pc:sldMkLst>
        <pc:spChg chg="mod">
          <ac:chgData name="Paweł Gąsior" userId="3566b432-2504-4dc0-b431-5d18b002916f" providerId="ADAL" clId="{425FE274-EF51-4361-B757-92F7725948EC}" dt="2025-12-09T08:55:55.328" v="320" actId="790"/>
          <ac:spMkLst>
            <pc:docMk/>
            <pc:sldMk cId="3488673036" sldId="307"/>
            <ac:spMk id="2" creationId="{19CB76E5-7078-9024-547E-062F4BB82A9A}"/>
          </ac:spMkLst>
        </pc:spChg>
        <pc:spChg chg="add mod">
          <ac:chgData name="Paweł Gąsior" userId="3566b432-2504-4dc0-b431-5d18b002916f" providerId="ADAL" clId="{425FE274-EF51-4361-B757-92F7725948EC}" dt="2025-12-10T07:29:19.557" v="1701"/>
          <ac:spMkLst>
            <pc:docMk/>
            <pc:sldMk cId="3488673036" sldId="307"/>
            <ac:spMk id="3" creationId="{8BA34D8E-0BAA-AE3C-78AF-E5037317627A}"/>
          </ac:spMkLst>
        </pc:spChg>
        <pc:spChg chg="mod">
          <ac:chgData name="Paweł Gąsior" userId="3566b432-2504-4dc0-b431-5d18b002916f" providerId="ADAL" clId="{425FE274-EF51-4361-B757-92F7725948EC}" dt="2025-12-09T08:55:55.328" v="320" actId="790"/>
          <ac:spMkLst>
            <pc:docMk/>
            <pc:sldMk cId="3488673036" sldId="307"/>
            <ac:spMk id="4" creationId="{F87F1BB7-7C80-37D3-0672-CE199DB326F8}"/>
          </ac:spMkLst>
        </pc:spChg>
        <pc:spChg chg="del mod">
          <ac:chgData name="Paweł Gąsior" userId="3566b432-2504-4dc0-b431-5d18b002916f" providerId="ADAL" clId="{425FE274-EF51-4361-B757-92F7725948EC}" dt="2025-12-10T07:29:18.485" v="1700" actId="478"/>
          <ac:spMkLst>
            <pc:docMk/>
            <pc:sldMk cId="3488673036" sldId="307"/>
            <ac:spMk id="9" creationId="{B0068BA2-7D40-19D0-47B1-2C667C6FD708}"/>
          </ac:spMkLst>
        </pc:spChg>
      </pc:sldChg>
      <pc:sldChg chg="addSp delSp modSp mod">
        <pc:chgData name="Paweł Gąsior" userId="3566b432-2504-4dc0-b431-5d18b002916f" providerId="ADAL" clId="{425FE274-EF51-4361-B757-92F7725948EC}" dt="2025-12-09T13:13:37.320" v="1651"/>
        <pc:sldMkLst>
          <pc:docMk/>
          <pc:sldMk cId="2967875955" sldId="308"/>
        </pc:sldMkLst>
        <pc:spChg chg="mod">
          <ac:chgData name="Paweł Gąsior" userId="3566b432-2504-4dc0-b431-5d18b002916f" providerId="ADAL" clId="{425FE274-EF51-4361-B757-92F7725948EC}" dt="2025-12-09T08:55:55.328" v="320" actId="790"/>
          <ac:spMkLst>
            <pc:docMk/>
            <pc:sldMk cId="2967875955" sldId="308"/>
            <ac:spMk id="2" creationId="{96A13694-EB8B-FC4B-22D7-8EAD4594B9F6}"/>
          </ac:spMkLst>
        </pc:spChg>
        <pc:spChg chg="mod">
          <ac:chgData name="Paweł Gąsior" userId="3566b432-2504-4dc0-b431-5d18b002916f" providerId="ADAL" clId="{425FE274-EF51-4361-B757-92F7725948EC}" dt="2025-12-09T08:55:55.328" v="320" actId="790"/>
          <ac:spMkLst>
            <pc:docMk/>
            <pc:sldMk cId="2967875955" sldId="308"/>
            <ac:spMk id="4" creationId="{1A14D124-0017-AD48-FB60-F00CCB720BFD}"/>
          </ac:spMkLst>
        </pc:spChg>
        <pc:spChg chg="del mod">
          <ac:chgData name="Paweł Gąsior" userId="3566b432-2504-4dc0-b431-5d18b002916f" providerId="ADAL" clId="{425FE274-EF51-4361-B757-92F7725948EC}" dt="2025-12-09T13:13:36.259" v="1650" actId="478"/>
          <ac:spMkLst>
            <pc:docMk/>
            <pc:sldMk cId="2967875955" sldId="308"/>
            <ac:spMk id="5" creationId="{1D65428B-7FDC-FCE5-3077-36134FF9E3B9}"/>
          </ac:spMkLst>
        </pc:spChg>
        <pc:spChg chg="mod">
          <ac:chgData name="Paweł Gąsior" userId="3566b432-2504-4dc0-b431-5d18b002916f" providerId="ADAL" clId="{425FE274-EF51-4361-B757-92F7725948EC}" dt="2025-12-09T08:55:55.328" v="320" actId="790"/>
          <ac:spMkLst>
            <pc:docMk/>
            <pc:sldMk cId="2967875955" sldId="308"/>
            <ac:spMk id="6" creationId="{FF7769F8-D482-EA96-2663-5A2937BA86B9}"/>
          </ac:spMkLst>
        </pc:spChg>
        <pc:spChg chg="add mod">
          <ac:chgData name="Paweł Gąsior" userId="3566b432-2504-4dc0-b431-5d18b002916f" providerId="ADAL" clId="{425FE274-EF51-4361-B757-92F7725948EC}" dt="2025-12-09T13:13:37.320" v="1651"/>
          <ac:spMkLst>
            <pc:docMk/>
            <pc:sldMk cId="2967875955" sldId="308"/>
            <ac:spMk id="7" creationId="{C783053A-1158-B75D-2CE7-C8BD2C95CCF6}"/>
          </ac:spMkLst>
        </pc:spChg>
        <pc:graphicFrameChg chg="modGraphic">
          <ac:chgData name="Paweł Gąsior" userId="3566b432-2504-4dc0-b431-5d18b002916f" providerId="ADAL" clId="{425FE274-EF51-4361-B757-92F7725948EC}" dt="2025-12-09T08:55:55.328" v="320" actId="790"/>
          <ac:graphicFrameMkLst>
            <pc:docMk/>
            <pc:sldMk cId="2967875955" sldId="308"/>
            <ac:graphicFrameMk id="3" creationId="{4A68E3BF-D607-CA29-BBA8-1871436C14D0}"/>
          </ac:graphicFrameMkLst>
        </pc:graphicFrameChg>
      </pc:sldChg>
      <pc:sldChg chg="modSp del mod">
        <pc:chgData name="Paweł Gąsior" userId="3566b432-2504-4dc0-b431-5d18b002916f" providerId="ADAL" clId="{425FE274-EF51-4361-B757-92F7725948EC}" dt="2025-12-09T12:28:42.148" v="1588" actId="2696"/>
        <pc:sldMkLst>
          <pc:docMk/>
          <pc:sldMk cId="1468886336" sldId="309"/>
        </pc:sldMkLst>
        <pc:spChg chg="mod">
          <ac:chgData name="Paweł Gąsior" userId="3566b432-2504-4dc0-b431-5d18b002916f" providerId="ADAL" clId="{425FE274-EF51-4361-B757-92F7725948EC}" dt="2025-12-09T08:55:55.328" v="320" actId="790"/>
          <ac:spMkLst>
            <pc:docMk/>
            <pc:sldMk cId="1468886336" sldId="309"/>
            <ac:spMk id="2" creationId="{344C601F-A9DC-877D-C07F-222AB9CFEDFF}"/>
          </ac:spMkLst>
        </pc:spChg>
        <pc:spChg chg="mod">
          <ac:chgData name="Paweł Gąsior" userId="3566b432-2504-4dc0-b431-5d18b002916f" providerId="ADAL" clId="{425FE274-EF51-4361-B757-92F7725948EC}" dt="2025-12-09T08:55:55.328" v="320" actId="790"/>
          <ac:spMkLst>
            <pc:docMk/>
            <pc:sldMk cId="1468886336" sldId="309"/>
            <ac:spMk id="4" creationId="{402DFD3D-36DC-0AB3-93C4-BA91FD9C757B}"/>
          </ac:spMkLst>
        </pc:spChg>
        <pc:spChg chg="mod">
          <ac:chgData name="Paweł Gąsior" userId="3566b432-2504-4dc0-b431-5d18b002916f" providerId="ADAL" clId="{425FE274-EF51-4361-B757-92F7725948EC}" dt="2025-12-09T08:55:55.328" v="320" actId="790"/>
          <ac:spMkLst>
            <pc:docMk/>
            <pc:sldMk cId="1468886336" sldId="309"/>
            <ac:spMk id="5" creationId="{37ADB0DC-295B-BA00-EDDE-9BED7FB69788}"/>
          </ac:spMkLst>
        </pc:spChg>
        <pc:spChg chg="mod">
          <ac:chgData name="Paweł Gąsior" userId="3566b432-2504-4dc0-b431-5d18b002916f" providerId="ADAL" clId="{425FE274-EF51-4361-B757-92F7725948EC}" dt="2025-12-09T08:55:55.328" v="320" actId="790"/>
          <ac:spMkLst>
            <pc:docMk/>
            <pc:sldMk cId="1468886336" sldId="309"/>
            <ac:spMk id="8" creationId="{2F920BBF-4895-B532-22C6-B87EB7632032}"/>
          </ac:spMkLst>
        </pc:spChg>
        <pc:spChg chg="mod">
          <ac:chgData name="Paweł Gąsior" userId="3566b432-2504-4dc0-b431-5d18b002916f" providerId="ADAL" clId="{425FE274-EF51-4361-B757-92F7725948EC}" dt="2025-12-09T08:57:01.833" v="337"/>
          <ac:spMkLst>
            <pc:docMk/>
            <pc:sldMk cId="1468886336" sldId="309"/>
            <ac:spMk id="10" creationId="{0EFCCC65-56CB-52F8-D2BB-E4F3CB2F045D}"/>
          </ac:spMkLst>
        </pc:spChg>
        <pc:spChg chg="mod">
          <ac:chgData name="Paweł Gąsior" userId="3566b432-2504-4dc0-b431-5d18b002916f" providerId="ADAL" clId="{425FE274-EF51-4361-B757-92F7725948EC}" dt="2025-12-09T08:57:05.206" v="338"/>
          <ac:spMkLst>
            <pc:docMk/>
            <pc:sldMk cId="1468886336" sldId="309"/>
            <ac:spMk id="12" creationId="{C15EEE75-1A37-BAF5-4875-30BE82A42147}"/>
          </ac:spMkLst>
        </pc:spChg>
        <pc:spChg chg="mod">
          <ac:chgData name="Paweł Gąsior" userId="3566b432-2504-4dc0-b431-5d18b002916f" providerId="ADAL" clId="{425FE274-EF51-4361-B757-92F7725948EC}" dt="2025-12-09T08:56:54.870" v="334"/>
          <ac:spMkLst>
            <pc:docMk/>
            <pc:sldMk cId="1468886336" sldId="309"/>
            <ac:spMk id="13" creationId="{B4C2F0E2-71F9-87A9-0A59-93351E8476E6}"/>
          </ac:spMkLst>
        </pc:spChg>
        <pc:spChg chg="mod">
          <ac:chgData name="Paweł Gąsior" userId="3566b432-2504-4dc0-b431-5d18b002916f" providerId="ADAL" clId="{425FE274-EF51-4361-B757-92F7725948EC}" dt="2025-12-09T08:57:00.113" v="336"/>
          <ac:spMkLst>
            <pc:docMk/>
            <pc:sldMk cId="1468886336" sldId="309"/>
            <ac:spMk id="14" creationId="{05424296-EFCB-70FC-F43C-1899044E39A1}"/>
          </ac:spMkLst>
        </pc:spChg>
      </pc:sldChg>
      <pc:sldChg chg="addSp delSp modSp add mod">
        <pc:chgData name="Paweł Gąsior" userId="3566b432-2504-4dc0-b431-5d18b002916f" providerId="ADAL" clId="{425FE274-EF51-4361-B757-92F7725948EC}" dt="2025-12-09T13:13:53.352" v="1653"/>
        <pc:sldMkLst>
          <pc:docMk/>
          <pc:sldMk cId="2830059485" sldId="309"/>
        </pc:sldMkLst>
        <pc:spChg chg="add mod">
          <ac:chgData name="Paweł Gąsior" userId="3566b432-2504-4dc0-b431-5d18b002916f" providerId="ADAL" clId="{425FE274-EF51-4361-B757-92F7725948EC}" dt="2025-12-09T13:13:53.352" v="1653"/>
          <ac:spMkLst>
            <pc:docMk/>
            <pc:sldMk cId="2830059485" sldId="309"/>
            <ac:spMk id="3" creationId="{77A5CFCC-F349-FA74-59EF-1BD7C132FA22}"/>
          </ac:spMkLst>
        </pc:spChg>
        <pc:spChg chg="del">
          <ac:chgData name="Paweł Gąsior" userId="3566b432-2504-4dc0-b431-5d18b002916f" providerId="ADAL" clId="{425FE274-EF51-4361-B757-92F7725948EC}" dt="2025-12-09T13:13:52.279" v="1652" actId="478"/>
          <ac:spMkLst>
            <pc:docMk/>
            <pc:sldMk cId="2830059485" sldId="309"/>
            <ac:spMk id="5" creationId="{37ADB0DC-295B-BA00-EDDE-9BED7FB69788}"/>
          </ac:spMkLst>
        </pc:spChg>
      </pc:sldChg>
      <pc:sldChg chg="addSp delSp modSp mod">
        <pc:chgData name="Paweł Gąsior" userId="3566b432-2504-4dc0-b431-5d18b002916f" providerId="ADAL" clId="{425FE274-EF51-4361-B757-92F7725948EC}" dt="2025-12-09T13:13:59.836" v="1655"/>
        <pc:sldMkLst>
          <pc:docMk/>
          <pc:sldMk cId="411233873" sldId="310"/>
        </pc:sldMkLst>
        <pc:spChg chg="add mod">
          <ac:chgData name="Paweł Gąsior" userId="3566b432-2504-4dc0-b431-5d18b002916f" providerId="ADAL" clId="{425FE274-EF51-4361-B757-92F7725948EC}" dt="2025-12-09T13:13:59.836" v="1655"/>
          <ac:spMkLst>
            <pc:docMk/>
            <pc:sldMk cId="411233873" sldId="310"/>
            <ac:spMk id="2" creationId="{E16D153B-AC23-9C4E-540E-909AEDF8B87D}"/>
          </ac:spMkLst>
        </pc:spChg>
        <pc:spChg chg="mod">
          <ac:chgData name="Paweł Gąsior" userId="3566b432-2504-4dc0-b431-5d18b002916f" providerId="ADAL" clId="{425FE274-EF51-4361-B757-92F7725948EC}" dt="2025-12-09T08:55:55.328" v="320" actId="790"/>
          <ac:spMkLst>
            <pc:docMk/>
            <pc:sldMk cId="411233873" sldId="310"/>
            <ac:spMk id="4" creationId="{8E1760FF-7FC9-ADC0-43B9-DED0A016F2D3}"/>
          </ac:spMkLst>
        </pc:spChg>
        <pc:spChg chg="mod">
          <ac:chgData name="Paweł Gąsior" userId="3566b432-2504-4dc0-b431-5d18b002916f" providerId="ADAL" clId="{425FE274-EF51-4361-B757-92F7725948EC}" dt="2025-12-09T08:55:55.328" v="320" actId="790"/>
          <ac:spMkLst>
            <pc:docMk/>
            <pc:sldMk cId="411233873" sldId="310"/>
            <ac:spMk id="5" creationId="{27AC8245-CC7C-8B4D-92C6-EC046FF9B286}"/>
          </ac:spMkLst>
        </pc:spChg>
        <pc:spChg chg="mod">
          <ac:chgData name="Paweł Gąsior" userId="3566b432-2504-4dc0-b431-5d18b002916f" providerId="ADAL" clId="{425FE274-EF51-4361-B757-92F7725948EC}" dt="2025-12-09T08:55:55.328" v="320" actId="790"/>
          <ac:spMkLst>
            <pc:docMk/>
            <pc:sldMk cId="411233873" sldId="310"/>
            <ac:spMk id="7" creationId="{46E6EE87-7340-9B92-F28D-A3C0128769C9}"/>
          </ac:spMkLst>
        </pc:spChg>
        <pc:spChg chg="mod">
          <ac:chgData name="Paweł Gąsior" userId="3566b432-2504-4dc0-b431-5d18b002916f" providerId="ADAL" clId="{425FE274-EF51-4361-B757-92F7725948EC}" dt="2025-12-09T08:55:55.328" v="320" actId="790"/>
          <ac:spMkLst>
            <pc:docMk/>
            <pc:sldMk cId="411233873" sldId="310"/>
            <ac:spMk id="9" creationId="{6E9C9F63-5786-B275-2B4E-5C72C7E6DF8F}"/>
          </ac:spMkLst>
        </pc:spChg>
        <pc:spChg chg="del mod">
          <ac:chgData name="Paweł Gąsior" userId="3566b432-2504-4dc0-b431-5d18b002916f" providerId="ADAL" clId="{425FE274-EF51-4361-B757-92F7725948EC}" dt="2025-12-09T13:13:58.840" v="1654" actId="478"/>
          <ac:spMkLst>
            <pc:docMk/>
            <pc:sldMk cId="411233873" sldId="310"/>
            <ac:spMk id="10" creationId="{2C4635FE-A1E2-39F3-5437-59DBF3870747}"/>
          </ac:spMkLst>
        </pc:spChg>
      </pc:sldChg>
      <pc:sldChg chg="addSp delSp modSp mod">
        <pc:chgData name="Paweł Gąsior" userId="3566b432-2504-4dc0-b431-5d18b002916f" providerId="ADAL" clId="{425FE274-EF51-4361-B757-92F7725948EC}" dt="2025-12-10T07:30:12.685" v="1703"/>
        <pc:sldMkLst>
          <pc:docMk/>
          <pc:sldMk cId="2243310272" sldId="311"/>
        </pc:sldMkLst>
        <pc:spChg chg="del mod">
          <ac:chgData name="Paweł Gąsior" userId="3566b432-2504-4dc0-b431-5d18b002916f" providerId="ADAL" clId="{425FE274-EF51-4361-B757-92F7725948EC}" dt="2025-12-10T07:30:11.599" v="1702" actId="478"/>
          <ac:spMkLst>
            <pc:docMk/>
            <pc:sldMk cId="2243310272" sldId="311"/>
            <ac:spMk id="2" creationId="{AE40B537-D2A1-9687-2951-F7B0AE0FFCCC}"/>
          </ac:spMkLst>
        </pc:spChg>
        <pc:spChg chg="add mod">
          <ac:chgData name="Paweł Gąsior" userId="3566b432-2504-4dc0-b431-5d18b002916f" providerId="ADAL" clId="{425FE274-EF51-4361-B757-92F7725948EC}" dt="2025-12-10T07:30:12.685" v="1703"/>
          <ac:spMkLst>
            <pc:docMk/>
            <pc:sldMk cId="2243310272" sldId="311"/>
            <ac:spMk id="3" creationId="{CB79BDC5-CB3F-0828-6FE0-B08119F3AB00}"/>
          </ac:spMkLst>
        </pc:spChg>
        <pc:spChg chg="mod">
          <ac:chgData name="Paweł Gąsior" userId="3566b432-2504-4dc0-b431-5d18b002916f" providerId="ADAL" clId="{425FE274-EF51-4361-B757-92F7725948EC}" dt="2025-12-09T08:55:55.328" v="320" actId="790"/>
          <ac:spMkLst>
            <pc:docMk/>
            <pc:sldMk cId="2243310272" sldId="311"/>
            <ac:spMk id="4" creationId="{951B8076-B914-BE6C-AD2B-9CEBD5A94D33}"/>
          </ac:spMkLst>
        </pc:spChg>
        <pc:spChg chg="mod">
          <ac:chgData name="Paweł Gąsior" userId="3566b432-2504-4dc0-b431-5d18b002916f" providerId="ADAL" clId="{425FE274-EF51-4361-B757-92F7725948EC}" dt="2025-12-09T08:55:55.328" v="320" actId="790"/>
          <ac:spMkLst>
            <pc:docMk/>
            <pc:sldMk cId="2243310272" sldId="311"/>
            <ac:spMk id="5" creationId="{FDA81C78-46BF-111A-4A31-2F81AA93F7E8}"/>
          </ac:spMkLst>
        </pc:spChg>
        <pc:spChg chg="mod">
          <ac:chgData name="Paweł Gąsior" userId="3566b432-2504-4dc0-b431-5d18b002916f" providerId="ADAL" clId="{425FE274-EF51-4361-B757-92F7725948EC}" dt="2025-12-09T08:55:55.328" v="320" actId="790"/>
          <ac:spMkLst>
            <pc:docMk/>
            <pc:sldMk cId="2243310272" sldId="311"/>
            <ac:spMk id="7" creationId="{B6442845-B3EB-4B01-E7B5-EAED54232C59}"/>
          </ac:spMkLst>
        </pc:spChg>
        <pc:spChg chg="mod">
          <ac:chgData name="Paweł Gąsior" userId="3566b432-2504-4dc0-b431-5d18b002916f" providerId="ADAL" clId="{425FE274-EF51-4361-B757-92F7725948EC}" dt="2025-12-09T08:57:01.833" v="337"/>
          <ac:spMkLst>
            <pc:docMk/>
            <pc:sldMk cId="2243310272" sldId="311"/>
            <ac:spMk id="10" creationId="{7747472B-6A63-41E4-9518-0D64DCB1B31D}"/>
          </ac:spMkLst>
        </pc:spChg>
      </pc:sldChg>
      <pc:sldChg chg="addSp delSp modSp mod">
        <pc:chgData name="Paweł Gąsior" userId="3566b432-2504-4dc0-b431-5d18b002916f" providerId="ADAL" clId="{425FE274-EF51-4361-B757-92F7725948EC}" dt="2025-12-09T13:14:24.014" v="1661"/>
        <pc:sldMkLst>
          <pc:docMk/>
          <pc:sldMk cId="669815859" sldId="312"/>
        </pc:sldMkLst>
        <pc:spChg chg="del mod">
          <ac:chgData name="Paweł Gąsior" userId="3566b432-2504-4dc0-b431-5d18b002916f" providerId="ADAL" clId="{425FE274-EF51-4361-B757-92F7725948EC}" dt="2025-12-09T13:14:23.021" v="1660" actId="478"/>
          <ac:spMkLst>
            <pc:docMk/>
            <pc:sldMk cId="669815859" sldId="312"/>
            <ac:spMk id="2" creationId="{23BDA3F3-4DE4-1E21-C38D-CADA0D5B0365}"/>
          </ac:spMkLst>
        </pc:spChg>
        <pc:spChg chg="add mod">
          <ac:chgData name="Paweł Gąsior" userId="3566b432-2504-4dc0-b431-5d18b002916f" providerId="ADAL" clId="{425FE274-EF51-4361-B757-92F7725948EC}" dt="2025-12-09T13:14:24.014" v="1661"/>
          <ac:spMkLst>
            <pc:docMk/>
            <pc:sldMk cId="669815859" sldId="312"/>
            <ac:spMk id="3" creationId="{559336E9-3BCF-C584-74E9-103772611F57}"/>
          </ac:spMkLst>
        </pc:spChg>
        <pc:spChg chg="mod">
          <ac:chgData name="Paweł Gąsior" userId="3566b432-2504-4dc0-b431-5d18b002916f" providerId="ADAL" clId="{425FE274-EF51-4361-B757-92F7725948EC}" dt="2025-12-09T08:55:55.328" v="320" actId="790"/>
          <ac:spMkLst>
            <pc:docMk/>
            <pc:sldMk cId="669815859" sldId="312"/>
            <ac:spMk id="4" creationId="{80284F77-65F4-00BE-ED79-7C88B3742BE7}"/>
          </ac:spMkLst>
        </pc:spChg>
        <pc:spChg chg="mod">
          <ac:chgData name="Paweł Gąsior" userId="3566b432-2504-4dc0-b431-5d18b002916f" providerId="ADAL" clId="{425FE274-EF51-4361-B757-92F7725948EC}" dt="2025-12-09T08:55:55.328" v="320" actId="790"/>
          <ac:spMkLst>
            <pc:docMk/>
            <pc:sldMk cId="669815859" sldId="312"/>
            <ac:spMk id="5" creationId="{370D3EDF-08FF-C5A3-E7BF-DD3BB391B57D}"/>
          </ac:spMkLst>
        </pc:spChg>
        <pc:spChg chg="mod">
          <ac:chgData name="Paweł Gąsior" userId="3566b432-2504-4dc0-b431-5d18b002916f" providerId="ADAL" clId="{425FE274-EF51-4361-B757-92F7725948EC}" dt="2025-12-09T08:55:55.328" v="320" actId="790"/>
          <ac:spMkLst>
            <pc:docMk/>
            <pc:sldMk cId="669815859" sldId="312"/>
            <ac:spMk id="7" creationId="{36621E21-7E3D-912B-9BF3-294EB99702BE}"/>
          </ac:spMkLst>
        </pc:spChg>
        <pc:spChg chg="mod">
          <ac:chgData name="Paweł Gąsior" userId="3566b432-2504-4dc0-b431-5d18b002916f" providerId="ADAL" clId="{425FE274-EF51-4361-B757-92F7725948EC}" dt="2025-12-09T08:56:46.640" v="333" actId="313"/>
          <ac:spMkLst>
            <pc:docMk/>
            <pc:sldMk cId="669815859" sldId="312"/>
            <ac:spMk id="11" creationId="{8E0D3DB3-93E4-0D50-B868-958DB9117758}"/>
          </ac:spMkLst>
        </pc:spChg>
      </pc:sldChg>
      <pc:sldChg chg="addSp delSp modSp mod">
        <pc:chgData name="Paweł Gąsior" userId="3566b432-2504-4dc0-b431-5d18b002916f" providerId="ADAL" clId="{425FE274-EF51-4361-B757-92F7725948EC}" dt="2025-12-09T13:14:47.703" v="1669"/>
        <pc:sldMkLst>
          <pc:docMk/>
          <pc:sldMk cId="2761049124" sldId="313"/>
        </pc:sldMkLst>
        <pc:spChg chg="del mod">
          <ac:chgData name="Paweł Gąsior" userId="3566b432-2504-4dc0-b431-5d18b002916f" providerId="ADAL" clId="{425FE274-EF51-4361-B757-92F7725948EC}" dt="2025-12-09T13:14:46.764" v="1668" actId="478"/>
          <ac:spMkLst>
            <pc:docMk/>
            <pc:sldMk cId="2761049124" sldId="313"/>
            <ac:spMk id="2" creationId="{58936C14-8FA1-6545-1644-18BCFBE62816}"/>
          </ac:spMkLst>
        </pc:spChg>
        <pc:spChg chg="add mod">
          <ac:chgData name="Paweł Gąsior" userId="3566b432-2504-4dc0-b431-5d18b002916f" providerId="ADAL" clId="{425FE274-EF51-4361-B757-92F7725948EC}" dt="2025-12-09T13:14:47.703" v="1669"/>
          <ac:spMkLst>
            <pc:docMk/>
            <pc:sldMk cId="2761049124" sldId="313"/>
            <ac:spMk id="3" creationId="{D5F9E37E-C49A-10D3-FFDC-40E9584D1636}"/>
          </ac:spMkLst>
        </pc:spChg>
        <pc:spChg chg="mod">
          <ac:chgData name="Paweł Gąsior" userId="3566b432-2504-4dc0-b431-5d18b002916f" providerId="ADAL" clId="{425FE274-EF51-4361-B757-92F7725948EC}" dt="2025-12-09T08:55:55.328" v="320" actId="790"/>
          <ac:spMkLst>
            <pc:docMk/>
            <pc:sldMk cId="2761049124" sldId="313"/>
            <ac:spMk id="4" creationId="{200E29DD-9F4A-83C8-FDA4-CC62B7C64F43}"/>
          </ac:spMkLst>
        </pc:spChg>
        <pc:spChg chg="mod">
          <ac:chgData name="Paweł Gąsior" userId="3566b432-2504-4dc0-b431-5d18b002916f" providerId="ADAL" clId="{425FE274-EF51-4361-B757-92F7725948EC}" dt="2025-12-09T08:55:55.328" v="320" actId="790"/>
          <ac:spMkLst>
            <pc:docMk/>
            <pc:sldMk cId="2761049124" sldId="313"/>
            <ac:spMk id="5" creationId="{95B57223-9B8B-8839-B684-3C5AF0CB6FDE}"/>
          </ac:spMkLst>
        </pc:spChg>
        <pc:spChg chg="mod">
          <ac:chgData name="Paweł Gąsior" userId="3566b432-2504-4dc0-b431-5d18b002916f" providerId="ADAL" clId="{425FE274-EF51-4361-B757-92F7725948EC}" dt="2025-12-09T08:55:55.328" v="320" actId="790"/>
          <ac:spMkLst>
            <pc:docMk/>
            <pc:sldMk cId="2761049124" sldId="313"/>
            <ac:spMk id="7" creationId="{99310B1A-3792-35B3-7EE4-14F2A78A6F3D}"/>
          </ac:spMkLst>
        </pc:spChg>
        <pc:spChg chg="mod">
          <ac:chgData name="Paweł Gąsior" userId="3566b432-2504-4dc0-b431-5d18b002916f" providerId="ADAL" clId="{425FE274-EF51-4361-B757-92F7725948EC}" dt="2025-12-09T08:56:54.870" v="334"/>
          <ac:spMkLst>
            <pc:docMk/>
            <pc:sldMk cId="2761049124" sldId="313"/>
            <ac:spMk id="12" creationId="{0030DAD2-6A78-195A-66FD-BC07EECA03AF}"/>
          </ac:spMkLst>
        </pc:spChg>
      </pc:sldChg>
      <pc:sldChg chg="addSp delSp modSp mod">
        <pc:chgData name="Paweł Gąsior" userId="3566b432-2504-4dc0-b431-5d18b002916f" providerId="ADAL" clId="{425FE274-EF51-4361-B757-92F7725948EC}" dt="2025-12-09T13:14:58.519" v="1673"/>
        <pc:sldMkLst>
          <pc:docMk/>
          <pc:sldMk cId="1985468494" sldId="314"/>
        </pc:sldMkLst>
        <pc:spChg chg="del mod">
          <ac:chgData name="Paweł Gąsior" userId="3566b432-2504-4dc0-b431-5d18b002916f" providerId="ADAL" clId="{425FE274-EF51-4361-B757-92F7725948EC}" dt="2025-12-09T13:14:57.571" v="1672" actId="478"/>
          <ac:spMkLst>
            <pc:docMk/>
            <pc:sldMk cId="1985468494" sldId="314"/>
            <ac:spMk id="2" creationId="{DE9CB84E-1CF6-60AA-713A-00D4E8E4A362}"/>
          </ac:spMkLst>
        </pc:spChg>
        <pc:spChg chg="add mod">
          <ac:chgData name="Paweł Gąsior" userId="3566b432-2504-4dc0-b431-5d18b002916f" providerId="ADAL" clId="{425FE274-EF51-4361-B757-92F7725948EC}" dt="2025-12-09T13:14:58.519" v="1673"/>
          <ac:spMkLst>
            <pc:docMk/>
            <pc:sldMk cId="1985468494" sldId="314"/>
            <ac:spMk id="3" creationId="{776C2EB0-C672-C755-9ECD-D487589C6AB4}"/>
          </ac:spMkLst>
        </pc:spChg>
        <pc:spChg chg="mod">
          <ac:chgData name="Paweł Gąsior" userId="3566b432-2504-4dc0-b431-5d18b002916f" providerId="ADAL" clId="{425FE274-EF51-4361-B757-92F7725948EC}" dt="2025-12-09T08:55:55.328" v="320" actId="790"/>
          <ac:spMkLst>
            <pc:docMk/>
            <pc:sldMk cId="1985468494" sldId="314"/>
            <ac:spMk id="4" creationId="{E0DA3B1F-9A0B-FFD0-6CB1-A449996B73AC}"/>
          </ac:spMkLst>
        </pc:spChg>
        <pc:spChg chg="mod">
          <ac:chgData name="Paweł Gąsior" userId="3566b432-2504-4dc0-b431-5d18b002916f" providerId="ADAL" clId="{425FE274-EF51-4361-B757-92F7725948EC}" dt="2025-12-09T08:55:55.328" v="320" actId="790"/>
          <ac:spMkLst>
            <pc:docMk/>
            <pc:sldMk cId="1985468494" sldId="314"/>
            <ac:spMk id="5" creationId="{2357E6C4-7D88-C260-B217-2E2AF6C895F7}"/>
          </ac:spMkLst>
        </pc:spChg>
        <pc:spChg chg="mod">
          <ac:chgData name="Paweł Gąsior" userId="3566b432-2504-4dc0-b431-5d18b002916f" providerId="ADAL" clId="{425FE274-EF51-4361-B757-92F7725948EC}" dt="2025-12-09T08:55:55.328" v="320" actId="790"/>
          <ac:spMkLst>
            <pc:docMk/>
            <pc:sldMk cId="1985468494" sldId="314"/>
            <ac:spMk id="7" creationId="{E65722A9-A9E8-5BE5-415A-03AD222413C8}"/>
          </ac:spMkLst>
        </pc:spChg>
        <pc:spChg chg="mod">
          <ac:chgData name="Paweł Gąsior" userId="3566b432-2504-4dc0-b431-5d18b002916f" providerId="ADAL" clId="{425FE274-EF51-4361-B757-92F7725948EC}" dt="2025-12-09T08:57:00.113" v="336"/>
          <ac:spMkLst>
            <pc:docMk/>
            <pc:sldMk cId="1985468494" sldId="314"/>
            <ac:spMk id="13" creationId="{A80C3E02-B061-6AB3-04A5-D51B2E9F2039}"/>
          </ac:spMkLst>
        </pc:spChg>
      </pc:sldChg>
      <pc:sldChg chg="addSp delSp modSp mod">
        <pc:chgData name="Paweł Gąsior" userId="3566b432-2504-4dc0-b431-5d18b002916f" providerId="ADAL" clId="{425FE274-EF51-4361-B757-92F7725948EC}" dt="2025-12-09T13:15:03.739" v="1675"/>
        <pc:sldMkLst>
          <pc:docMk/>
          <pc:sldMk cId="1008195488" sldId="315"/>
        </pc:sldMkLst>
        <pc:spChg chg="mod">
          <ac:chgData name="Paweł Gąsior" userId="3566b432-2504-4dc0-b431-5d18b002916f" providerId="ADAL" clId="{425FE274-EF51-4361-B757-92F7725948EC}" dt="2025-12-09T08:55:55.328" v="320" actId="790"/>
          <ac:spMkLst>
            <pc:docMk/>
            <pc:sldMk cId="1008195488" sldId="315"/>
            <ac:spMk id="2" creationId="{542180D6-A9A0-CCDB-2A97-62AAA73CF6A4}"/>
          </ac:spMkLst>
        </pc:spChg>
        <pc:spChg chg="add mod">
          <ac:chgData name="Paweł Gąsior" userId="3566b432-2504-4dc0-b431-5d18b002916f" providerId="ADAL" clId="{425FE274-EF51-4361-B757-92F7725948EC}" dt="2025-12-09T13:15:03.739" v="1675"/>
          <ac:spMkLst>
            <pc:docMk/>
            <pc:sldMk cId="1008195488" sldId="315"/>
            <ac:spMk id="3" creationId="{431E177A-A1FA-B5AA-445F-7C02D3CFAAC0}"/>
          </ac:spMkLst>
        </pc:spChg>
        <pc:spChg chg="mod">
          <ac:chgData name="Paweł Gąsior" userId="3566b432-2504-4dc0-b431-5d18b002916f" providerId="ADAL" clId="{425FE274-EF51-4361-B757-92F7725948EC}" dt="2025-12-09T08:55:55.328" v="320" actId="790"/>
          <ac:spMkLst>
            <pc:docMk/>
            <pc:sldMk cId="1008195488" sldId="315"/>
            <ac:spMk id="4" creationId="{AE775536-8CDF-64F0-FDF6-C2AF01D2AA00}"/>
          </ac:spMkLst>
        </pc:spChg>
        <pc:spChg chg="del mod">
          <ac:chgData name="Paweł Gąsior" userId="3566b432-2504-4dc0-b431-5d18b002916f" providerId="ADAL" clId="{425FE274-EF51-4361-B757-92F7725948EC}" dt="2025-12-09T13:15:02.623" v="1674" actId="478"/>
          <ac:spMkLst>
            <pc:docMk/>
            <pc:sldMk cId="1008195488" sldId="315"/>
            <ac:spMk id="5" creationId="{5398B54B-7742-2CDF-895E-D57AF22FC11E}"/>
          </ac:spMkLst>
        </pc:spChg>
        <pc:spChg chg="mod">
          <ac:chgData name="Paweł Gąsior" userId="3566b432-2504-4dc0-b431-5d18b002916f" providerId="ADAL" clId="{425FE274-EF51-4361-B757-92F7725948EC}" dt="2025-12-09T08:55:55.328" v="320" actId="790"/>
          <ac:spMkLst>
            <pc:docMk/>
            <pc:sldMk cId="1008195488" sldId="315"/>
            <ac:spMk id="7" creationId="{2E6B5F12-225C-78E9-BEF6-C2BBDC84DFE9}"/>
          </ac:spMkLst>
        </pc:spChg>
        <pc:spChg chg="mod">
          <ac:chgData name="Paweł Gąsior" userId="3566b432-2504-4dc0-b431-5d18b002916f" providerId="ADAL" clId="{425FE274-EF51-4361-B757-92F7725948EC}" dt="2025-12-09T08:55:55.328" v="320" actId="790"/>
          <ac:spMkLst>
            <pc:docMk/>
            <pc:sldMk cId="1008195488" sldId="315"/>
            <ac:spMk id="16" creationId="{77BFB9B1-810B-DEA0-3259-5E583A88F4A3}"/>
          </ac:spMkLst>
        </pc:spChg>
        <pc:spChg chg="mod">
          <ac:chgData name="Paweł Gąsior" userId="3566b432-2504-4dc0-b431-5d18b002916f" providerId="ADAL" clId="{425FE274-EF51-4361-B757-92F7725948EC}" dt="2025-12-09T08:55:55.328" v="320" actId="790"/>
          <ac:spMkLst>
            <pc:docMk/>
            <pc:sldMk cId="1008195488" sldId="315"/>
            <ac:spMk id="17" creationId="{E0479BB0-6430-B63D-ECE4-7BBE12A4FECD}"/>
          </ac:spMkLst>
        </pc:spChg>
        <pc:spChg chg="mod">
          <ac:chgData name="Paweł Gąsior" userId="3566b432-2504-4dc0-b431-5d18b002916f" providerId="ADAL" clId="{425FE274-EF51-4361-B757-92F7725948EC}" dt="2025-12-09T08:55:55.328" v="320" actId="790"/>
          <ac:spMkLst>
            <pc:docMk/>
            <pc:sldMk cId="1008195488" sldId="315"/>
            <ac:spMk id="18" creationId="{BD376164-7BED-6611-41B0-A9B8C9C5C44C}"/>
          </ac:spMkLst>
        </pc:spChg>
        <pc:spChg chg="mod">
          <ac:chgData name="Paweł Gąsior" userId="3566b432-2504-4dc0-b431-5d18b002916f" providerId="ADAL" clId="{425FE274-EF51-4361-B757-92F7725948EC}" dt="2025-12-09T08:55:55.328" v="320" actId="790"/>
          <ac:spMkLst>
            <pc:docMk/>
            <pc:sldMk cId="1008195488" sldId="315"/>
            <ac:spMk id="19" creationId="{C9843104-9E8A-A455-B5EF-72DE47ACBCCC}"/>
          </ac:spMkLst>
        </pc:spChg>
      </pc:sldChg>
      <pc:sldChg chg="addSp delSp modSp mod">
        <pc:chgData name="Paweł Gąsior" userId="3566b432-2504-4dc0-b431-5d18b002916f" providerId="ADAL" clId="{425FE274-EF51-4361-B757-92F7725948EC}" dt="2025-12-09T13:15:09.513" v="1677"/>
        <pc:sldMkLst>
          <pc:docMk/>
          <pc:sldMk cId="584916307" sldId="316"/>
        </pc:sldMkLst>
        <pc:spChg chg="mod">
          <ac:chgData name="Paweł Gąsior" userId="3566b432-2504-4dc0-b431-5d18b002916f" providerId="ADAL" clId="{425FE274-EF51-4361-B757-92F7725948EC}" dt="2025-12-09T08:55:55.328" v="320" actId="790"/>
          <ac:spMkLst>
            <pc:docMk/>
            <pc:sldMk cId="584916307" sldId="316"/>
            <ac:spMk id="2" creationId="{D12C3C53-8AA7-681B-8ADB-AA5C518764F8}"/>
          </ac:spMkLst>
        </pc:spChg>
        <pc:spChg chg="add mod">
          <ac:chgData name="Paweł Gąsior" userId="3566b432-2504-4dc0-b431-5d18b002916f" providerId="ADAL" clId="{425FE274-EF51-4361-B757-92F7725948EC}" dt="2025-12-09T13:15:09.513" v="1677"/>
          <ac:spMkLst>
            <pc:docMk/>
            <pc:sldMk cId="584916307" sldId="316"/>
            <ac:spMk id="3" creationId="{8DAA6E73-9A08-D152-72C3-29E967975A70}"/>
          </ac:spMkLst>
        </pc:spChg>
        <pc:spChg chg="mod">
          <ac:chgData name="Paweł Gąsior" userId="3566b432-2504-4dc0-b431-5d18b002916f" providerId="ADAL" clId="{425FE274-EF51-4361-B757-92F7725948EC}" dt="2025-12-09T08:55:55.328" v="320" actId="790"/>
          <ac:spMkLst>
            <pc:docMk/>
            <pc:sldMk cId="584916307" sldId="316"/>
            <ac:spMk id="4" creationId="{C268F079-B3FC-7021-F88A-0F5B20B01727}"/>
          </ac:spMkLst>
        </pc:spChg>
        <pc:spChg chg="del mod">
          <ac:chgData name="Paweł Gąsior" userId="3566b432-2504-4dc0-b431-5d18b002916f" providerId="ADAL" clId="{425FE274-EF51-4361-B757-92F7725948EC}" dt="2025-12-09T13:15:08.544" v="1676" actId="478"/>
          <ac:spMkLst>
            <pc:docMk/>
            <pc:sldMk cId="584916307" sldId="316"/>
            <ac:spMk id="5" creationId="{DCF9F876-986C-A787-A0A0-4448E9A716C8}"/>
          </ac:spMkLst>
        </pc:spChg>
        <pc:spChg chg="mod">
          <ac:chgData name="Paweł Gąsior" userId="3566b432-2504-4dc0-b431-5d18b002916f" providerId="ADAL" clId="{425FE274-EF51-4361-B757-92F7725948EC}" dt="2025-12-09T08:57:17.917" v="339"/>
          <ac:spMkLst>
            <pc:docMk/>
            <pc:sldMk cId="584916307" sldId="316"/>
            <ac:spMk id="38" creationId="{7B80120C-FE58-858F-3B16-3718D36538C8}"/>
          </ac:spMkLst>
        </pc:spChg>
      </pc:sldChg>
      <pc:sldChg chg="addSp delSp modSp add mod">
        <pc:chgData name="Paweł Gąsior" userId="3566b432-2504-4dc0-b431-5d18b002916f" providerId="ADAL" clId="{425FE274-EF51-4361-B757-92F7725948EC}" dt="2025-12-09T13:14:36.331" v="1665"/>
        <pc:sldMkLst>
          <pc:docMk/>
          <pc:sldMk cId="2052737818" sldId="317"/>
        </pc:sldMkLst>
        <pc:spChg chg="add mod">
          <ac:chgData name="Paweł Gąsior" userId="3566b432-2504-4dc0-b431-5d18b002916f" providerId="ADAL" clId="{425FE274-EF51-4361-B757-92F7725948EC}" dt="2025-12-09T13:14:36.331" v="1665"/>
          <ac:spMkLst>
            <pc:docMk/>
            <pc:sldMk cId="2052737818" sldId="317"/>
            <ac:spMk id="3" creationId="{020258BF-F4DD-D485-7D10-F33D1FE6BFDE}"/>
          </ac:spMkLst>
        </pc:spChg>
        <pc:spChg chg="del">
          <ac:chgData name="Paweł Gąsior" userId="3566b432-2504-4dc0-b431-5d18b002916f" providerId="ADAL" clId="{425FE274-EF51-4361-B757-92F7725948EC}" dt="2025-12-09T13:14:35.357" v="1664" actId="478"/>
          <ac:spMkLst>
            <pc:docMk/>
            <pc:sldMk cId="2052737818" sldId="317"/>
            <ac:spMk id="5" creationId="{438CB6ED-CC7F-E7B4-585E-22C27B0C8120}"/>
          </ac:spMkLst>
        </pc:spChg>
      </pc:sldChg>
      <pc:sldChg chg="modSp add del mod">
        <pc:chgData name="Paweł Gąsior" userId="3566b432-2504-4dc0-b431-5d18b002916f" providerId="ADAL" clId="{425FE274-EF51-4361-B757-92F7725948EC}" dt="2025-12-09T12:27:51.275" v="1586" actId="2696"/>
        <pc:sldMkLst>
          <pc:docMk/>
          <pc:sldMk cId="2145344440" sldId="317"/>
        </pc:sldMkLst>
        <pc:spChg chg="mod">
          <ac:chgData name="Paweł Gąsior" userId="3566b432-2504-4dc0-b431-5d18b002916f" providerId="ADAL" clId="{425FE274-EF51-4361-B757-92F7725948EC}" dt="2025-12-09T12:26:26.743" v="1518" actId="20577"/>
          <ac:spMkLst>
            <pc:docMk/>
            <pc:sldMk cId="2145344440" sldId="317"/>
            <ac:spMk id="2" creationId="{559A3FCB-48BC-8792-E1D5-8FAEFDEAF194}"/>
          </ac:spMkLst>
        </pc:spChg>
      </pc:sldChg>
      <pc:sldChg chg="modSp del mod">
        <pc:chgData name="Paweł Gąsior" userId="3566b432-2504-4dc0-b431-5d18b002916f" providerId="ADAL" clId="{425FE274-EF51-4361-B757-92F7725948EC}" dt="2025-12-09T12:25:47.403" v="1487" actId="2696"/>
        <pc:sldMkLst>
          <pc:docMk/>
          <pc:sldMk cId="3407480265" sldId="317"/>
        </pc:sldMkLst>
        <pc:spChg chg="mod">
          <ac:chgData name="Paweł Gąsior" userId="3566b432-2504-4dc0-b431-5d18b002916f" providerId="ADAL" clId="{425FE274-EF51-4361-B757-92F7725948EC}" dt="2025-12-09T08:55:55.328" v="320" actId="790"/>
          <ac:spMkLst>
            <pc:docMk/>
            <pc:sldMk cId="3407480265" sldId="317"/>
            <ac:spMk id="2" creationId="{559A3FCB-48BC-8792-E1D5-8FAEFDEAF194}"/>
          </ac:spMkLst>
        </pc:spChg>
        <pc:spChg chg="mod">
          <ac:chgData name="Paweł Gąsior" userId="3566b432-2504-4dc0-b431-5d18b002916f" providerId="ADAL" clId="{425FE274-EF51-4361-B757-92F7725948EC}" dt="2025-12-09T08:55:55.328" v="320" actId="790"/>
          <ac:spMkLst>
            <pc:docMk/>
            <pc:sldMk cId="3407480265" sldId="317"/>
            <ac:spMk id="4" creationId="{10CA1110-AAE8-CC31-D107-58706D4F06EF}"/>
          </ac:spMkLst>
        </pc:spChg>
        <pc:spChg chg="mod">
          <ac:chgData name="Paweł Gąsior" userId="3566b432-2504-4dc0-b431-5d18b002916f" providerId="ADAL" clId="{425FE274-EF51-4361-B757-92F7725948EC}" dt="2025-12-09T08:55:55.328" v="320" actId="790"/>
          <ac:spMkLst>
            <pc:docMk/>
            <pc:sldMk cId="3407480265" sldId="317"/>
            <ac:spMk id="5" creationId="{438CB6ED-CC7F-E7B4-585E-22C27B0C8120}"/>
          </ac:spMkLst>
        </pc:spChg>
        <pc:spChg chg="mod">
          <ac:chgData name="Paweł Gąsior" userId="3566b432-2504-4dc0-b431-5d18b002916f" providerId="ADAL" clId="{425FE274-EF51-4361-B757-92F7725948EC}" dt="2025-12-09T08:55:55.328" v="320" actId="790"/>
          <ac:spMkLst>
            <pc:docMk/>
            <pc:sldMk cId="3407480265" sldId="317"/>
            <ac:spMk id="9" creationId="{7CE181D7-FFA0-84EE-53A3-A2C0A1156B18}"/>
          </ac:spMkLst>
        </pc:spChg>
      </pc:sldChg>
      <pc:sldChg chg="modSp del mod">
        <pc:chgData name="Paweł Gąsior" userId="3566b432-2504-4dc0-b431-5d18b002916f" providerId="ADAL" clId="{425FE274-EF51-4361-B757-92F7725948EC}" dt="2025-12-09T12:25:47.403" v="1487" actId="2696"/>
        <pc:sldMkLst>
          <pc:docMk/>
          <pc:sldMk cId="226306721" sldId="318"/>
        </pc:sldMkLst>
        <pc:spChg chg="mod">
          <ac:chgData name="Paweł Gąsior" userId="3566b432-2504-4dc0-b431-5d18b002916f" providerId="ADAL" clId="{425FE274-EF51-4361-B757-92F7725948EC}" dt="2025-12-09T08:55:55.328" v="320" actId="790"/>
          <ac:spMkLst>
            <pc:docMk/>
            <pc:sldMk cId="226306721" sldId="318"/>
            <ac:spMk id="2" creationId="{CDBCD694-3A6D-9EB8-36BD-169B34CFC58A}"/>
          </ac:spMkLst>
        </pc:spChg>
        <pc:spChg chg="mod">
          <ac:chgData name="Paweł Gąsior" userId="3566b432-2504-4dc0-b431-5d18b002916f" providerId="ADAL" clId="{425FE274-EF51-4361-B757-92F7725948EC}" dt="2025-12-09T08:55:55.328" v="320" actId="790"/>
          <ac:spMkLst>
            <pc:docMk/>
            <pc:sldMk cId="226306721" sldId="318"/>
            <ac:spMk id="4" creationId="{2146E0BB-32FA-C4F7-6113-61B23FE2AAAB}"/>
          </ac:spMkLst>
        </pc:spChg>
        <pc:spChg chg="mod">
          <ac:chgData name="Paweł Gąsior" userId="3566b432-2504-4dc0-b431-5d18b002916f" providerId="ADAL" clId="{425FE274-EF51-4361-B757-92F7725948EC}" dt="2025-12-09T08:55:55.328" v="320" actId="790"/>
          <ac:spMkLst>
            <pc:docMk/>
            <pc:sldMk cId="226306721" sldId="318"/>
            <ac:spMk id="5" creationId="{B7641F1E-82F8-D37D-BF15-5941F990EE6B}"/>
          </ac:spMkLst>
        </pc:spChg>
        <pc:spChg chg="mod">
          <ac:chgData name="Paweł Gąsior" userId="3566b432-2504-4dc0-b431-5d18b002916f" providerId="ADAL" clId="{425FE274-EF51-4361-B757-92F7725948EC}" dt="2025-12-09T08:55:55.328" v="320" actId="790"/>
          <ac:spMkLst>
            <pc:docMk/>
            <pc:sldMk cId="226306721" sldId="318"/>
            <ac:spMk id="7" creationId="{895C420D-DB94-D0DF-A07C-B0745FBB1AEE}"/>
          </ac:spMkLst>
        </pc:spChg>
        <pc:spChg chg="mod">
          <ac:chgData name="Paweł Gąsior" userId="3566b432-2504-4dc0-b431-5d18b002916f" providerId="ADAL" clId="{425FE274-EF51-4361-B757-92F7725948EC}" dt="2025-12-09T08:55:55.328" v="320" actId="790"/>
          <ac:spMkLst>
            <pc:docMk/>
            <pc:sldMk cId="226306721" sldId="318"/>
            <ac:spMk id="11" creationId="{1957A9EE-D46D-4114-5CC7-92A5A9319049}"/>
          </ac:spMkLst>
        </pc:spChg>
        <pc:graphicFrameChg chg="modGraphic">
          <ac:chgData name="Paweł Gąsior" userId="3566b432-2504-4dc0-b431-5d18b002916f" providerId="ADAL" clId="{425FE274-EF51-4361-B757-92F7725948EC}" dt="2025-12-09T08:55:55.328" v="320" actId="790"/>
          <ac:graphicFrameMkLst>
            <pc:docMk/>
            <pc:sldMk cId="226306721" sldId="318"/>
            <ac:graphicFrameMk id="8" creationId="{BF7450D3-2692-1C71-DF5A-9ABE3F49BB37}"/>
          </ac:graphicFrameMkLst>
        </pc:graphicFrameChg>
      </pc:sldChg>
      <pc:sldChg chg="modSp add del mod">
        <pc:chgData name="Paweł Gąsior" userId="3566b432-2504-4dc0-b431-5d18b002916f" providerId="ADAL" clId="{425FE274-EF51-4361-B757-92F7725948EC}" dt="2025-12-09T12:27:51.275" v="1586" actId="2696"/>
        <pc:sldMkLst>
          <pc:docMk/>
          <pc:sldMk cId="2312762094" sldId="318"/>
        </pc:sldMkLst>
        <pc:spChg chg="mod">
          <ac:chgData name="Paweł Gąsior" userId="3566b432-2504-4dc0-b431-5d18b002916f" providerId="ADAL" clId="{425FE274-EF51-4361-B757-92F7725948EC}" dt="2025-12-09T12:26:50.615" v="1539" actId="20577"/>
          <ac:spMkLst>
            <pc:docMk/>
            <pc:sldMk cId="2312762094" sldId="318"/>
            <ac:spMk id="2" creationId="{CDBCD694-3A6D-9EB8-36BD-169B34CFC58A}"/>
          </ac:spMkLst>
        </pc:spChg>
      </pc:sldChg>
      <pc:sldChg chg="addSp delSp modSp add mod">
        <pc:chgData name="Paweł Gąsior" userId="3566b432-2504-4dc0-b431-5d18b002916f" providerId="ADAL" clId="{425FE274-EF51-4361-B757-92F7725948EC}" dt="2025-12-09T13:14:40.884" v="1667"/>
        <pc:sldMkLst>
          <pc:docMk/>
          <pc:sldMk cId="4190384880" sldId="318"/>
        </pc:sldMkLst>
        <pc:spChg chg="add mod">
          <ac:chgData name="Paweł Gąsior" userId="3566b432-2504-4dc0-b431-5d18b002916f" providerId="ADAL" clId="{425FE274-EF51-4361-B757-92F7725948EC}" dt="2025-12-09T13:14:40.884" v="1667"/>
          <ac:spMkLst>
            <pc:docMk/>
            <pc:sldMk cId="4190384880" sldId="318"/>
            <ac:spMk id="3" creationId="{23C1E280-11AC-9CBF-5C00-402BEEE42FC3}"/>
          </ac:spMkLst>
        </pc:spChg>
        <pc:spChg chg="del">
          <ac:chgData name="Paweł Gąsior" userId="3566b432-2504-4dc0-b431-5d18b002916f" providerId="ADAL" clId="{425FE274-EF51-4361-B757-92F7725948EC}" dt="2025-12-09T13:14:39.908" v="1666" actId="478"/>
          <ac:spMkLst>
            <pc:docMk/>
            <pc:sldMk cId="4190384880" sldId="318"/>
            <ac:spMk id="5" creationId="{B7641F1E-82F8-D37D-BF15-5941F990EE6B}"/>
          </ac:spMkLst>
        </pc:spChg>
      </pc:sldChg>
      <pc:sldChg chg="addSp delSp modSp mod ord">
        <pc:chgData name="Paweł Gąsior" userId="3566b432-2504-4dc0-b431-5d18b002916f" providerId="ADAL" clId="{425FE274-EF51-4361-B757-92F7725948EC}" dt="2025-12-10T07:33:33.123" v="1709"/>
        <pc:sldMkLst>
          <pc:docMk/>
          <pc:sldMk cId="1951270842" sldId="319"/>
        </pc:sldMkLst>
        <pc:spChg chg="mod">
          <ac:chgData name="Paweł Gąsior" userId="3566b432-2504-4dc0-b431-5d18b002916f" providerId="ADAL" clId="{425FE274-EF51-4361-B757-92F7725948EC}" dt="2025-12-09T08:55:55.328" v="320" actId="790"/>
          <ac:spMkLst>
            <pc:docMk/>
            <pc:sldMk cId="1951270842" sldId="319"/>
            <ac:spMk id="2" creationId="{CE2C7635-5687-0C13-06D0-5CE51DAFF06A}"/>
          </ac:spMkLst>
        </pc:spChg>
        <pc:spChg chg="add mod">
          <ac:chgData name="Paweł Gąsior" userId="3566b432-2504-4dc0-b431-5d18b002916f" providerId="ADAL" clId="{425FE274-EF51-4361-B757-92F7725948EC}" dt="2025-12-09T13:15:14.201" v="1679"/>
          <ac:spMkLst>
            <pc:docMk/>
            <pc:sldMk cId="1951270842" sldId="319"/>
            <ac:spMk id="3" creationId="{B95E5436-A8EE-49FE-6C6D-086FE4839A81}"/>
          </ac:spMkLst>
        </pc:spChg>
        <pc:spChg chg="mod">
          <ac:chgData name="Paweł Gąsior" userId="3566b432-2504-4dc0-b431-5d18b002916f" providerId="ADAL" clId="{425FE274-EF51-4361-B757-92F7725948EC}" dt="2025-12-09T08:55:55.328" v="320" actId="790"/>
          <ac:spMkLst>
            <pc:docMk/>
            <pc:sldMk cId="1951270842" sldId="319"/>
            <ac:spMk id="4" creationId="{03B923F6-5E3E-73E0-3863-8282AF787F61}"/>
          </ac:spMkLst>
        </pc:spChg>
        <pc:spChg chg="del mod">
          <ac:chgData name="Paweł Gąsior" userId="3566b432-2504-4dc0-b431-5d18b002916f" providerId="ADAL" clId="{425FE274-EF51-4361-B757-92F7725948EC}" dt="2025-12-09T13:15:13.063" v="1678" actId="478"/>
          <ac:spMkLst>
            <pc:docMk/>
            <pc:sldMk cId="1951270842" sldId="319"/>
            <ac:spMk id="5" creationId="{B1E61B6E-7CB2-F4BB-030D-F60A09806848}"/>
          </ac:spMkLst>
        </pc:spChg>
        <pc:spChg chg="mod">
          <ac:chgData name="Paweł Gąsior" userId="3566b432-2504-4dc0-b431-5d18b002916f" providerId="ADAL" clId="{425FE274-EF51-4361-B757-92F7725948EC}" dt="2025-12-09T08:55:55.328" v="320" actId="790"/>
          <ac:spMkLst>
            <pc:docMk/>
            <pc:sldMk cId="1951270842" sldId="319"/>
            <ac:spMk id="8" creationId="{581AE093-7965-BE8A-A99E-C37699026C2F}"/>
          </ac:spMkLst>
        </pc:spChg>
        <pc:spChg chg="mod">
          <ac:chgData name="Paweł Gąsior" userId="3566b432-2504-4dc0-b431-5d18b002916f" providerId="ADAL" clId="{425FE274-EF51-4361-B757-92F7725948EC}" dt="2025-12-09T08:55:55.328" v="320" actId="790"/>
          <ac:spMkLst>
            <pc:docMk/>
            <pc:sldMk cId="1951270842" sldId="319"/>
            <ac:spMk id="11" creationId="{951875B9-8838-0771-6F06-4EB194F6477D}"/>
          </ac:spMkLst>
        </pc:spChg>
        <pc:spChg chg="mod">
          <ac:chgData name="Paweł Gąsior" userId="3566b432-2504-4dc0-b431-5d18b002916f" providerId="ADAL" clId="{425FE274-EF51-4361-B757-92F7725948EC}" dt="2025-12-09T08:55:55.328" v="320" actId="790"/>
          <ac:spMkLst>
            <pc:docMk/>
            <pc:sldMk cId="1951270842" sldId="319"/>
            <ac:spMk id="12" creationId="{1755CCCC-9FA2-177E-1205-886B6E65128E}"/>
          </ac:spMkLst>
        </pc:spChg>
        <pc:spChg chg="mod">
          <ac:chgData name="Paweł Gąsior" userId="3566b432-2504-4dc0-b431-5d18b002916f" providerId="ADAL" clId="{425FE274-EF51-4361-B757-92F7725948EC}" dt="2025-12-09T08:55:55.328" v="320" actId="790"/>
          <ac:spMkLst>
            <pc:docMk/>
            <pc:sldMk cId="1951270842" sldId="319"/>
            <ac:spMk id="14" creationId="{57AF0AFE-1A49-0808-2E9A-636EBA75C5C0}"/>
          </ac:spMkLst>
        </pc:spChg>
      </pc:sldChg>
      <pc:sldChg chg="addSp delSp modSp mod">
        <pc:chgData name="Paweł Gąsior" userId="3566b432-2504-4dc0-b431-5d18b002916f" providerId="ADAL" clId="{425FE274-EF51-4361-B757-92F7725948EC}" dt="2025-12-09T13:15:23.847" v="1681"/>
        <pc:sldMkLst>
          <pc:docMk/>
          <pc:sldMk cId="2255553742" sldId="320"/>
        </pc:sldMkLst>
        <pc:spChg chg="del mod">
          <ac:chgData name="Paweł Gąsior" userId="3566b432-2504-4dc0-b431-5d18b002916f" providerId="ADAL" clId="{425FE274-EF51-4361-B757-92F7725948EC}" dt="2025-12-09T13:15:22.892" v="1680" actId="478"/>
          <ac:spMkLst>
            <pc:docMk/>
            <pc:sldMk cId="2255553742" sldId="320"/>
            <ac:spMk id="2" creationId="{CC8FB2D4-2485-7970-F20E-18590895448A}"/>
          </ac:spMkLst>
        </pc:spChg>
        <pc:spChg chg="add mod">
          <ac:chgData name="Paweł Gąsior" userId="3566b432-2504-4dc0-b431-5d18b002916f" providerId="ADAL" clId="{425FE274-EF51-4361-B757-92F7725948EC}" dt="2025-12-09T13:15:23.847" v="1681"/>
          <ac:spMkLst>
            <pc:docMk/>
            <pc:sldMk cId="2255553742" sldId="320"/>
            <ac:spMk id="3" creationId="{D46557A9-3594-A571-4944-00C89CAF8E07}"/>
          </ac:spMkLst>
        </pc:spChg>
        <pc:spChg chg="mod">
          <ac:chgData name="Paweł Gąsior" userId="3566b432-2504-4dc0-b431-5d18b002916f" providerId="ADAL" clId="{425FE274-EF51-4361-B757-92F7725948EC}" dt="2025-12-09T08:55:55.328" v="320" actId="790"/>
          <ac:spMkLst>
            <pc:docMk/>
            <pc:sldMk cId="2255553742" sldId="320"/>
            <ac:spMk id="4" creationId="{6B978CB7-1524-2005-828D-DCC1AFD756BC}"/>
          </ac:spMkLst>
        </pc:spChg>
        <pc:spChg chg="mod">
          <ac:chgData name="Paweł Gąsior" userId="3566b432-2504-4dc0-b431-5d18b002916f" providerId="ADAL" clId="{425FE274-EF51-4361-B757-92F7725948EC}" dt="2025-12-09T08:55:55.328" v="320" actId="790"/>
          <ac:spMkLst>
            <pc:docMk/>
            <pc:sldMk cId="2255553742" sldId="320"/>
            <ac:spMk id="6" creationId="{81BD4E99-1CDE-AD27-800F-FE2985ACE02C}"/>
          </ac:spMkLst>
        </pc:spChg>
        <pc:spChg chg="mod">
          <ac:chgData name="Paweł Gąsior" userId="3566b432-2504-4dc0-b431-5d18b002916f" providerId="ADAL" clId="{425FE274-EF51-4361-B757-92F7725948EC}" dt="2025-12-09T08:55:55.328" v="320" actId="790"/>
          <ac:spMkLst>
            <pc:docMk/>
            <pc:sldMk cId="2255553742" sldId="320"/>
            <ac:spMk id="7" creationId="{9C3B3936-A150-6345-727C-DD99B5326FD2}"/>
          </ac:spMkLst>
        </pc:spChg>
        <pc:spChg chg="mod">
          <ac:chgData name="Paweł Gąsior" userId="3566b432-2504-4dc0-b431-5d18b002916f" providerId="ADAL" clId="{425FE274-EF51-4361-B757-92F7725948EC}" dt="2025-12-09T08:55:55.328" v="320" actId="790"/>
          <ac:spMkLst>
            <pc:docMk/>
            <pc:sldMk cId="2255553742" sldId="320"/>
            <ac:spMk id="8" creationId="{0635E02B-4EA9-E59C-AA2C-B50E7552B203}"/>
          </ac:spMkLst>
        </pc:spChg>
        <pc:spChg chg="mod">
          <ac:chgData name="Paweł Gąsior" userId="3566b432-2504-4dc0-b431-5d18b002916f" providerId="ADAL" clId="{425FE274-EF51-4361-B757-92F7725948EC}" dt="2025-12-09T08:55:55.328" v="320" actId="790"/>
          <ac:spMkLst>
            <pc:docMk/>
            <pc:sldMk cId="2255553742" sldId="320"/>
            <ac:spMk id="9" creationId="{6B609779-DBE5-3EEA-F845-FBB62C62726C}"/>
          </ac:spMkLst>
        </pc:spChg>
      </pc:sldChg>
      <pc:sldChg chg="addSp delSp modSp mod">
        <pc:chgData name="Paweł Gąsior" userId="3566b432-2504-4dc0-b431-5d18b002916f" providerId="ADAL" clId="{425FE274-EF51-4361-B757-92F7725948EC}" dt="2025-12-10T07:36:54.859" v="1853" actId="20577"/>
        <pc:sldMkLst>
          <pc:docMk/>
          <pc:sldMk cId="2674384288" sldId="321"/>
        </pc:sldMkLst>
        <pc:spChg chg="mod">
          <ac:chgData name="Paweł Gąsior" userId="3566b432-2504-4dc0-b431-5d18b002916f" providerId="ADAL" clId="{425FE274-EF51-4361-B757-92F7725948EC}" dt="2025-12-09T08:55:55.328" v="320" actId="790"/>
          <ac:spMkLst>
            <pc:docMk/>
            <pc:sldMk cId="2674384288" sldId="321"/>
            <ac:spMk id="2" creationId="{715B7AEF-6F95-8A53-FBE9-354E72A8A760}"/>
          </ac:spMkLst>
        </pc:spChg>
        <pc:spChg chg="mod">
          <ac:chgData name="Paweł Gąsior" userId="3566b432-2504-4dc0-b431-5d18b002916f" providerId="ADAL" clId="{425FE274-EF51-4361-B757-92F7725948EC}" dt="2025-12-10T07:36:54.859" v="1853" actId="20577"/>
          <ac:spMkLst>
            <pc:docMk/>
            <pc:sldMk cId="2674384288" sldId="321"/>
            <ac:spMk id="3" creationId="{46786E36-3CD4-F817-D72E-DD5A4C40BD1F}"/>
          </ac:spMkLst>
        </pc:spChg>
        <pc:spChg chg="mod">
          <ac:chgData name="Paweł Gąsior" userId="3566b432-2504-4dc0-b431-5d18b002916f" providerId="ADAL" clId="{425FE274-EF51-4361-B757-92F7725948EC}" dt="2025-12-09T08:55:55.328" v="320" actId="790"/>
          <ac:spMkLst>
            <pc:docMk/>
            <pc:sldMk cId="2674384288" sldId="321"/>
            <ac:spMk id="4" creationId="{32D5D17D-77B0-99C7-B5BE-1D3A0D65EF66}"/>
          </ac:spMkLst>
        </pc:spChg>
        <pc:spChg chg="mod">
          <ac:chgData name="Paweł Gąsior" userId="3566b432-2504-4dc0-b431-5d18b002916f" providerId="ADAL" clId="{425FE274-EF51-4361-B757-92F7725948EC}" dt="2025-12-10T07:35:52.116" v="1726" actId="1076"/>
          <ac:spMkLst>
            <pc:docMk/>
            <pc:sldMk cId="2674384288" sldId="321"/>
            <ac:spMk id="5" creationId="{DBF6B5D4-0756-D757-AC0C-9C7ABCA408F6}"/>
          </ac:spMkLst>
        </pc:spChg>
        <pc:spChg chg="mod">
          <ac:chgData name="Paweł Gąsior" userId="3566b432-2504-4dc0-b431-5d18b002916f" providerId="ADAL" clId="{425FE274-EF51-4361-B757-92F7725948EC}" dt="2025-12-10T07:35:48.716" v="1725" actId="1076"/>
          <ac:spMkLst>
            <pc:docMk/>
            <pc:sldMk cId="2674384288" sldId="321"/>
            <ac:spMk id="6" creationId="{0F30A241-1ED5-E430-DA11-E81E8A47F0C2}"/>
          </ac:spMkLst>
        </pc:spChg>
        <pc:spChg chg="del mod">
          <ac:chgData name="Paweł Gąsior" userId="3566b432-2504-4dc0-b431-5d18b002916f" providerId="ADAL" clId="{425FE274-EF51-4361-B757-92F7725948EC}" dt="2025-12-09T13:15:47.147" v="1689" actId="478"/>
          <ac:spMkLst>
            <pc:docMk/>
            <pc:sldMk cId="2674384288" sldId="321"/>
            <ac:spMk id="7" creationId="{D5962A77-C272-B7A3-2A51-1ACDBD1B6FE6}"/>
          </ac:spMkLst>
        </pc:spChg>
        <pc:spChg chg="add mod">
          <ac:chgData name="Paweł Gąsior" userId="3566b432-2504-4dc0-b431-5d18b002916f" providerId="ADAL" clId="{425FE274-EF51-4361-B757-92F7725948EC}" dt="2025-12-09T13:15:49.845" v="1690"/>
          <ac:spMkLst>
            <pc:docMk/>
            <pc:sldMk cId="2674384288" sldId="321"/>
            <ac:spMk id="8" creationId="{AC50ED1F-03DD-4486-48F9-33A97447031E}"/>
          </ac:spMkLst>
        </pc:spChg>
      </pc:sldChg>
      <pc:sldChg chg="addSp delSp modSp mod delAnim">
        <pc:chgData name="Paweł Gąsior" userId="3566b432-2504-4dc0-b431-5d18b002916f" providerId="ADAL" clId="{425FE274-EF51-4361-B757-92F7725948EC}" dt="2025-12-09T13:15:57.712" v="1692"/>
        <pc:sldMkLst>
          <pc:docMk/>
          <pc:sldMk cId="197077541" sldId="322"/>
        </pc:sldMkLst>
        <pc:spChg chg="add mod">
          <ac:chgData name="Paweł Gąsior" userId="3566b432-2504-4dc0-b431-5d18b002916f" providerId="ADAL" clId="{425FE274-EF51-4361-B757-92F7725948EC}" dt="2025-12-09T13:15:57.712" v="1692"/>
          <ac:spMkLst>
            <pc:docMk/>
            <pc:sldMk cId="197077541" sldId="322"/>
            <ac:spMk id="2" creationId="{668F0039-E16B-8A6C-827C-BF3378673177}"/>
          </ac:spMkLst>
        </pc:spChg>
        <pc:spChg chg="mod">
          <ac:chgData name="Paweł Gąsior" userId="3566b432-2504-4dc0-b431-5d18b002916f" providerId="ADAL" clId="{425FE274-EF51-4361-B757-92F7725948EC}" dt="2025-12-09T08:55:55.328" v="320" actId="790"/>
          <ac:spMkLst>
            <pc:docMk/>
            <pc:sldMk cId="197077541" sldId="322"/>
            <ac:spMk id="4" creationId="{814887A9-62EC-9942-2E94-552588CB1402}"/>
          </ac:spMkLst>
        </pc:spChg>
        <pc:spChg chg="mod">
          <ac:chgData name="Paweł Gąsior" userId="3566b432-2504-4dc0-b431-5d18b002916f" providerId="ADAL" clId="{425FE274-EF51-4361-B757-92F7725948EC}" dt="2025-12-09T08:55:55.328" v="320" actId="790"/>
          <ac:spMkLst>
            <pc:docMk/>
            <pc:sldMk cId="197077541" sldId="322"/>
            <ac:spMk id="8" creationId="{97CC6A82-C2DA-F88F-5E74-306D36AFEADF}"/>
          </ac:spMkLst>
        </pc:spChg>
        <pc:spChg chg="del mod">
          <ac:chgData name="Paweł Gąsior" userId="3566b432-2504-4dc0-b431-5d18b002916f" providerId="ADAL" clId="{425FE274-EF51-4361-B757-92F7725948EC}" dt="2025-12-09T13:15:56.700" v="1691" actId="478"/>
          <ac:spMkLst>
            <pc:docMk/>
            <pc:sldMk cId="197077541" sldId="322"/>
            <ac:spMk id="9" creationId="{E1338AA3-A246-646E-E0B9-3CE2C643F1FD}"/>
          </ac:spMkLst>
        </pc:spChg>
        <pc:picChg chg="del">
          <ac:chgData name="Paweł Gąsior" userId="3566b432-2504-4dc0-b431-5d18b002916f" providerId="ADAL" clId="{425FE274-EF51-4361-B757-92F7725948EC}" dt="2025-12-09T12:25:12.860" v="1485" actId="478"/>
          <ac:picMkLst>
            <pc:docMk/>
            <pc:sldMk cId="197077541" sldId="322"/>
            <ac:picMk id="6" creationId="{8AACCABE-7E5A-990A-807B-56F9B37B8E6C}"/>
          </ac:picMkLst>
        </pc:picChg>
        <pc:picChg chg="del">
          <ac:chgData name="Paweł Gąsior" userId="3566b432-2504-4dc0-b431-5d18b002916f" providerId="ADAL" clId="{425FE274-EF51-4361-B757-92F7725948EC}" dt="2025-12-09T12:25:14.167" v="1486" actId="478"/>
          <ac:picMkLst>
            <pc:docMk/>
            <pc:sldMk cId="197077541" sldId="322"/>
            <ac:picMk id="7" creationId="{F5C18988-6E17-3D7A-6290-DDD410B9EF1C}"/>
          </ac:picMkLst>
        </pc:picChg>
      </pc:sldChg>
      <pc:sldChg chg="del">
        <pc:chgData name="Paweł Gąsior" userId="3566b432-2504-4dc0-b431-5d18b002916f" providerId="ADAL" clId="{425FE274-EF51-4361-B757-92F7725948EC}" dt="2025-12-09T08:33:09.634" v="0" actId="47"/>
        <pc:sldMkLst>
          <pc:docMk/>
          <pc:sldMk cId="1205942303" sldId="323"/>
        </pc:sldMkLst>
      </pc:sldChg>
      <pc:sldChg chg="addSp delSp modSp mod">
        <pc:chgData name="Paweł Gąsior" userId="3566b432-2504-4dc0-b431-5d18b002916f" providerId="ADAL" clId="{425FE274-EF51-4361-B757-92F7725948EC}" dt="2025-12-09T13:14:06.725" v="1657"/>
        <pc:sldMkLst>
          <pc:docMk/>
          <pc:sldMk cId="3268322232" sldId="324"/>
        </pc:sldMkLst>
        <pc:spChg chg="mod">
          <ac:chgData name="Paweł Gąsior" userId="3566b432-2504-4dc0-b431-5d18b002916f" providerId="ADAL" clId="{425FE274-EF51-4361-B757-92F7725948EC}" dt="2025-12-09T08:55:55.328" v="320" actId="790"/>
          <ac:spMkLst>
            <pc:docMk/>
            <pc:sldMk cId="3268322232" sldId="324"/>
            <ac:spMk id="2" creationId="{B717FA3C-1ECB-4E80-2FFB-0AA3391D0DD2}"/>
          </ac:spMkLst>
        </pc:spChg>
        <pc:spChg chg="del mod">
          <ac:chgData name="Paweł Gąsior" userId="3566b432-2504-4dc0-b431-5d18b002916f" providerId="ADAL" clId="{425FE274-EF51-4361-B757-92F7725948EC}" dt="2025-12-09T13:14:05.725" v="1656" actId="478"/>
          <ac:spMkLst>
            <pc:docMk/>
            <pc:sldMk cId="3268322232" sldId="324"/>
            <ac:spMk id="3" creationId="{BE4C50FF-CE57-FA1B-A459-36857959CCF1}"/>
          </ac:spMkLst>
        </pc:spChg>
        <pc:spChg chg="mod">
          <ac:chgData name="Paweł Gąsior" userId="3566b432-2504-4dc0-b431-5d18b002916f" providerId="ADAL" clId="{425FE274-EF51-4361-B757-92F7725948EC}" dt="2025-12-09T08:55:55.328" v="320" actId="790"/>
          <ac:spMkLst>
            <pc:docMk/>
            <pc:sldMk cId="3268322232" sldId="324"/>
            <ac:spMk id="4" creationId="{F744F154-7FC8-7064-C470-7D96EE55A6EF}"/>
          </ac:spMkLst>
        </pc:spChg>
        <pc:spChg chg="add mod">
          <ac:chgData name="Paweł Gąsior" userId="3566b432-2504-4dc0-b431-5d18b002916f" providerId="ADAL" clId="{425FE274-EF51-4361-B757-92F7725948EC}" dt="2025-12-09T13:14:06.725" v="1657"/>
          <ac:spMkLst>
            <pc:docMk/>
            <pc:sldMk cId="3268322232" sldId="324"/>
            <ac:spMk id="9" creationId="{BE1769F1-F93F-F46B-6F47-20D408EEE7F7}"/>
          </ac:spMkLst>
        </pc:spChg>
        <pc:graphicFrameChg chg="modGraphic">
          <ac:chgData name="Paweł Gąsior" userId="3566b432-2504-4dc0-b431-5d18b002916f" providerId="ADAL" clId="{425FE274-EF51-4361-B757-92F7725948EC}" dt="2025-12-09T08:55:55.328" v="320" actId="790"/>
          <ac:graphicFrameMkLst>
            <pc:docMk/>
            <pc:sldMk cId="3268322232" sldId="324"/>
            <ac:graphicFrameMk id="5" creationId="{C21B0369-7C1B-2728-29DF-6FCD95E38461}"/>
          </ac:graphicFrameMkLst>
        </pc:graphicFrameChg>
      </pc:sldChg>
      <pc:sldChg chg="addSp delSp modSp new mod">
        <pc:chgData name="Paweł Gąsior" userId="3566b432-2504-4dc0-b431-5d18b002916f" providerId="ADAL" clId="{425FE274-EF51-4361-B757-92F7725948EC}" dt="2025-12-09T13:14:14.588" v="1659"/>
        <pc:sldMkLst>
          <pc:docMk/>
          <pc:sldMk cId="703800533" sldId="325"/>
        </pc:sldMkLst>
        <pc:spChg chg="mod">
          <ac:chgData name="Paweł Gąsior" userId="3566b432-2504-4dc0-b431-5d18b002916f" providerId="ADAL" clId="{425FE274-EF51-4361-B757-92F7725948EC}" dt="2025-12-09T08:56:43.262" v="332" actId="313"/>
          <ac:spMkLst>
            <pc:docMk/>
            <pc:sldMk cId="703800533" sldId="325"/>
            <ac:spMk id="2" creationId="{CE48C337-A868-30C9-25B8-B4A1224D8C32}"/>
          </ac:spMkLst>
        </pc:spChg>
        <pc:spChg chg="del mod">
          <ac:chgData name="Paweł Gąsior" userId="3566b432-2504-4dc0-b431-5d18b002916f" providerId="ADAL" clId="{425FE274-EF51-4361-B757-92F7725948EC}" dt="2025-12-09T13:14:13.403" v="1658" actId="478"/>
          <ac:spMkLst>
            <pc:docMk/>
            <pc:sldMk cId="703800533" sldId="325"/>
            <ac:spMk id="3" creationId="{E3DF14A7-68CA-8993-817E-42742CD85869}"/>
          </ac:spMkLst>
        </pc:spChg>
        <pc:spChg chg="mod">
          <ac:chgData name="Paweł Gąsior" userId="3566b432-2504-4dc0-b431-5d18b002916f" providerId="ADAL" clId="{425FE274-EF51-4361-B757-92F7725948EC}" dt="2025-12-09T08:55:55.328" v="320" actId="790"/>
          <ac:spMkLst>
            <pc:docMk/>
            <pc:sldMk cId="703800533" sldId="325"/>
            <ac:spMk id="4" creationId="{B53A81C9-7D30-18E2-B2BC-13D2BF464698}"/>
          </ac:spMkLst>
        </pc:spChg>
        <pc:spChg chg="add mod">
          <ac:chgData name="Paweł Gąsior" userId="3566b432-2504-4dc0-b431-5d18b002916f" providerId="ADAL" clId="{425FE274-EF51-4361-B757-92F7725948EC}" dt="2025-12-09T08:34:35.009" v="33"/>
          <ac:spMkLst>
            <pc:docMk/>
            <pc:sldMk cId="703800533" sldId="325"/>
            <ac:spMk id="5" creationId="{E9AD4A7D-2B3F-5174-8ACF-96AE7EA61B45}"/>
          </ac:spMkLst>
        </pc:spChg>
        <pc:spChg chg="add mod">
          <ac:chgData name="Paweł Gąsior" userId="3566b432-2504-4dc0-b431-5d18b002916f" providerId="ADAL" clId="{425FE274-EF51-4361-B757-92F7725948EC}" dt="2025-12-09T08:55:55.328" v="320" actId="790"/>
          <ac:spMkLst>
            <pc:docMk/>
            <pc:sldMk cId="703800533" sldId="325"/>
            <ac:spMk id="10" creationId="{AAAC9A96-83A2-0536-3899-4BF8A82875DF}"/>
          </ac:spMkLst>
        </pc:spChg>
        <pc:spChg chg="add mod">
          <ac:chgData name="Paweł Gąsior" userId="3566b432-2504-4dc0-b431-5d18b002916f" providerId="ADAL" clId="{425FE274-EF51-4361-B757-92F7725948EC}" dt="2025-12-09T08:55:55.328" v="320" actId="790"/>
          <ac:spMkLst>
            <pc:docMk/>
            <pc:sldMk cId="703800533" sldId="325"/>
            <ac:spMk id="11" creationId="{F5F3D24C-DBCD-8447-F36E-FCEBE33B4F54}"/>
          </ac:spMkLst>
        </pc:spChg>
        <pc:spChg chg="add mod">
          <ac:chgData name="Paweł Gąsior" userId="3566b432-2504-4dc0-b431-5d18b002916f" providerId="ADAL" clId="{425FE274-EF51-4361-B757-92F7725948EC}" dt="2025-12-09T13:14:14.588" v="1659"/>
          <ac:spMkLst>
            <pc:docMk/>
            <pc:sldMk cId="703800533" sldId="325"/>
            <ac:spMk id="12" creationId="{86FAC1CD-EB1D-E908-628C-CDD0C6AF5E7C}"/>
          </ac:spMkLst>
        </pc:spChg>
        <pc:graphicFrameChg chg="add mod modGraphic">
          <ac:chgData name="Paweł Gąsior" userId="3566b432-2504-4dc0-b431-5d18b002916f" providerId="ADAL" clId="{425FE274-EF51-4361-B757-92F7725948EC}" dt="2025-12-09T08:55:55.328" v="320" actId="790"/>
          <ac:graphicFrameMkLst>
            <pc:docMk/>
            <pc:sldMk cId="703800533" sldId="325"/>
            <ac:graphicFrameMk id="6" creationId="{552CD313-2B59-93B3-B55A-20B5E0182E62}"/>
          </ac:graphicFrameMkLst>
        </pc:graphicFrameChg>
        <pc:cxnChg chg="add del mod">
          <ac:chgData name="Paweł Gąsior" userId="3566b432-2504-4dc0-b431-5d18b002916f" providerId="ADAL" clId="{425FE274-EF51-4361-B757-92F7725948EC}" dt="2025-12-09T08:47:08.484" v="206" actId="478"/>
          <ac:cxnSpMkLst>
            <pc:docMk/>
            <pc:sldMk cId="703800533" sldId="325"/>
            <ac:cxnSpMk id="8" creationId="{CD7C624B-846B-2BE6-2013-CDC8CD177DAD}"/>
          </ac:cxnSpMkLst>
        </pc:cxnChg>
      </pc:sldChg>
      <pc:sldChg chg="addSp delSp modSp add mod">
        <pc:chgData name="Paweł Gąsior" userId="3566b432-2504-4dc0-b431-5d18b002916f" providerId="ADAL" clId="{425FE274-EF51-4361-B757-92F7725948EC}" dt="2025-12-09T13:14:30.100" v="1663"/>
        <pc:sldMkLst>
          <pc:docMk/>
          <pc:sldMk cId="3666700753" sldId="326"/>
        </pc:sldMkLst>
        <pc:spChg chg="mod">
          <ac:chgData name="Paweł Gąsior" userId="3566b432-2504-4dc0-b431-5d18b002916f" providerId="ADAL" clId="{425FE274-EF51-4361-B757-92F7725948EC}" dt="2025-12-09T09:11:38.382" v="748" actId="20577"/>
          <ac:spMkLst>
            <pc:docMk/>
            <pc:sldMk cId="3666700753" sldId="326"/>
            <ac:spMk id="2" creationId="{0034849B-287D-D52E-204E-2A102B6A2F5B}"/>
          </ac:spMkLst>
        </pc:spChg>
        <pc:spChg chg="del">
          <ac:chgData name="Paweł Gąsior" userId="3566b432-2504-4dc0-b431-5d18b002916f" providerId="ADAL" clId="{425FE274-EF51-4361-B757-92F7725948EC}" dt="2025-12-09T13:14:29.064" v="1662" actId="478"/>
          <ac:spMkLst>
            <pc:docMk/>
            <pc:sldMk cId="3666700753" sldId="326"/>
            <ac:spMk id="3" creationId="{05DCE694-508C-FD68-4465-BB8BCEFDF6B6}"/>
          </ac:spMkLst>
        </pc:spChg>
        <pc:spChg chg="mod">
          <ac:chgData name="Paweł Gąsior" userId="3566b432-2504-4dc0-b431-5d18b002916f" providerId="ADAL" clId="{425FE274-EF51-4361-B757-92F7725948EC}" dt="2025-12-09T09:11:08.637" v="718" actId="14100"/>
          <ac:spMkLst>
            <pc:docMk/>
            <pc:sldMk cId="3666700753" sldId="326"/>
            <ac:spMk id="6" creationId="{A2BD1590-67A6-640E-FFDD-62DFB58A0DCE}"/>
          </ac:spMkLst>
        </pc:spChg>
        <pc:spChg chg="mod">
          <ac:chgData name="Paweł Gąsior" userId="3566b432-2504-4dc0-b431-5d18b002916f" providerId="ADAL" clId="{425FE274-EF51-4361-B757-92F7725948EC}" dt="2025-12-09T09:18:45.019" v="760" actId="1076"/>
          <ac:spMkLst>
            <pc:docMk/>
            <pc:sldMk cId="3666700753" sldId="326"/>
            <ac:spMk id="7" creationId="{398AF95F-4B9B-5F27-7D44-21C6F1F27C3F}"/>
          </ac:spMkLst>
        </pc:spChg>
        <pc:spChg chg="add mod">
          <ac:chgData name="Paweł Gąsior" userId="3566b432-2504-4dc0-b431-5d18b002916f" providerId="ADAL" clId="{425FE274-EF51-4361-B757-92F7725948EC}" dt="2025-12-09T13:14:30.100" v="1663"/>
          <ac:spMkLst>
            <pc:docMk/>
            <pc:sldMk cId="3666700753" sldId="326"/>
            <ac:spMk id="8" creationId="{F5F18A39-8804-6633-C4C3-92E61EB34D34}"/>
          </ac:spMkLst>
        </pc:spChg>
        <pc:graphicFrameChg chg="mod modGraphic">
          <ac:chgData name="Paweł Gąsior" userId="3566b432-2504-4dc0-b431-5d18b002916f" providerId="ADAL" clId="{425FE274-EF51-4361-B757-92F7725948EC}" dt="2025-12-09T09:18:53.586" v="761" actId="20577"/>
          <ac:graphicFrameMkLst>
            <pc:docMk/>
            <pc:sldMk cId="3666700753" sldId="326"/>
            <ac:graphicFrameMk id="5" creationId="{18F3F7D3-5EE6-E059-D636-D63D1EA061A0}"/>
          </ac:graphicFrameMkLst>
        </pc:graphicFrameChg>
      </pc:sldChg>
      <pc:sldChg chg="addSp modSp new del mod">
        <pc:chgData name="Paweł Gąsior" userId="3566b432-2504-4dc0-b431-5d18b002916f" providerId="ADAL" clId="{425FE274-EF51-4361-B757-92F7725948EC}" dt="2025-12-09T09:03:54.169" v="398" actId="2696"/>
        <pc:sldMkLst>
          <pc:docMk/>
          <pc:sldMk cId="3874021229" sldId="326"/>
        </pc:sldMkLst>
        <pc:spChg chg="add mod">
          <ac:chgData name="Paweł Gąsior" userId="3566b432-2504-4dc0-b431-5d18b002916f" providerId="ADAL" clId="{425FE274-EF51-4361-B757-92F7725948EC}" dt="2025-12-09T09:02:52.859" v="343"/>
          <ac:spMkLst>
            <pc:docMk/>
            <pc:sldMk cId="3874021229" sldId="326"/>
            <ac:spMk id="6" creationId="{A2BD1590-67A6-640E-FFDD-62DFB58A0DCE}"/>
          </ac:spMkLst>
        </pc:spChg>
        <pc:spChg chg="add mod">
          <ac:chgData name="Paweł Gąsior" userId="3566b432-2504-4dc0-b431-5d18b002916f" providerId="ADAL" clId="{425FE274-EF51-4361-B757-92F7725948EC}" dt="2025-12-09T09:02:52.859" v="343"/>
          <ac:spMkLst>
            <pc:docMk/>
            <pc:sldMk cId="3874021229" sldId="326"/>
            <ac:spMk id="7" creationId="{398AF95F-4B9B-5F27-7D44-21C6F1F27C3F}"/>
          </ac:spMkLst>
        </pc:spChg>
        <pc:graphicFrameChg chg="add mod modGraphic">
          <ac:chgData name="Paweł Gąsior" userId="3566b432-2504-4dc0-b431-5d18b002916f" providerId="ADAL" clId="{425FE274-EF51-4361-B757-92F7725948EC}" dt="2025-12-09T09:03:42.737" v="397" actId="20577"/>
          <ac:graphicFrameMkLst>
            <pc:docMk/>
            <pc:sldMk cId="3874021229" sldId="326"/>
            <ac:graphicFrameMk id="5" creationId="{18F3F7D3-5EE6-E059-D636-D63D1EA061A0}"/>
          </ac:graphicFrameMkLst>
        </pc:graphicFrameChg>
      </pc:sldChg>
      <pc:sldChg chg="addSp delSp modSp new mod">
        <pc:chgData name="Paweł Gąsior" userId="3566b432-2504-4dc0-b431-5d18b002916f" providerId="ADAL" clId="{425FE274-EF51-4361-B757-92F7725948EC}" dt="2025-12-10T07:32:10.759" v="1707" actId="20577"/>
        <pc:sldMkLst>
          <pc:docMk/>
          <pc:sldMk cId="2199177034" sldId="327"/>
        </pc:sldMkLst>
        <pc:spChg chg="mod">
          <ac:chgData name="Paweł Gąsior" userId="3566b432-2504-4dc0-b431-5d18b002916f" providerId="ADAL" clId="{425FE274-EF51-4361-B757-92F7725948EC}" dt="2025-12-09T12:27:36.054" v="1585" actId="20577"/>
          <ac:spMkLst>
            <pc:docMk/>
            <pc:sldMk cId="2199177034" sldId="327"/>
            <ac:spMk id="2" creationId="{15320277-F54D-9454-AB99-30FE651E9922}"/>
          </ac:spMkLst>
        </pc:spChg>
        <pc:spChg chg="del">
          <ac:chgData name="Paweł Gąsior" userId="3566b432-2504-4dc0-b431-5d18b002916f" providerId="ADAL" clId="{425FE274-EF51-4361-B757-92F7725948EC}" dt="2025-12-09T13:14:52.595" v="1670" actId="478"/>
          <ac:spMkLst>
            <pc:docMk/>
            <pc:sldMk cId="2199177034" sldId="327"/>
            <ac:spMk id="3" creationId="{C0CED861-C2EA-08B5-BE03-90353D38F940}"/>
          </ac:spMkLst>
        </pc:spChg>
        <pc:spChg chg="add mod">
          <ac:chgData name="Paweł Gąsior" userId="3566b432-2504-4dc0-b431-5d18b002916f" providerId="ADAL" clId="{425FE274-EF51-4361-B757-92F7725948EC}" dt="2025-12-09T13:14:53.560" v="1671"/>
          <ac:spMkLst>
            <pc:docMk/>
            <pc:sldMk cId="2199177034" sldId="327"/>
            <ac:spMk id="6" creationId="{4F30C3B6-1FF7-7A19-C032-2E4CBCB5CEBF}"/>
          </ac:spMkLst>
        </pc:spChg>
        <pc:graphicFrameChg chg="add mod modGraphic">
          <ac:chgData name="Paweł Gąsior" userId="3566b432-2504-4dc0-b431-5d18b002916f" providerId="ADAL" clId="{425FE274-EF51-4361-B757-92F7725948EC}" dt="2025-12-10T07:32:10.759" v="1707" actId="20577"/>
          <ac:graphicFrameMkLst>
            <pc:docMk/>
            <pc:sldMk cId="2199177034" sldId="327"/>
            <ac:graphicFrameMk id="5" creationId="{D00ECA46-8A8B-414B-8B29-096CEB762D7D}"/>
          </ac:graphicFrameMkLst>
        </pc:graphicFrameChg>
      </pc:sldChg>
      <pc:sldChg chg="addSp delSp modSp new mod">
        <pc:chgData name="Paweł Gąsior" userId="3566b432-2504-4dc0-b431-5d18b002916f" providerId="ADAL" clId="{425FE274-EF51-4361-B757-92F7725948EC}" dt="2025-12-09T13:15:30.020" v="1684"/>
        <pc:sldMkLst>
          <pc:docMk/>
          <pc:sldMk cId="3037995283" sldId="328"/>
        </pc:sldMkLst>
        <pc:spChg chg="mod">
          <ac:chgData name="Paweł Gąsior" userId="3566b432-2504-4dc0-b431-5d18b002916f" providerId="ADAL" clId="{425FE274-EF51-4361-B757-92F7725948EC}" dt="2025-12-09T09:48:01.355" v="1165" actId="20577"/>
          <ac:spMkLst>
            <pc:docMk/>
            <pc:sldMk cId="3037995283" sldId="328"/>
            <ac:spMk id="2" creationId="{0AD8F5B5-21C6-21FA-8CC8-C9CEF63D7D66}"/>
          </ac:spMkLst>
        </pc:spChg>
        <pc:spChg chg="del mod">
          <ac:chgData name="Paweł Gąsior" userId="3566b432-2504-4dc0-b431-5d18b002916f" providerId="ADAL" clId="{425FE274-EF51-4361-B757-92F7725948EC}" dt="2025-12-09T13:15:29.083" v="1683" actId="478"/>
          <ac:spMkLst>
            <pc:docMk/>
            <pc:sldMk cId="3037995283" sldId="328"/>
            <ac:spMk id="3" creationId="{75797EA6-C63D-C016-8F6E-7C4BFF36088D}"/>
          </ac:spMkLst>
        </pc:spChg>
        <pc:spChg chg="add mod">
          <ac:chgData name="Paweł Gąsior" userId="3566b432-2504-4dc0-b431-5d18b002916f" providerId="ADAL" clId="{425FE274-EF51-4361-B757-92F7725948EC}" dt="2025-12-09T13:15:30.020" v="1684"/>
          <ac:spMkLst>
            <pc:docMk/>
            <pc:sldMk cId="3037995283" sldId="328"/>
            <ac:spMk id="7" creationId="{3087AF76-6D27-FE91-A7A8-42F21F5CBF2C}"/>
          </ac:spMkLst>
        </pc:spChg>
        <pc:picChg chg="add mod">
          <ac:chgData name="Paweł Gąsior" userId="3566b432-2504-4dc0-b431-5d18b002916f" providerId="ADAL" clId="{425FE274-EF51-4361-B757-92F7725948EC}" dt="2025-12-09T09:55:06.683" v="1170" actId="1076"/>
          <ac:picMkLst>
            <pc:docMk/>
            <pc:sldMk cId="3037995283" sldId="328"/>
            <ac:picMk id="6" creationId="{642DB5EB-BDCA-5AAE-A3D8-D0222207181E}"/>
          </ac:picMkLst>
        </pc:picChg>
      </pc:sldChg>
      <pc:sldChg chg="addSp delSp modSp new mod modAnim">
        <pc:chgData name="Paweł Gąsior" userId="3566b432-2504-4dc0-b431-5d18b002916f" providerId="ADAL" clId="{425FE274-EF51-4361-B757-92F7725948EC}" dt="2025-12-09T13:15:34.824" v="1686"/>
        <pc:sldMkLst>
          <pc:docMk/>
          <pc:sldMk cId="660765502" sldId="329"/>
        </pc:sldMkLst>
        <pc:spChg chg="mod">
          <ac:chgData name="Paweł Gąsior" userId="3566b432-2504-4dc0-b431-5d18b002916f" providerId="ADAL" clId="{425FE274-EF51-4361-B757-92F7725948EC}" dt="2025-12-09T12:24:01.136" v="1484" actId="20577"/>
          <ac:spMkLst>
            <pc:docMk/>
            <pc:sldMk cId="660765502" sldId="329"/>
            <ac:spMk id="2" creationId="{B39E84C1-030B-0FEA-FAA5-3F0562409179}"/>
          </ac:spMkLst>
        </pc:spChg>
        <pc:spChg chg="del">
          <ac:chgData name="Paweł Gąsior" userId="3566b432-2504-4dc0-b431-5d18b002916f" providerId="ADAL" clId="{425FE274-EF51-4361-B757-92F7725948EC}" dt="2025-12-09T13:15:33.763" v="1685" actId="478"/>
          <ac:spMkLst>
            <pc:docMk/>
            <pc:sldMk cId="660765502" sldId="329"/>
            <ac:spMk id="3" creationId="{5367C8AD-1DE6-4A0B-8D15-9113D22C224A}"/>
          </ac:spMkLst>
        </pc:spChg>
        <pc:spChg chg="add mod">
          <ac:chgData name="Paweł Gąsior" userId="3566b432-2504-4dc0-b431-5d18b002916f" providerId="ADAL" clId="{425FE274-EF51-4361-B757-92F7725948EC}" dt="2025-12-09T12:22:45.054" v="1450" actId="1076"/>
          <ac:spMkLst>
            <pc:docMk/>
            <pc:sldMk cId="660765502" sldId="329"/>
            <ac:spMk id="7" creationId="{2716E8C6-DAC5-4993-67BE-C2532485D880}"/>
          </ac:spMkLst>
        </pc:spChg>
        <pc:spChg chg="add mod">
          <ac:chgData name="Paweł Gąsior" userId="3566b432-2504-4dc0-b431-5d18b002916f" providerId="ADAL" clId="{425FE274-EF51-4361-B757-92F7725948EC}" dt="2025-12-09T10:29:54.430" v="1325" actId="20577"/>
          <ac:spMkLst>
            <pc:docMk/>
            <pc:sldMk cId="660765502" sldId="329"/>
            <ac:spMk id="10" creationId="{B1C49B1F-017D-7CB5-2740-098CD0413888}"/>
          </ac:spMkLst>
        </pc:spChg>
        <pc:spChg chg="add mod">
          <ac:chgData name="Paweł Gąsior" userId="3566b432-2504-4dc0-b431-5d18b002916f" providerId="ADAL" clId="{425FE274-EF51-4361-B757-92F7725948EC}" dt="2025-12-09T13:15:34.824" v="1686"/>
          <ac:spMkLst>
            <pc:docMk/>
            <pc:sldMk cId="660765502" sldId="329"/>
            <ac:spMk id="14" creationId="{AA73E44E-62DD-92E4-2B3D-31E7F3DCF560}"/>
          </ac:spMkLst>
        </pc:spChg>
        <pc:picChg chg="add del mod">
          <ac:chgData name="Paweł Gąsior" userId="3566b432-2504-4dc0-b431-5d18b002916f" providerId="ADAL" clId="{425FE274-EF51-4361-B757-92F7725948EC}" dt="2025-12-09T12:22:48.941" v="1458" actId="478"/>
          <ac:picMkLst>
            <pc:docMk/>
            <pc:sldMk cId="660765502" sldId="329"/>
            <ac:picMk id="6" creationId="{46A04B4E-62BE-E054-12A6-5FF528975241}"/>
          </ac:picMkLst>
        </pc:picChg>
        <pc:picChg chg="add mod">
          <ac:chgData name="Paweł Gąsior" userId="3566b432-2504-4dc0-b431-5d18b002916f" providerId="ADAL" clId="{425FE274-EF51-4361-B757-92F7725948EC}" dt="2025-12-09T11:59:11.694" v="1335" actId="14100"/>
          <ac:picMkLst>
            <pc:docMk/>
            <pc:sldMk cId="660765502" sldId="329"/>
            <ac:picMk id="9" creationId="{6AAD7D41-F4C0-90EF-2BD1-2E65AC694B15}"/>
          </ac:picMkLst>
        </pc:picChg>
        <pc:picChg chg="add del mod ord modCrop">
          <ac:chgData name="Paweł Gąsior" userId="3566b432-2504-4dc0-b431-5d18b002916f" providerId="ADAL" clId="{425FE274-EF51-4361-B757-92F7725948EC}" dt="2025-12-09T12:22:48.526" v="1457" actId="22"/>
          <ac:picMkLst>
            <pc:docMk/>
            <pc:sldMk cId="660765502" sldId="329"/>
            <ac:picMk id="12" creationId="{9DD0D26B-E0BA-06CC-7F31-CB0E60D29B6D}"/>
          </ac:picMkLst>
        </pc:picChg>
        <pc:picChg chg="add mod">
          <ac:chgData name="Paweł Gąsior" userId="3566b432-2504-4dc0-b431-5d18b002916f" providerId="ADAL" clId="{425FE274-EF51-4361-B757-92F7725948EC}" dt="2025-12-09T12:23:32.303" v="1464" actId="1076"/>
          <ac:picMkLst>
            <pc:docMk/>
            <pc:sldMk cId="660765502" sldId="329"/>
            <ac:picMk id="13" creationId="{9342E5A2-A232-4A84-0634-7881A7A8D510}"/>
          </ac:picMkLst>
        </pc:picChg>
      </pc:sldChg>
      <pc:sldChg chg="addSp delSp modSp new del mod">
        <pc:chgData name="Paweł Gąsior" userId="3566b432-2504-4dc0-b431-5d18b002916f" providerId="ADAL" clId="{425FE274-EF51-4361-B757-92F7725948EC}" dt="2025-12-09T12:34:02.300" v="1590" actId="47"/>
        <pc:sldMkLst>
          <pc:docMk/>
          <pc:sldMk cId="3957572968" sldId="330"/>
        </pc:sldMkLst>
        <pc:picChg chg="add del mod">
          <ac:chgData name="Paweł Gąsior" userId="3566b432-2504-4dc0-b431-5d18b002916f" providerId="ADAL" clId="{425FE274-EF51-4361-B757-92F7725948EC}" dt="2025-12-09T12:23:08.628" v="1460" actId="21"/>
          <ac:picMkLst>
            <pc:docMk/>
            <pc:sldMk cId="3957572968" sldId="330"/>
            <ac:picMk id="6" creationId="{9342E5A2-A232-4A84-0634-7881A7A8D510}"/>
          </ac:picMkLst>
        </pc:picChg>
        <pc:picChg chg="add del mod modCrop">
          <ac:chgData name="Paweł Gąsior" userId="3566b432-2504-4dc0-b431-5d18b002916f" providerId="ADAL" clId="{425FE274-EF51-4361-B757-92F7725948EC}" dt="2025-12-09T12:23:06.951" v="1459" actId="478"/>
          <ac:picMkLst>
            <pc:docMk/>
            <pc:sldMk cId="3957572968" sldId="330"/>
            <ac:picMk id="8" creationId="{FF48EC86-B0E5-C543-C0AC-F3DAA2413A1A}"/>
          </ac:picMkLst>
        </pc:picChg>
      </pc:sldChg>
      <pc:sldChg chg="addSp delSp modSp new mod">
        <pc:chgData name="Paweł Gąsior" userId="3566b432-2504-4dc0-b431-5d18b002916f" providerId="ADAL" clId="{425FE274-EF51-4361-B757-92F7725948EC}" dt="2025-12-09T13:15:39.952" v="1688"/>
        <pc:sldMkLst>
          <pc:docMk/>
          <pc:sldMk cId="818372391" sldId="331"/>
        </pc:sldMkLst>
        <pc:spChg chg="mod">
          <ac:chgData name="Paweł Gąsior" userId="3566b432-2504-4dc0-b431-5d18b002916f" providerId="ADAL" clId="{425FE274-EF51-4361-B757-92F7725948EC}" dt="2025-12-09T12:34:19.170" v="1619" actId="20577"/>
          <ac:spMkLst>
            <pc:docMk/>
            <pc:sldMk cId="818372391" sldId="331"/>
            <ac:spMk id="2" creationId="{5F078D3A-FA14-51AA-3031-2FD982CC3979}"/>
          </ac:spMkLst>
        </pc:spChg>
        <pc:spChg chg="del">
          <ac:chgData name="Paweł Gąsior" userId="3566b432-2504-4dc0-b431-5d18b002916f" providerId="ADAL" clId="{425FE274-EF51-4361-B757-92F7725948EC}" dt="2025-12-09T13:15:38.895" v="1687" actId="478"/>
          <ac:spMkLst>
            <pc:docMk/>
            <pc:sldMk cId="818372391" sldId="331"/>
            <ac:spMk id="3" creationId="{FF210F9E-4A10-3878-6EEF-7407E35D6443}"/>
          </ac:spMkLst>
        </pc:spChg>
        <pc:spChg chg="add mod">
          <ac:chgData name="Paweł Gąsior" userId="3566b432-2504-4dc0-b431-5d18b002916f" providerId="ADAL" clId="{425FE274-EF51-4361-B757-92F7725948EC}" dt="2025-12-09T12:13:48.980" v="1430" actId="1076"/>
          <ac:spMkLst>
            <pc:docMk/>
            <pc:sldMk cId="818372391" sldId="331"/>
            <ac:spMk id="7" creationId="{3B7D1604-F0F3-8124-E8AF-7BD86FE740BB}"/>
          </ac:spMkLst>
        </pc:spChg>
        <pc:spChg chg="add mod">
          <ac:chgData name="Paweł Gąsior" userId="3566b432-2504-4dc0-b431-5d18b002916f" providerId="ADAL" clId="{425FE274-EF51-4361-B757-92F7725948EC}" dt="2025-12-09T12:13:44.494" v="1429" actId="1076"/>
          <ac:spMkLst>
            <pc:docMk/>
            <pc:sldMk cId="818372391" sldId="331"/>
            <ac:spMk id="10" creationId="{E8761B2B-43FE-2C55-7960-F8EE4307CC84}"/>
          </ac:spMkLst>
        </pc:spChg>
        <pc:spChg chg="add mod">
          <ac:chgData name="Paweł Gąsior" userId="3566b432-2504-4dc0-b431-5d18b002916f" providerId="ADAL" clId="{425FE274-EF51-4361-B757-92F7725948EC}" dt="2025-12-09T12:10:19.114" v="1399" actId="1076"/>
          <ac:spMkLst>
            <pc:docMk/>
            <pc:sldMk cId="818372391" sldId="331"/>
            <ac:spMk id="14" creationId="{AD5143DD-1D16-20E8-E293-A5CDD2461132}"/>
          </ac:spMkLst>
        </pc:spChg>
        <pc:spChg chg="add mod">
          <ac:chgData name="Paweł Gąsior" userId="3566b432-2504-4dc0-b431-5d18b002916f" providerId="ADAL" clId="{425FE274-EF51-4361-B757-92F7725948EC}" dt="2025-12-09T12:09:20.846" v="1389" actId="255"/>
          <ac:spMkLst>
            <pc:docMk/>
            <pc:sldMk cId="818372391" sldId="331"/>
            <ac:spMk id="18" creationId="{E29F32BE-989F-2982-EB0A-D70A55A9F561}"/>
          </ac:spMkLst>
        </pc:spChg>
        <pc:spChg chg="add mod">
          <ac:chgData name="Paweł Gąsior" userId="3566b432-2504-4dc0-b431-5d18b002916f" providerId="ADAL" clId="{425FE274-EF51-4361-B757-92F7725948EC}" dt="2025-12-09T12:12:32.872" v="1414" actId="1076"/>
          <ac:spMkLst>
            <pc:docMk/>
            <pc:sldMk cId="818372391" sldId="331"/>
            <ac:spMk id="22" creationId="{315898C3-4318-513A-9DC3-AD60FF9C9EEA}"/>
          </ac:spMkLst>
        </pc:spChg>
        <pc:spChg chg="add mod">
          <ac:chgData name="Paweł Gąsior" userId="3566b432-2504-4dc0-b431-5d18b002916f" providerId="ADAL" clId="{425FE274-EF51-4361-B757-92F7725948EC}" dt="2025-12-09T13:15:39.952" v="1688"/>
          <ac:spMkLst>
            <pc:docMk/>
            <pc:sldMk cId="818372391" sldId="331"/>
            <ac:spMk id="23" creationId="{874705D5-0F30-643B-DB77-DA4B8C9443ED}"/>
          </ac:spMkLst>
        </pc:spChg>
        <pc:picChg chg="add mod">
          <ac:chgData name="Paweł Gąsior" userId="3566b432-2504-4dc0-b431-5d18b002916f" providerId="ADAL" clId="{425FE274-EF51-4361-B757-92F7725948EC}" dt="2025-12-09T12:13:54.294" v="1432" actId="14100"/>
          <ac:picMkLst>
            <pc:docMk/>
            <pc:sldMk cId="818372391" sldId="331"/>
            <ac:picMk id="5" creationId="{4EFE9C9C-E678-CB70-9013-EEF55BF15EE5}"/>
          </ac:picMkLst>
        </pc:picChg>
        <pc:picChg chg="add mod">
          <ac:chgData name="Paweł Gąsior" userId="3566b432-2504-4dc0-b431-5d18b002916f" providerId="ADAL" clId="{425FE274-EF51-4361-B757-92F7725948EC}" dt="2025-12-09T12:13:07.790" v="1422" actId="1076"/>
          <ac:picMkLst>
            <pc:docMk/>
            <pc:sldMk cId="818372391" sldId="331"/>
            <ac:picMk id="8" creationId="{481A45EE-D4C5-5A8B-FB02-1DC72389E2A4}"/>
          </ac:picMkLst>
        </pc:picChg>
        <pc:picChg chg="add mod">
          <ac:chgData name="Paweł Gąsior" userId="3566b432-2504-4dc0-b431-5d18b002916f" providerId="ADAL" clId="{425FE274-EF51-4361-B757-92F7725948EC}" dt="2025-12-09T12:10:20.050" v="1400" actId="1076"/>
          <ac:picMkLst>
            <pc:docMk/>
            <pc:sldMk cId="818372391" sldId="331"/>
            <ac:picMk id="12" creationId="{1C2433A8-771A-3EB4-3F7A-6133D167FE01}"/>
          </ac:picMkLst>
        </pc:picChg>
        <pc:picChg chg="add mod">
          <ac:chgData name="Paweł Gąsior" userId="3566b432-2504-4dc0-b431-5d18b002916f" providerId="ADAL" clId="{425FE274-EF51-4361-B757-92F7725948EC}" dt="2025-12-09T12:08:46.650" v="1385" actId="1076"/>
          <ac:picMkLst>
            <pc:docMk/>
            <pc:sldMk cId="818372391" sldId="331"/>
            <ac:picMk id="16" creationId="{4C6FAA45-26BD-FBA4-9F7B-D4FB4E2DB4C3}"/>
          </ac:picMkLst>
        </pc:picChg>
        <pc:picChg chg="add mod">
          <ac:chgData name="Paweł Gąsior" userId="3566b432-2504-4dc0-b431-5d18b002916f" providerId="ADAL" clId="{425FE274-EF51-4361-B757-92F7725948EC}" dt="2025-12-09T12:11:54.666" v="1410" actId="1076"/>
          <ac:picMkLst>
            <pc:docMk/>
            <pc:sldMk cId="818372391" sldId="331"/>
            <ac:picMk id="20" creationId="{690E260C-D902-0B92-AB8F-33E0CA43DEFF}"/>
          </ac:picMkLst>
        </pc:picChg>
      </pc:sldChg>
      <pc:sldChg chg="addSp delSp modSp mod">
        <pc:chgData name="Paweł Gąsior" userId="3566b432-2504-4dc0-b431-5d18b002916f" providerId="ADAL" clId="{425FE274-EF51-4361-B757-92F7725948EC}" dt="2025-12-10T07:27:16.650" v="1699"/>
        <pc:sldMkLst>
          <pc:docMk/>
          <pc:sldMk cId="406830957" sldId="332"/>
        </pc:sldMkLst>
        <pc:spChg chg="del">
          <ac:chgData name="Paweł Gąsior" userId="3566b432-2504-4dc0-b431-5d18b002916f" providerId="ADAL" clId="{425FE274-EF51-4361-B757-92F7725948EC}" dt="2025-12-10T07:27:14.620" v="1698" actId="478"/>
          <ac:spMkLst>
            <pc:docMk/>
            <pc:sldMk cId="406830957" sldId="332"/>
            <ac:spMk id="4" creationId="{FCBAE5ED-9C57-24A0-EF25-C8522BF37415}"/>
          </ac:spMkLst>
        </pc:spChg>
        <pc:spChg chg="add mod">
          <ac:chgData name="Paweł Gąsior" userId="3566b432-2504-4dc0-b431-5d18b002916f" providerId="ADAL" clId="{425FE274-EF51-4361-B757-92F7725948EC}" dt="2025-12-10T07:27:16.650" v="1699"/>
          <ac:spMkLst>
            <pc:docMk/>
            <pc:sldMk cId="406830957" sldId="332"/>
            <ac:spMk id="7" creationId="{E3A30DCD-BA60-CDD4-5607-53DC8D531E0C}"/>
          </ac:spMkLst>
        </pc:spChg>
      </pc:sldChg>
      <pc:sldChg chg="addSp delSp modSp mod">
        <pc:chgData name="Paweł Gąsior" userId="3566b432-2504-4dc0-b431-5d18b002916f" providerId="ADAL" clId="{425FE274-EF51-4361-B757-92F7725948EC}" dt="2025-12-10T07:34:06.146" v="1711"/>
        <pc:sldMkLst>
          <pc:docMk/>
          <pc:sldMk cId="914446998" sldId="333"/>
        </pc:sldMkLst>
        <pc:spChg chg="del">
          <ac:chgData name="Paweł Gąsior" userId="3566b432-2504-4dc0-b431-5d18b002916f" providerId="ADAL" clId="{425FE274-EF51-4361-B757-92F7725948EC}" dt="2025-12-10T07:34:03.561" v="1710" actId="478"/>
          <ac:spMkLst>
            <pc:docMk/>
            <pc:sldMk cId="914446998" sldId="333"/>
            <ac:spMk id="3" creationId="{BD3882E0-3760-D61F-402D-E2ECB8A933BC}"/>
          </ac:spMkLst>
        </pc:spChg>
        <pc:spChg chg="add mod">
          <ac:chgData name="Paweł Gąsior" userId="3566b432-2504-4dc0-b431-5d18b002916f" providerId="ADAL" clId="{425FE274-EF51-4361-B757-92F7725948EC}" dt="2025-12-10T07:34:06.146" v="1711"/>
          <ac:spMkLst>
            <pc:docMk/>
            <pc:sldMk cId="914446998" sldId="333"/>
            <ac:spMk id="5" creationId="{CB1DFFEF-EDF5-1E33-18BA-8DF129ECFEDD}"/>
          </ac:spMkLst>
        </pc:spChg>
      </pc:sldChg>
      <pc:sldChg chg="addSp delSp modSp mod">
        <pc:chgData name="Paweł Gąsior" userId="3566b432-2504-4dc0-b431-5d18b002916f" providerId="ADAL" clId="{425FE274-EF51-4361-B757-92F7725948EC}" dt="2025-12-10T07:34:12.706" v="1713"/>
        <pc:sldMkLst>
          <pc:docMk/>
          <pc:sldMk cId="4227863068" sldId="334"/>
        </pc:sldMkLst>
        <pc:spChg chg="del">
          <ac:chgData name="Paweł Gąsior" userId="3566b432-2504-4dc0-b431-5d18b002916f" providerId="ADAL" clId="{425FE274-EF51-4361-B757-92F7725948EC}" dt="2025-12-10T07:34:11.501" v="1712" actId="478"/>
          <ac:spMkLst>
            <pc:docMk/>
            <pc:sldMk cId="4227863068" sldId="334"/>
            <ac:spMk id="3" creationId="{86DFC6C9-8C4D-0260-66B5-466DA69F79E9}"/>
          </ac:spMkLst>
        </pc:spChg>
        <pc:spChg chg="add mod">
          <ac:chgData name="Paweł Gąsior" userId="3566b432-2504-4dc0-b431-5d18b002916f" providerId="ADAL" clId="{425FE274-EF51-4361-B757-92F7725948EC}" dt="2025-12-10T07:34:12.706" v="1713"/>
          <ac:spMkLst>
            <pc:docMk/>
            <pc:sldMk cId="4227863068" sldId="334"/>
            <ac:spMk id="5" creationId="{08E6082C-B090-0B89-C43A-602FBE4B1E95}"/>
          </ac:spMkLst>
        </pc:spChg>
      </pc:sldChg>
      <pc:sldChg chg="addSp delSp modSp mod">
        <pc:chgData name="Paweł Gąsior" userId="3566b432-2504-4dc0-b431-5d18b002916f" providerId="ADAL" clId="{425FE274-EF51-4361-B757-92F7725948EC}" dt="2025-12-10T07:34:19.748" v="1715"/>
        <pc:sldMkLst>
          <pc:docMk/>
          <pc:sldMk cId="1170414779" sldId="335"/>
        </pc:sldMkLst>
        <pc:spChg chg="del">
          <ac:chgData name="Paweł Gąsior" userId="3566b432-2504-4dc0-b431-5d18b002916f" providerId="ADAL" clId="{425FE274-EF51-4361-B757-92F7725948EC}" dt="2025-12-10T07:34:18.123" v="1714" actId="478"/>
          <ac:spMkLst>
            <pc:docMk/>
            <pc:sldMk cId="1170414779" sldId="335"/>
            <ac:spMk id="3" creationId="{944957F3-B1FC-1D80-31CD-FA5E8ADDEB31}"/>
          </ac:spMkLst>
        </pc:spChg>
        <pc:spChg chg="add mod">
          <ac:chgData name="Paweł Gąsior" userId="3566b432-2504-4dc0-b431-5d18b002916f" providerId="ADAL" clId="{425FE274-EF51-4361-B757-92F7725948EC}" dt="2025-12-10T07:34:19.748" v="1715"/>
          <ac:spMkLst>
            <pc:docMk/>
            <pc:sldMk cId="1170414779" sldId="335"/>
            <ac:spMk id="5" creationId="{60233219-13D4-A77F-096C-1CF62145C2F1}"/>
          </ac:spMkLst>
        </pc:spChg>
      </pc:sldChg>
      <pc:sldChg chg="addSp delSp modSp mod">
        <pc:chgData name="Paweł Gąsior" userId="3566b432-2504-4dc0-b431-5d18b002916f" providerId="ADAL" clId="{425FE274-EF51-4361-B757-92F7725948EC}" dt="2025-12-10T07:34:25.533" v="1717"/>
        <pc:sldMkLst>
          <pc:docMk/>
          <pc:sldMk cId="240203501" sldId="336"/>
        </pc:sldMkLst>
        <pc:spChg chg="del">
          <ac:chgData name="Paweł Gąsior" userId="3566b432-2504-4dc0-b431-5d18b002916f" providerId="ADAL" clId="{425FE274-EF51-4361-B757-92F7725948EC}" dt="2025-12-10T07:34:24.467" v="1716" actId="478"/>
          <ac:spMkLst>
            <pc:docMk/>
            <pc:sldMk cId="240203501" sldId="336"/>
            <ac:spMk id="3" creationId="{459B17A1-53DB-4C24-052D-36BBEFDED6C7}"/>
          </ac:spMkLst>
        </pc:spChg>
        <pc:spChg chg="add mod">
          <ac:chgData name="Paweł Gąsior" userId="3566b432-2504-4dc0-b431-5d18b002916f" providerId="ADAL" clId="{425FE274-EF51-4361-B757-92F7725948EC}" dt="2025-12-10T07:34:25.533" v="1717"/>
          <ac:spMkLst>
            <pc:docMk/>
            <pc:sldMk cId="240203501" sldId="336"/>
            <ac:spMk id="5" creationId="{FC9B97BB-C99D-52FB-7E0D-BC9C0A5EF7FA}"/>
          </ac:spMkLst>
        </pc:spChg>
      </pc:sldChg>
      <pc:sldChg chg="addSp delSp modSp mod">
        <pc:chgData name="Paweł Gąsior" userId="3566b432-2504-4dc0-b431-5d18b002916f" providerId="ADAL" clId="{425FE274-EF51-4361-B757-92F7725948EC}" dt="2025-12-10T07:34:32.215" v="1719"/>
        <pc:sldMkLst>
          <pc:docMk/>
          <pc:sldMk cId="1400321069" sldId="337"/>
        </pc:sldMkLst>
        <pc:spChg chg="del">
          <ac:chgData name="Paweł Gąsior" userId="3566b432-2504-4dc0-b431-5d18b002916f" providerId="ADAL" clId="{425FE274-EF51-4361-B757-92F7725948EC}" dt="2025-12-10T07:34:31.040" v="1718" actId="478"/>
          <ac:spMkLst>
            <pc:docMk/>
            <pc:sldMk cId="1400321069" sldId="337"/>
            <ac:spMk id="3" creationId="{D9339E5F-482E-B5E1-1134-8869538E2EE9}"/>
          </ac:spMkLst>
        </pc:spChg>
        <pc:spChg chg="add mod">
          <ac:chgData name="Paweł Gąsior" userId="3566b432-2504-4dc0-b431-5d18b002916f" providerId="ADAL" clId="{425FE274-EF51-4361-B757-92F7725948EC}" dt="2025-12-10T07:34:32.215" v="1719"/>
          <ac:spMkLst>
            <pc:docMk/>
            <pc:sldMk cId="1400321069" sldId="337"/>
            <ac:spMk id="5" creationId="{7B8A0170-825A-7019-CFA0-93FDA0A13F89}"/>
          </ac:spMkLst>
        </pc:spChg>
      </pc:sldChg>
      <pc:sldChg chg="addSp delSp modSp mod">
        <pc:chgData name="Paweł Gąsior" userId="3566b432-2504-4dc0-b431-5d18b002916f" providerId="ADAL" clId="{425FE274-EF51-4361-B757-92F7725948EC}" dt="2025-12-10T07:34:45.155" v="1721"/>
        <pc:sldMkLst>
          <pc:docMk/>
          <pc:sldMk cId="3910727527" sldId="338"/>
        </pc:sldMkLst>
        <pc:spChg chg="del">
          <ac:chgData name="Paweł Gąsior" userId="3566b432-2504-4dc0-b431-5d18b002916f" providerId="ADAL" clId="{425FE274-EF51-4361-B757-92F7725948EC}" dt="2025-12-10T07:34:43.861" v="1720" actId="478"/>
          <ac:spMkLst>
            <pc:docMk/>
            <pc:sldMk cId="3910727527" sldId="338"/>
            <ac:spMk id="3" creationId="{51ECD70C-BC69-A29F-3E64-FBDAE84E16B0}"/>
          </ac:spMkLst>
        </pc:spChg>
        <pc:spChg chg="add mod">
          <ac:chgData name="Paweł Gąsior" userId="3566b432-2504-4dc0-b431-5d18b002916f" providerId="ADAL" clId="{425FE274-EF51-4361-B757-92F7725948EC}" dt="2025-12-10T07:34:45.155" v="1721"/>
          <ac:spMkLst>
            <pc:docMk/>
            <pc:sldMk cId="3910727527" sldId="338"/>
            <ac:spMk id="5" creationId="{BD10F5C0-E813-18A5-5B27-1B55ECC5131F}"/>
          </ac:spMkLst>
        </pc:spChg>
      </pc:sldChg>
      <pc:sldChg chg="addSp delSp modSp mod">
        <pc:chgData name="Paweł Gąsior" userId="3566b432-2504-4dc0-b431-5d18b002916f" providerId="ADAL" clId="{425FE274-EF51-4361-B757-92F7725948EC}" dt="2025-12-10T07:35:04.044" v="1723"/>
        <pc:sldMkLst>
          <pc:docMk/>
          <pc:sldMk cId="3920477863" sldId="339"/>
        </pc:sldMkLst>
        <pc:spChg chg="del">
          <ac:chgData name="Paweł Gąsior" userId="3566b432-2504-4dc0-b431-5d18b002916f" providerId="ADAL" clId="{425FE274-EF51-4361-B757-92F7725948EC}" dt="2025-12-10T07:35:02.774" v="1722" actId="478"/>
          <ac:spMkLst>
            <pc:docMk/>
            <pc:sldMk cId="3920477863" sldId="339"/>
            <ac:spMk id="3" creationId="{56F97863-0D7F-7BB8-C62D-A8F9351D113D}"/>
          </ac:spMkLst>
        </pc:spChg>
        <pc:spChg chg="add mod">
          <ac:chgData name="Paweł Gąsior" userId="3566b432-2504-4dc0-b431-5d18b002916f" providerId="ADAL" clId="{425FE274-EF51-4361-B757-92F7725948EC}" dt="2025-12-10T07:35:04.044" v="1723"/>
          <ac:spMkLst>
            <pc:docMk/>
            <pc:sldMk cId="3920477863" sldId="339"/>
            <ac:spMk id="5" creationId="{6B93A17A-5FC3-6F78-AFBE-2C6F9B20FEE9}"/>
          </ac:spMkLst>
        </pc:spChg>
      </pc:sldChg>
    </pc:docChg>
  </pc:docChgLst>
  <pc:docChgLst>
    <pc:chgData name="Paweł Gąsior" userId="3566b432-2504-4dc0-b431-5d18b002916f" providerId="ADAL" clId="{472F5C19-325C-4CE8-8FA4-7D2834FF3F9B}"/>
    <pc:docChg chg="custSel addSld modSld">
      <pc:chgData name="Paweł Gąsior" userId="3566b432-2504-4dc0-b431-5d18b002916f" providerId="ADAL" clId="{472F5C19-325C-4CE8-8FA4-7D2834FF3F9B}" dt="2025-12-09T22:19:45.455" v="816" actId="1076"/>
      <pc:docMkLst>
        <pc:docMk/>
      </pc:docMkLst>
      <pc:sldChg chg="modSp mod">
        <pc:chgData name="Paweł Gąsior" userId="3566b432-2504-4dc0-b431-5d18b002916f" providerId="ADAL" clId="{472F5C19-325C-4CE8-8FA4-7D2834FF3F9B}" dt="2025-12-09T20:50:49.364" v="46" actId="20577"/>
        <pc:sldMkLst>
          <pc:docMk/>
          <pc:sldMk cId="3305434527" sldId="303"/>
        </pc:sldMkLst>
        <pc:spChg chg="mod">
          <ac:chgData name="Paweł Gąsior" userId="3566b432-2504-4dc0-b431-5d18b002916f" providerId="ADAL" clId="{472F5C19-325C-4CE8-8FA4-7D2834FF3F9B}" dt="2025-12-09T20:50:28.375" v="33" actId="20577"/>
          <ac:spMkLst>
            <pc:docMk/>
            <pc:sldMk cId="3305434527" sldId="303"/>
            <ac:spMk id="2" creationId="{E190970E-003D-F8F1-049D-39C5AE0FE37E}"/>
          </ac:spMkLst>
        </pc:spChg>
        <pc:spChg chg="mod">
          <ac:chgData name="Paweł Gąsior" userId="3566b432-2504-4dc0-b431-5d18b002916f" providerId="ADAL" clId="{472F5C19-325C-4CE8-8FA4-7D2834FF3F9B}" dt="2025-12-09T20:50:49.364" v="46" actId="20577"/>
          <ac:spMkLst>
            <pc:docMk/>
            <pc:sldMk cId="3305434527" sldId="303"/>
            <ac:spMk id="6" creationId="{D18C0C8C-F3F6-F3FB-D5B1-6A67945162B2}"/>
          </ac:spMkLst>
        </pc:spChg>
      </pc:sldChg>
      <pc:sldChg chg="addSp modSp mod">
        <pc:chgData name="Paweł Gąsior" userId="3566b432-2504-4dc0-b431-5d18b002916f" providerId="ADAL" clId="{472F5C19-325C-4CE8-8FA4-7D2834FF3F9B}" dt="2025-12-09T22:19:45.455" v="816" actId="1076"/>
        <pc:sldMkLst>
          <pc:docMk/>
          <pc:sldMk cId="197077541" sldId="322"/>
        </pc:sldMkLst>
        <pc:picChg chg="add mod">
          <ac:chgData name="Paweł Gąsior" userId="3566b432-2504-4dc0-b431-5d18b002916f" providerId="ADAL" clId="{472F5C19-325C-4CE8-8FA4-7D2834FF3F9B}" dt="2025-12-09T22:19:45.455" v="816" actId="1076"/>
          <ac:picMkLst>
            <pc:docMk/>
            <pc:sldMk cId="197077541" sldId="322"/>
            <ac:picMk id="5" creationId="{34EA43F8-09E9-696B-3F3F-8C1C99F684FB}"/>
          </ac:picMkLst>
        </pc:picChg>
      </pc:sldChg>
      <pc:sldChg chg="addSp delSp modSp mod">
        <pc:chgData name="Paweł Gąsior" userId="3566b432-2504-4dc0-b431-5d18b002916f" providerId="ADAL" clId="{472F5C19-325C-4CE8-8FA4-7D2834FF3F9B}" dt="2025-12-09T20:51:39.418" v="58"/>
        <pc:sldMkLst>
          <pc:docMk/>
          <pc:sldMk cId="3268322232" sldId="324"/>
        </pc:sldMkLst>
        <pc:spChg chg="add mod">
          <ac:chgData name="Paweł Gąsior" userId="3566b432-2504-4dc0-b431-5d18b002916f" providerId="ADAL" clId="{472F5C19-325C-4CE8-8FA4-7D2834FF3F9B}" dt="2025-12-09T20:51:39.418" v="58"/>
          <ac:spMkLst>
            <pc:docMk/>
            <pc:sldMk cId="3268322232" sldId="324"/>
            <ac:spMk id="3" creationId="{1D8FD6E9-D837-19F4-AE5E-C83D4FF87151}"/>
          </ac:spMkLst>
        </pc:spChg>
        <pc:spChg chg="del">
          <ac:chgData name="Paweł Gąsior" userId="3566b432-2504-4dc0-b431-5d18b002916f" providerId="ADAL" clId="{472F5C19-325C-4CE8-8FA4-7D2834FF3F9B}" dt="2025-12-09T20:51:28.707" v="57" actId="478"/>
          <ac:spMkLst>
            <pc:docMk/>
            <pc:sldMk cId="3268322232" sldId="324"/>
            <ac:spMk id="9" creationId="{BE1769F1-F93F-F46B-6F47-20D408EEE7F7}"/>
          </ac:spMkLst>
        </pc:spChg>
      </pc:sldChg>
      <pc:sldChg chg="addSp modSp new mod">
        <pc:chgData name="Paweł Gąsior" userId="3566b432-2504-4dc0-b431-5d18b002916f" providerId="ADAL" clId="{472F5C19-325C-4CE8-8FA4-7D2834FF3F9B}" dt="2025-12-09T21:30:34.961" v="810" actId="20577"/>
        <pc:sldMkLst>
          <pc:docMk/>
          <pc:sldMk cId="406830957" sldId="332"/>
        </pc:sldMkLst>
        <pc:spChg chg="mod">
          <ac:chgData name="Paweł Gąsior" userId="3566b432-2504-4dc0-b431-5d18b002916f" providerId="ADAL" clId="{472F5C19-325C-4CE8-8FA4-7D2834FF3F9B}" dt="2025-12-09T20:51:04.902" v="56" actId="20577"/>
          <ac:spMkLst>
            <pc:docMk/>
            <pc:sldMk cId="406830957" sldId="332"/>
            <ac:spMk id="2" creationId="{90F5D621-3D88-1A1C-35BC-430D091ACFE6}"/>
          </ac:spMkLst>
        </pc:spChg>
        <pc:spChg chg="mod">
          <ac:chgData name="Paweł Gąsior" userId="3566b432-2504-4dc0-b431-5d18b002916f" providerId="ADAL" clId="{472F5C19-325C-4CE8-8FA4-7D2834FF3F9B}" dt="2025-12-09T21:29:22.287" v="711" actId="27636"/>
          <ac:spMkLst>
            <pc:docMk/>
            <pc:sldMk cId="406830957" sldId="332"/>
            <ac:spMk id="3" creationId="{44930A0E-32F1-751F-4E1E-5FE3024B3A23}"/>
          </ac:spMkLst>
        </pc:spChg>
        <pc:spChg chg="add mod">
          <ac:chgData name="Paweł Gąsior" userId="3566b432-2504-4dc0-b431-5d18b002916f" providerId="ADAL" clId="{472F5C19-325C-4CE8-8FA4-7D2834FF3F9B}" dt="2025-12-09T21:30:34.961" v="810" actId="20577"/>
          <ac:spMkLst>
            <pc:docMk/>
            <pc:sldMk cId="406830957" sldId="332"/>
            <ac:spMk id="6" creationId="{ADD5AA3D-95E6-4A0A-A3E8-2DBABFE33F41}"/>
          </ac:spMkLst>
        </pc:spChg>
      </pc:sldChg>
      <pc:sldChg chg="addSp modSp new mod modAnim">
        <pc:chgData name="Paweł Gąsior" userId="3566b432-2504-4dc0-b431-5d18b002916f" providerId="ADAL" clId="{472F5C19-325C-4CE8-8FA4-7D2834FF3F9B}" dt="2025-12-09T20:58:37.309" v="160" actId="20577"/>
        <pc:sldMkLst>
          <pc:docMk/>
          <pc:sldMk cId="914446998" sldId="333"/>
        </pc:sldMkLst>
        <pc:spChg chg="mod">
          <ac:chgData name="Paweł Gąsior" userId="3566b432-2504-4dc0-b431-5d18b002916f" providerId="ADAL" clId="{472F5C19-325C-4CE8-8FA4-7D2834FF3F9B}" dt="2025-12-09T20:58:37.309" v="160" actId="20577"/>
          <ac:spMkLst>
            <pc:docMk/>
            <pc:sldMk cId="914446998" sldId="333"/>
            <ac:spMk id="2" creationId="{C628674D-8357-C9DB-93DD-B2DFCDC183B4}"/>
          </ac:spMkLst>
        </pc:spChg>
        <pc:picChg chg="add mod">
          <ac:chgData name="Paweł Gąsior" userId="3566b432-2504-4dc0-b431-5d18b002916f" providerId="ADAL" clId="{472F5C19-325C-4CE8-8FA4-7D2834FF3F9B}" dt="2025-12-09T20:56:17.543" v="141" actId="1076"/>
          <ac:picMkLst>
            <pc:docMk/>
            <pc:sldMk cId="914446998" sldId="333"/>
            <ac:picMk id="6" creationId="{61B97794-08A9-9B16-17D0-70415BE47535}"/>
          </ac:picMkLst>
        </pc:picChg>
        <pc:picChg chg="add mod">
          <ac:chgData name="Paweł Gąsior" userId="3566b432-2504-4dc0-b431-5d18b002916f" providerId="ADAL" clId="{472F5C19-325C-4CE8-8FA4-7D2834FF3F9B}" dt="2025-12-09T20:56:26.365" v="144" actId="1076"/>
          <ac:picMkLst>
            <pc:docMk/>
            <pc:sldMk cId="914446998" sldId="333"/>
            <ac:picMk id="8" creationId="{AD827515-EE44-4B3F-7276-EC8C31AF6AB7}"/>
          </ac:picMkLst>
        </pc:picChg>
        <pc:picChg chg="add mod">
          <ac:chgData name="Paweł Gąsior" userId="3566b432-2504-4dc0-b431-5d18b002916f" providerId="ADAL" clId="{472F5C19-325C-4CE8-8FA4-7D2834FF3F9B}" dt="2025-12-09T20:57:24.584" v="155" actId="1076"/>
          <ac:picMkLst>
            <pc:docMk/>
            <pc:sldMk cId="914446998" sldId="333"/>
            <ac:picMk id="10" creationId="{2ECA88AD-5745-89BB-1A99-3C341BD4EC0C}"/>
          </ac:picMkLst>
        </pc:picChg>
      </pc:sldChg>
      <pc:sldChg chg="addSp modSp new mod">
        <pc:chgData name="Paweł Gąsior" userId="3566b432-2504-4dc0-b431-5d18b002916f" providerId="ADAL" clId="{472F5C19-325C-4CE8-8FA4-7D2834FF3F9B}" dt="2025-12-09T21:02:28.541" v="246" actId="20577"/>
        <pc:sldMkLst>
          <pc:docMk/>
          <pc:sldMk cId="4227863068" sldId="334"/>
        </pc:sldMkLst>
        <pc:spChg chg="mod">
          <ac:chgData name="Paweł Gąsior" userId="3566b432-2504-4dc0-b431-5d18b002916f" providerId="ADAL" clId="{472F5C19-325C-4CE8-8FA4-7D2834FF3F9B}" dt="2025-12-09T21:02:28.541" v="246" actId="20577"/>
          <ac:spMkLst>
            <pc:docMk/>
            <pc:sldMk cId="4227863068" sldId="334"/>
            <ac:spMk id="2" creationId="{CAC6CC46-886D-61A2-734E-BD444E30ECF2}"/>
          </ac:spMkLst>
        </pc:spChg>
        <pc:picChg chg="add mod">
          <ac:chgData name="Paweł Gąsior" userId="3566b432-2504-4dc0-b431-5d18b002916f" providerId="ADAL" clId="{472F5C19-325C-4CE8-8FA4-7D2834FF3F9B}" dt="2025-12-09T21:02:15.732" v="218" actId="1036"/>
          <ac:picMkLst>
            <pc:docMk/>
            <pc:sldMk cId="4227863068" sldId="334"/>
            <ac:picMk id="6" creationId="{B1DF274D-7240-3907-928B-B098298FEAD0}"/>
          </ac:picMkLst>
        </pc:picChg>
        <pc:picChg chg="add mod">
          <ac:chgData name="Paweł Gąsior" userId="3566b432-2504-4dc0-b431-5d18b002916f" providerId="ADAL" clId="{472F5C19-325C-4CE8-8FA4-7D2834FF3F9B}" dt="2025-12-09T20:59:49.814" v="175" actId="1076"/>
          <ac:picMkLst>
            <pc:docMk/>
            <pc:sldMk cId="4227863068" sldId="334"/>
            <ac:picMk id="8" creationId="{AA8BF5C5-3764-925D-7746-94A478B7E6AC}"/>
          </ac:picMkLst>
        </pc:picChg>
        <pc:picChg chg="add mod">
          <ac:chgData name="Paweł Gąsior" userId="3566b432-2504-4dc0-b431-5d18b002916f" providerId="ADAL" clId="{472F5C19-325C-4CE8-8FA4-7D2834FF3F9B}" dt="2025-12-09T21:00:49.971" v="194" actId="1076"/>
          <ac:picMkLst>
            <pc:docMk/>
            <pc:sldMk cId="4227863068" sldId="334"/>
            <ac:picMk id="10" creationId="{1F916EC6-EF8F-BF36-3CF3-FAB62E696BA7}"/>
          </ac:picMkLst>
        </pc:picChg>
        <pc:picChg chg="add mod">
          <ac:chgData name="Paweł Gąsior" userId="3566b432-2504-4dc0-b431-5d18b002916f" providerId="ADAL" clId="{472F5C19-325C-4CE8-8FA4-7D2834FF3F9B}" dt="2025-12-09T21:00:47.185" v="193" actId="1076"/>
          <ac:picMkLst>
            <pc:docMk/>
            <pc:sldMk cId="4227863068" sldId="334"/>
            <ac:picMk id="12" creationId="{426248B8-0B7A-845A-2DB7-F60C75EBAC35}"/>
          </ac:picMkLst>
        </pc:picChg>
        <pc:picChg chg="add mod">
          <ac:chgData name="Paweł Gąsior" userId="3566b432-2504-4dc0-b431-5d18b002916f" providerId="ADAL" clId="{472F5C19-325C-4CE8-8FA4-7D2834FF3F9B}" dt="2025-12-09T21:02:15.732" v="218" actId="1036"/>
          <ac:picMkLst>
            <pc:docMk/>
            <pc:sldMk cId="4227863068" sldId="334"/>
            <ac:picMk id="14" creationId="{6191BAE7-DCB7-E457-1C97-B8335D004B18}"/>
          </ac:picMkLst>
        </pc:picChg>
        <pc:picChg chg="add mod">
          <ac:chgData name="Paweł Gąsior" userId="3566b432-2504-4dc0-b431-5d18b002916f" providerId="ADAL" clId="{472F5C19-325C-4CE8-8FA4-7D2834FF3F9B}" dt="2025-12-09T21:02:15.732" v="218" actId="1036"/>
          <ac:picMkLst>
            <pc:docMk/>
            <pc:sldMk cId="4227863068" sldId="334"/>
            <ac:picMk id="16" creationId="{888B26D7-870A-D667-1384-6CE8B80DE5A1}"/>
          </ac:picMkLst>
        </pc:picChg>
      </pc:sldChg>
      <pc:sldChg chg="addSp modSp new mod">
        <pc:chgData name="Paweł Gąsior" userId="3566b432-2504-4dc0-b431-5d18b002916f" providerId="ADAL" clId="{472F5C19-325C-4CE8-8FA4-7D2834FF3F9B}" dt="2025-12-09T21:07:42.241" v="322" actId="20577"/>
        <pc:sldMkLst>
          <pc:docMk/>
          <pc:sldMk cId="1170414779" sldId="335"/>
        </pc:sldMkLst>
        <pc:spChg chg="mod">
          <ac:chgData name="Paweł Gąsior" userId="3566b432-2504-4dc0-b431-5d18b002916f" providerId="ADAL" clId="{472F5C19-325C-4CE8-8FA4-7D2834FF3F9B}" dt="2025-12-09T21:07:42.241" v="322" actId="20577"/>
          <ac:spMkLst>
            <pc:docMk/>
            <pc:sldMk cId="1170414779" sldId="335"/>
            <ac:spMk id="2" creationId="{516F45AB-6E2D-5B9F-D77B-6BD1F709BEEE}"/>
          </ac:spMkLst>
        </pc:spChg>
        <pc:picChg chg="add mod">
          <ac:chgData name="Paweł Gąsior" userId="3566b432-2504-4dc0-b431-5d18b002916f" providerId="ADAL" clId="{472F5C19-325C-4CE8-8FA4-7D2834FF3F9B}" dt="2025-12-09T21:05:27.428" v="277" actId="1076"/>
          <ac:picMkLst>
            <pc:docMk/>
            <pc:sldMk cId="1170414779" sldId="335"/>
            <ac:picMk id="6" creationId="{DAA238B6-CB04-EFAA-CF7F-EE03E84C8DBB}"/>
          </ac:picMkLst>
        </pc:picChg>
        <pc:picChg chg="add mod">
          <ac:chgData name="Paweł Gąsior" userId="3566b432-2504-4dc0-b431-5d18b002916f" providerId="ADAL" clId="{472F5C19-325C-4CE8-8FA4-7D2834FF3F9B}" dt="2025-12-09T21:06:13.556" v="285" actId="1076"/>
          <ac:picMkLst>
            <pc:docMk/>
            <pc:sldMk cId="1170414779" sldId="335"/>
            <ac:picMk id="8" creationId="{61168021-FAC8-CBAE-2266-252C92E48F80}"/>
          </ac:picMkLst>
        </pc:picChg>
        <pc:picChg chg="add mod">
          <ac:chgData name="Paweł Gąsior" userId="3566b432-2504-4dc0-b431-5d18b002916f" providerId="ADAL" clId="{472F5C19-325C-4CE8-8FA4-7D2834FF3F9B}" dt="2025-12-09T21:05:59.396" v="283" actId="1076"/>
          <ac:picMkLst>
            <pc:docMk/>
            <pc:sldMk cId="1170414779" sldId="335"/>
            <ac:picMk id="10" creationId="{0498D8B2-A57F-5881-2211-E9B186601C42}"/>
          </ac:picMkLst>
        </pc:picChg>
        <pc:picChg chg="add mod">
          <ac:chgData name="Paweł Gąsior" userId="3566b432-2504-4dc0-b431-5d18b002916f" providerId="ADAL" clId="{472F5C19-325C-4CE8-8FA4-7D2834FF3F9B}" dt="2025-12-09T21:05:50.021" v="279" actId="1076"/>
          <ac:picMkLst>
            <pc:docMk/>
            <pc:sldMk cId="1170414779" sldId="335"/>
            <ac:picMk id="12" creationId="{2807DB0E-9170-38B6-299D-97758B13042E}"/>
          </ac:picMkLst>
        </pc:picChg>
        <pc:picChg chg="add mod">
          <ac:chgData name="Paweł Gąsior" userId="3566b432-2504-4dc0-b431-5d18b002916f" providerId="ADAL" clId="{472F5C19-325C-4CE8-8FA4-7D2834FF3F9B}" dt="2025-12-09T21:06:50.324" v="291" actId="1076"/>
          <ac:picMkLst>
            <pc:docMk/>
            <pc:sldMk cId="1170414779" sldId="335"/>
            <ac:picMk id="14" creationId="{339C56A9-C052-40B2-8610-D5326CFC6542}"/>
          </ac:picMkLst>
        </pc:picChg>
        <pc:picChg chg="add mod">
          <ac:chgData name="Paweł Gąsior" userId="3566b432-2504-4dc0-b431-5d18b002916f" providerId="ADAL" clId="{472F5C19-325C-4CE8-8FA4-7D2834FF3F9B}" dt="2025-12-09T21:07:28.710" v="296" actId="1076"/>
          <ac:picMkLst>
            <pc:docMk/>
            <pc:sldMk cId="1170414779" sldId="335"/>
            <ac:picMk id="16" creationId="{97824909-47EA-D882-353B-760AAC7A702E}"/>
          </ac:picMkLst>
        </pc:picChg>
      </pc:sldChg>
      <pc:sldChg chg="addSp delSp modSp new mod delAnim modAnim">
        <pc:chgData name="Paweł Gąsior" userId="3566b432-2504-4dc0-b431-5d18b002916f" providerId="ADAL" clId="{472F5C19-325C-4CE8-8FA4-7D2834FF3F9B}" dt="2025-12-09T21:17:36.006" v="425"/>
        <pc:sldMkLst>
          <pc:docMk/>
          <pc:sldMk cId="240203501" sldId="336"/>
        </pc:sldMkLst>
        <pc:spChg chg="mod">
          <ac:chgData name="Paweł Gąsior" userId="3566b432-2504-4dc0-b431-5d18b002916f" providerId="ADAL" clId="{472F5C19-325C-4CE8-8FA4-7D2834FF3F9B}" dt="2025-12-09T21:16:30.635" v="410" actId="20577"/>
          <ac:spMkLst>
            <pc:docMk/>
            <pc:sldMk cId="240203501" sldId="336"/>
            <ac:spMk id="2" creationId="{93A47894-195F-56FC-2F7F-73B4EF1237BA}"/>
          </ac:spMkLst>
        </pc:spChg>
        <pc:picChg chg="add del mod">
          <ac:chgData name="Paweł Gąsior" userId="3566b432-2504-4dc0-b431-5d18b002916f" providerId="ADAL" clId="{472F5C19-325C-4CE8-8FA4-7D2834FF3F9B}" dt="2025-12-09T21:16:07.584" v="388" actId="478"/>
          <ac:picMkLst>
            <pc:docMk/>
            <pc:sldMk cId="240203501" sldId="336"/>
            <ac:picMk id="6" creationId="{6CCBC0B4-502D-0525-034E-41B734082409}"/>
          </ac:picMkLst>
        </pc:picChg>
        <pc:picChg chg="add del mod">
          <ac:chgData name="Paweł Gąsior" userId="3566b432-2504-4dc0-b431-5d18b002916f" providerId="ADAL" clId="{472F5C19-325C-4CE8-8FA4-7D2834FF3F9B}" dt="2025-12-09T21:13:00.958" v="370" actId="478"/>
          <ac:picMkLst>
            <pc:docMk/>
            <pc:sldMk cId="240203501" sldId="336"/>
            <ac:picMk id="8" creationId="{BC9E3BD7-303F-5DE3-96EB-35108BFC57FE}"/>
          </ac:picMkLst>
        </pc:picChg>
        <pc:picChg chg="add del mod">
          <ac:chgData name="Paweł Gąsior" userId="3566b432-2504-4dc0-b431-5d18b002916f" providerId="ADAL" clId="{472F5C19-325C-4CE8-8FA4-7D2834FF3F9B}" dt="2025-12-09T21:16:08.393" v="389" actId="478"/>
          <ac:picMkLst>
            <pc:docMk/>
            <pc:sldMk cId="240203501" sldId="336"/>
            <ac:picMk id="10" creationId="{BD1E4CDA-B7E9-91EF-BBBB-D0BB97F80052}"/>
          </ac:picMkLst>
        </pc:picChg>
        <pc:picChg chg="add del mod">
          <ac:chgData name="Paweł Gąsior" userId="3566b432-2504-4dc0-b431-5d18b002916f" providerId="ADAL" clId="{472F5C19-325C-4CE8-8FA4-7D2834FF3F9B}" dt="2025-12-09T21:12:58.435" v="369" actId="478"/>
          <ac:picMkLst>
            <pc:docMk/>
            <pc:sldMk cId="240203501" sldId="336"/>
            <ac:picMk id="12" creationId="{BB691104-4960-86D9-F999-A15624C0129D}"/>
          </ac:picMkLst>
        </pc:picChg>
        <pc:picChg chg="add mod">
          <ac:chgData name="Paweł Gąsior" userId="3566b432-2504-4dc0-b431-5d18b002916f" providerId="ADAL" clId="{472F5C19-325C-4CE8-8FA4-7D2834FF3F9B}" dt="2025-12-09T21:16:23.798" v="394" actId="14100"/>
          <ac:picMkLst>
            <pc:docMk/>
            <pc:sldMk cId="240203501" sldId="336"/>
            <ac:picMk id="14" creationId="{326BABAC-4E17-3BC2-0FFB-85A93D0F7AAF}"/>
          </ac:picMkLst>
        </pc:picChg>
        <pc:picChg chg="add mod">
          <ac:chgData name="Paweł Gąsior" userId="3566b432-2504-4dc0-b431-5d18b002916f" providerId="ADAL" clId="{472F5C19-325C-4CE8-8FA4-7D2834FF3F9B}" dt="2025-12-09T21:16:52.507" v="416" actId="1076"/>
          <ac:picMkLst>
            <pc:docMk/>
            <pc:sldMk cId="240203501" sldId="336"/>
            <ac:picMk id="16" creationId="{7FFC9237-2B8D-D21C-B6F1-5B777368D609}"/>
          </ac:picMkLst>
        </pc:picChg>
        <pc:picChg chg="add mod">
          <ac:chgData name="Paweł Gąsior" userId="3566b432-2504-4dc0-b431-5d18b002916f" providerId="ADAL" clId="{472F5C19-325C-4CE8-8FA4-7D2834FF3F9B}" dt="2025-12-09T21:17:24.126" v="424" actId="14100"/>
          <ac:picMkLst>
            <pc:docMk/>
            <pc:sldMk cId="240203501" sldId="336"/>
            <ac:picMk id="18" creationId="{C20A3C1A-E88F-3E46-F521-E56861FB21CB}"/>
          </ac:picMkLst>
        </pc:picChg>
      </pc:sldChg>
      <pc:sldChg chg="addSp delSp modSp new mod">
        <pc:chgData name="Paweł Gąsior" userId="3566b432-2504-4dc0-b431-5d18b002916f" providerId="ADAL" clId="{472F5C19-325C-4CE8-8FA4-7D2834FF3F9B}" dt="2025-12-09T21:19:53.698" v="458" actId="1076"/>
        <pc:sldMkLst>
          <pc:docMk/>
          <pc:sldMk cId="1400321069" sldId="337"/>
        </pc:sldMkLst>
        <pc:spChg chg="mod">
          <ac:chgData name="Paweł Gąsior" userId="3566b432-2504-4dc0-b431-5d18b002916f" providerId="ADAL" clId="{472F5C19-325C-4CE8-8FA4-7D2834FF3F9B}" dt="2025-12-09T21:18:50.375" v="456" actId="20577"/>
          <ac:spMkLst>
            <pc:docMk/>
            <pc:sldMk cId="1400321069" sldId="337"/>
            <ac:spMk id="2" creationId="{3C5F8E28-714B-1E10-0F47-3EADDD0FA346}"/>
          </ac:spMkLst>
        </pc:spChg>
        <pc:picChg chg="add del mod">
          <ac:chgData name="Paweł Gąsior" userId="3566b432-2504-4dc0-b431-5d18b002916f" providerId="ADAL" clId="{472F5C19-325C-4CE8-8FA4-7D2834FF3F9B}" dt="2025-12-09T21:18:06.769" v="431" actId="478"/>
          <ac:picMkLst>
            <pc:docMk/>
            <pc:sldMk cId="1400321069" sldId="337"/>
            <ac:picMk id="6" creationId="{9BA04B8F-149E-A689-EC0E-8868C44B68EF}"/>
          </ac:picMkLst>
        </pc:picChg>
        <pc:picChg chg="add mod">
          <ac:chgData name="Paweł Gąsior" userId="3566b432-2504-4dc0-b431-5d18b002916f" providerId="ADAL" clId="{472F5C19-325C-4CE8-8FA4-7D2834FF3F9B}" dt="2025-12-09T21:18:32.868" v="442" actId="1076"/>
          <ac:picMkLst>
            <pc:docMk/>
            <pc:sldMk cId="1400321069" sldId="337"/>
            <ac:picMk id="8" creationId="{F92E3B36-E9F4-4AF5-6FBE-A1EF928CAE3C}"/>
          </ac:picMkLst>
        </pc:picChg>
        <pc:picChg chg="add mod">
          <ac:chgData name="Paweł Gąsior" userId="3566b432-2504-4dc0-b431-5d18b002916f" providerId="ADAL" clId="{472F5C19-325C-4CE8-8FA4-7D2834FF3F9B}" dt="2025-12-09T21:19:53.698" v="458" actId="1076"/>
          <ac:picMkLst>
            <pc:docMk/>
            <pc:sldMk cId="1400321069" sldId="337"/>
            <ac:picMk id="10" creationId="{C438C4C5-0B22-FF0A-2D53-319668F67268}"/>
          </ac:picMkLst>
        </pc:picChg>
      </pc:sldChg>
      <pc:sldChg chg="addSp modSp new mod">
        <pc:chgData name="Paweł Gąsior" userId="3566b432-2504-4dc0-b431-5d18b002916f" providerId="ADAL" clId="{472F5C19-325C-4CE8-8FA4-7D2834FF3F9B}" dt="2025-12-09T21:21:20.540" v="485" actId="20577"/>
        <pc:sldMkLst>
          <pc:docMk/>
          <pc:sldMk cId="3910727527" sldId="338"/>
        </pc:sldMkLst>
        <pc:spChg chg="mod">
          <ac:chgData name="Paweł Gąsior" userId="3566b432-2504-4dc0-b431-5d18b002916f" providerId="ADAL" clId="{472F5C19-325C-4CE8-8FA4-7D2834FF3F9B}" dt="2025-12-09T21:21:20.540" v="485" actId="20577"/>
          <ac:spMkLst>
            <pc:docMk/>
            <pc:sldMk cId="3910727527" sldId="338"/>
            <ac:spMk id="2" creationId="{06D7F9A8-C14F-5F0E-5964-7B0C69E32112}"/>
          </ac:spMkLst>
        </pc:spChg>
        <pc:picChg chg="add mod">
          <ac:chgData name="Paweł Gąsior" userId="3566b432-2504-4dc0-b431-5d18b002916f" providerId="ADAL" clId="{472F5C19-325C-4CE8-8FA4-7D2834FF3F9B}" dt="2025-12-09T21:21:09.877" v="472" actId="1076"/>
          <ac:picMkLst>
            <pc:docMk/>
            <pc:sldMk cId="3910727527" sldId="338"/>
            <ac:picMk id="6" creationId="{696E9DEB-3C1C-5F7B-83C8-D4C9E7DBF4F3}"/>
          </ac:picMkLst>
        </pc:picChg>
        <pc:picChg chg="add mod">
          <ac:chgData name="Paweł Gąsior" userId="3566b432-2504-4dc0-b431-5d18b002916f" providerId="ADAL" clId="{472F5C19-325C-4CE8-8FA4-7D2834FF3F9B}" dt="2025-12-09T21:21:12.261" v="473" actId="1076"/>
          <ac:picMkLst>
            <pc:docMk/>
            <pc:sldMk cId="3910727527" sldId="338"/>
            <ac:picMk id="8" creationId="{8DB138B4-C502-EE53-096E-8DD5EE98144B}"/>
          </ac:picMkLst>
        </pc:picChg>
      </pc:sldChg>
      <pc:sldChg chg="addSp modSp new mod modAnim">
        <pc:chgData name="Paweł Gąsior" userId="3566b432-2504-4dc0-b431-5d18b002916f" providerId="ADAL" clId="{472F5C19-325C-4CE8-8FA4-7D2834FF3F9B}" dt="2025-12-09T21:23:49.621" v="522"/>
        <pc:sldMkLst>
          <pc:docMk/>
          <pc:sldMk cId="3920477863" sldId="339"/>
        </pc:sldMkLst>
        <pc:spChg chg="mod">
          <ac:chgData name="Paweł Gąsior" userId="3566b432-2504-4dc0-b431-5d18b002916f" providerId="ADAL" clId="{472F5C19-325C-4CE8-8FA4-7D2834FF3F9B}" dt="2025-12-09T21:23:21.880" v="516" actId="20577"/>
          <ac:spMkLst>
            <pc:docMk/>
            <pc:sldMk cId="3920477863" sldId="339"/>
            <ac:spMk id="2" creationId="{8D5B1999-3DC5-1BB0-A211-EC401BEF73C1}"/>
          </ac:spMkLst>
        </pc:spChg>
        <pc:picChg chg="add mod">
          <ac:chgData name="Paweł Gąsior" userId="3566b432-2504-4dc0-b431-5d18b002916f" providerId="ADAL" clId="{472F5C19-325C-4CE8-8FA4-7D2834FF3F9B}" dt="2025-12-09T21:23:26.059" v="517" actId="1076"/>
          <ac:picMkLst>
            <pc:docMk/>
            <pc:sldMk cId="3920477863" sldId="339"/>
            <ac:picMk id="6" creationId="{20C65552-60B5-95FB-84FD-F86F9705085F}"/>
          </ac:picMkLst>
        </pc:picChg>
        <pc:picChg chg="add mod">
          <ac:chgData name="Paweł Gąsior" userId="3566b432-2504-4dc0-b431-5d18b002916f" providerId="ADAL" clId="{472F5C19-325C-4CE8-8FA4-7D2834FF3F9B}" dt="2025-12-09T21:23:42.016" v="521" actId="1076"/>
          <ac:picMkLst>
            <pc:docMk/>
            <pc:sldMk cId="3920477863" sldId="339"/>
            <ac:picMk id="7" creationId="{6C517E60-4ADE-BDF7-A18F-88E429466C7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B50EAD-B16F-4B70-AA19-9B6F11BF0F23}" type="doc">
      <dgm:prSet loTypeId="urn:microsoft.com/office/officeart/2005/8/layout/target3" loCatId="relationship" qsTypeId="urn:microsoft.com/office/officeart/2005/8/quickstyle/3d1" qsCatId="3D" csTypeId="urn:microsoft.com/office/officeart/2005/8/colors/colorful5" csCatId="colorful" phldr="1"/>
      <dgm:spPr/>
      <dgm:t>
        <a:bodyPr/>
        <a:lstStyle/>
        <a:p>
          <a:endParaRPr lang="en-US"/>
        </a:p>
      </dgm:t>
    </dgm:pt>
    <dgm:pt modelId="{83CB24F7-37C5-4D0B-94B7-7B473980FB81}">
      <dgm:prSet phldrT="[Tekst]" phldr="0"/>
      <dgm:spPr/>
      <dgm:t>
        <a:bodyPr/>
        <a:lstStyle/>
        <a:p>
          <a:r>
            <a:rPr lang="en-US" noProof="0"/>
            <a:t>Preprocessing of (huge amounts) experimental data</a:t>
          </a:r>
        </a:p>
      </dgm:t>
    </dgm:pt>
    <dgm:pt modelId="{4EC09791-A801-4B89-AB2C-4FB88132B05E}" type="parTrans" cxnId="{9D989735-15B9-4FA9-9982-43EDC060F89C}">
      <dgm:prSet/>
      <dgm:spPr/>
      <dgm:t>
        <a:bodyPr/>
        <a:lstStyle/>
        <a:p>
          <a:endParaRPr lang="en-US"/>
        </a:p>
      </dgm:t>
    </dgm:pt>
    <dgm:pt modelId="{AF3EFFBE-65C3-489B-B4BF-3CCE5575C5E5}" type="sibTrans" cxnId="{9D989735-15B9-4FA9-9982-43EDC060F89C}">
      <dgm:prSet/>
      <dgm:spPr/>
      <dgm:t>
        <a:bodyPr/>
        <a:lstStyle/>
        <a:p>
          <a:endParaRPr lang="en-US"/>
        </a:p>
      </dgm:t>
    </dgm:pt>
    <dgm:pt modelId="{05A48AEB-E159-4530-B625-61C31B772A7A}">
      <dgm:prSet phldrT="[Tekst]" phldr="0"/>
      <dgm:spPr/>
      <dgm:t>
        <a:bodyPr/>
        <a:lstStyle/>
        <a:p>
          <a:r>
            <a:rPr lang="en-US" noProof="0"/>
            <a:t>Selection of data format for storing the data</a:t>
          </a:r>
        </a:p>
      </dgm:t>
    </dgm:pt>
    <dgm:pt modelId="{4C26701C-EE4B-4126-A092-7638AED10383}" type="parTrans" cxnId="{C0EFA821-3F56-4CBA-BAA0-A281D47A7D02}">
      <dgm:prSet/>
      <dgm:spPr/>
      <dgm:t>
        <a:bodyPr/>
        <a:lstStyle/>
        <a:p>
          <a:endParaRPr lang="en-US"/>
        </a:p>
      </dgm:t>
    </dgm:pt>
    <dgm:pt modelId="{840F39DC-83B7-4004-81B0-EE36D91E0A5E}" type="sibTrans" cxnId="{C0EFA821-3F56-4CBA-BAA0-A281D47A7D02}">
      <dgm:prSet/>
      <dgm:spPr/>
      <dgm:t>
        <a:bodyPr/>
        <a:lstStyle/>
        <a:p>
          <a:endParaRPr lang="en-US"/>
        </a:p>
      </dgm:t>
    </dgm:pt>
    <dgm:pt modelId="{E3AC9644-C2F0-4A5A-8AC8-3555DAE4228B}">
      <dgm:prSet phldrT="[Tekst]" phldr="0"/>
      <dgm:spPr/>
      <dgm:t>
        <a:bodyPr/>
        <a:lstStyle/>
        <a:p>
          <a:r>
            <a:rPr lang="en-US" noProof="0"/>
            <a:t>Selection of examples for training models</a:t>
          </a:r>
        </a:p>
      </dgm:t>
    </dgm:pt>
    <dgm:pt modelId="{35C4A24B-3429-41EE-B088-29A42ED57DBB}" type="parTrans" cxnId="{3DFE2958-6D44-452E-9AF6-CA6C9195E343}">
      <dgm:prSet/>
      <dgm:spPr/>
      <dgm:t>
        <a:bodyPr/>
        <a:lstStyle/>
        <a:p>
          <a:endParaRPr lang="en-US"/>
        </a:p>
      </dgm:t>
    </dgm:pt>
    <dgm:pt modelId="{8674F8F0-6E5E-47F0-B285-2716903FB22A}" type="sibTrans" cxnId="{3DFE2958-6D44-452E-9AF6-CA6C9195E343}">
      <dgm:prSet/>
      <dgm:spPr/>
      <dgm:t>
        <a:bodyPr/>
        <a:lstStyle/>
        <a:p>
          <a:endParaRPr lang="en-US"/>
        </a:p>
      </dgm:t>
    </dgm:pt>
    <dgm:pt modelId="{8980E348-B6F1-4EB7-87AF-B9444ACA13B8}">
      <dgm:prSet phldrT="[Tekst]" phldr="0"/>
      <dgm:spPr/>
      <dgm:t>
        <a:bodyPr/>
        <a:lstStyle/>
        <a:p>
          <a:r>
            <a:rPr lang="en-US" noProof="0"/>
            <a:t>Training with huge amounts </a:t>
          </a:r>
        </a:p>
      </dgm:t>
    </dgm:pt>
    <dgm:pt modelId="{19EF4B09-6B31-47A2-93DE-1A77FA7F69CA}" type="parTrans" cxnId="{B2DE25F5-B9D4-49E3-9924-6743D0F2740B}">
      <dgm:prSet/>
      <dgm:spPr/>
      <dgm:t>
        <a:bodyPr/>
        <a:lstStyle/>
        <a:p>
          <a:endParaRPr lang="en-US"/>
        </a:p>
      </dgm:t>
    </dgm:pt>
    <dgm:pt modelId="{F666AB86-722E-418B-9FB2-C15CB73FF2F7}" type="sibTrans" cxnId="{B2DE25F5-B9D4-49E3-9924-6743D0F2740B}">
      <dgm:prSet/>
      <dgm:spPr/>
      <dgm:t>
        <a:bodyPr/>
        <a:lstStyle/>
        <a:p>
          <a:endParaRPr lang="en-US"/>
        </a:p>
      </dgm:t>
    </dgm:pt>
    <dgm:pt modelId="{DE2D389F-5F9C-4BD6-A273-5C6BCA7B2F03}">
      <dgm:prSet phldrT="[Tekst]" phldr="0"/>
      <dgm:spPr/>
      <dgm:t>
        <a:bodyPr/>
        <a:lstStyle/>
        <a:p>
          <a:r>
            <a:rPr lang="en-US" noProof="0"/>
            <a:t>First level anomaly detection before training</a:t>
          </a:r>
        </a:p>
      </dgm:t>
    </dgm:pt>
    <dgm:pt modelId="{D6746E5D-D17B-4729-AB19-D4CB0658E214}" type="parTrans" cxnId="{A36B592E-E43D-4A99-957B-3AD2F83243A7}">
      <dgm:prSet/>
      <dgm:spPr/>
      <dgm:t>
        <a:bodyPr/>
        <a:lstStyle/>
        <a:p>
          <a:endParaRPr lang="en-US"/>
        </a:p>
      </dgm:t>
    </dgm:pt>
    <dgm:pt modelId="{363044C5-570F-4502-BA83-9A3E53784926}" type="sibTrans" cxnId="{A36B592E-E43D-4A99-957B-3AD2F83243A7}">
      <dgm:prSet/>
      <dgm:spPr/>
      <dgm:t>
        <a:bodyPr/>
        <a:lstStyle/>
        <a:p>
          <a:endParaRPr lang="en-US"/>
        </a:p>
      </dgm:t>
    </dgm:pt>
    <dgm:pt modelId="{075A70D0-980F-4D75-A7FE-E108B55C8851}">
      <dgm:prSet phldrT="[Tekst]" phldr="0"/>
      <dgm:spPr/>
      <dgm:t>
        <a:bodyPr/>
        <a:lstStyle/>
        <a:p>
          <a:r>
            <a:rPr lang="en-US" noProof="0"/>
            <a:t>Hyperparameter tuning with evolutionary algorithms</a:t>
          </a:r>
        </a:p>
      </dgm:t>
    </dgm:pt>
    <dgm:pt modelId="{AE3F3207-50BA-4B6D-8437-DE3518706691}" type="parTrans" cxnId="{8CDAB9C0-2B5A-48A1-BC37-4452719A6B6B}">
      <dgm:prSet/>
      <dgm:spPr/>
      <dgm:t>
        <a:bodyPr/>
        <a:lstStyle/>
        <a:p>
          <a:endParaRPr lang="en-US"/>
        </a:p>
      </dgm:t>
    </dgm:pt>
    <dgm:pt modelId="{AF2983B7-D746-4B46-AD53-57D271C13A13}" type="sibTrans" cxnId="{8CDAB9C0-2B5A-48A1-BC37-4452719A6B6B}">
      <dgm:prSet/>
      <dgm:spPr/>
      <dgm:t>
        <a:bodyPr/>
        <a:lstStyle/>
        <a:p>
          <a:endParaRPr lang="en-US"/>
        </a:p>
      </dgm:t>
    </dgm:pt>
    <dgm:pt modelId="{F9539B72-0872-46B5-A150-8B2F8F0F5A31}">
      <dgm:prSet phldrT="[Tekst]" phldr="0"/>
      <dgm:spPr/>
      <dgm:t>
        <a:bodyPr/>
        <a:lstStyle/>
        <a:p>
          <a:r>
            <a:rPr lang="en-US" noProof="0"/>
            <a:t>Reconstruction and data analysis</a:t>
          </a:r>
        </a:p>
      </dgm:t>
    </dgm:pt>
    <dgm:pt modelId="{2EB64BD8-6A40-4ED8-BE64-7DFD9614D5DB}" type="parTrans" cxnId="{97C73BA8-3801-46A3-86A9-2733BE4AB10B}">
      <dgm:prSet/>
      <dgm:spPr/>
      <dgm:t>
        <a:bodyPr/>
        <a:lstStyle/>
        <a:p>
          <a:endParaRPr lang="en-US"/>
        </a:p>
      </dgm:t>
    </dgm:pt>
    <dgm:pt modelId="{8EDE3F56-7351-41E1-9F57-AA3765EF513C}" type="sibTrans" cxnId="{97C73BA8-3801-46A3-86A9-2733BE4AB10B}">
      <dgm:prSet/>
      <dgm:spPr/>
      <dgm:t>
        <a:bodyPr/>
        <a:lstStyle/>
        <a:p>
          <a:endParaRPr lang="en-US"/>
        </a:p>
      </dgm:t>
    </dgm:pt>
    <dgm:pt modelId="{D701F4F7-F828-4BA2-A6C5-D6F2A586990D}">
      <dgm:prSet phldrT="[Tekst]" phldr="0"/>
      <dgm:spPr/>
      <dgm:t>
        <a:bodyPr/>
        <a:lstStyle/>
        <a:p>
          <a:r>
            <a:rPr lang="en-US" noProof="0"/>
            <a:t>Extraction of datasets for reconstruction and visualisation</a:t>
          </a:r>
        </a:p>
      </dgm:t>
    </dgm:pt>
    <dgm:pt modelId="{54291EC0-A4AA-466B-8914-FECBE1AFDA9B}" type="parTrans" cxnId="{C4313591-9C07-48C7-9C04-410D0DACD8C2}">
      <dgm:prSet/>
      <dgm:spPr/>
      <dgm:t>
        <a:bodyPr/>
        <a:lstStyle/>
        <a:p>
          <a:endParaRPr lang="en-US"/>
        </a:p>
      </dgm:t>
    </dgm:pt>
    <dgm:pt modelId="{7C9FC216-D161-45EB-B87F-2B1A9FD826A7}" type="sibTrans" cxnId="{C4313591-9C07-48C7-9C04-410D0DACD8C2}">
      <dgm:prSet/>
      <dgm:spPr/>
      <dgm:t>
        <a:bodyPr/>
        <a:lstStyle/>
        <a:p>
          <a:endParaRPr lang="en-US"/>
        </a:p>
      </dgm:t>
    </dgm:pt>
    <dgm:pt modelId="{FD017536-2472-4CF5-B49B-C2B6080D393D}">
      <dgm:prSet phldrT="[Tekst]" phldr="0"/>
      <dgm:spPr/>
      <dgm:t>
        <a:bodyPr/>
        <a:lstStyle/>
        <a:p>
          <a:r>
            <a:rPr lang="en-US" noProof="0"/>
            <a:t>Second step of anomaly detection</a:t>
          </a:r>
        </a:p>
      </dgm:t>
    </dgm:pt>
    <dgm:pt modelId="{B0896BF1-8321-43D1-8261-E9CF626A4524}" type="parTrans" cxnId="{E6273B5B-81B5-4DC0-983D-E529251803E5}">
      <dgm:prSet/>
      <dgm:spPr/>
      <dgm:t>
        <a:bodyPr/>
        <a:lstStyle/>
        <a:p>
          <a:endParaRPr lang="en-US"/>
        </a:p>
      </dgm:t>
    </dgm:pt>
    <dgm:pt modelId="{848FEBFF-DE92-4F82-BB30-EFAB09911E34}" type="sibTrans" cxnId="{E6273B5B-81B5-4DC0-983D-E529251803E5}">
      <dgm:prSet/>
      <dgm:spPr/>
      <dgm:t>
        <a:bodyPr/>
        <a:lstStyle/>
        <a:p>
          <a:endParaRPr lang="en-US"/>
        </a:p>
      </dgm:t>
    </dgm:pt>
    <dgm:pt modelId="{5B923AAF-B5F2-4277-8F14-C96023DA71FA}">
      <dgm:prSet phldrT="[Tekst]" phldr="0"/>
      <dgm:spPr/>
      <dgm:t>
        <a:bodyPr/>
        <a:lstStyle/>
        <a:p>
          <a:r>
            <a:rPr lang="en-US" noProof="0"/>
            <a:t>Selection of features for data representation </a:t>
          </a:r>
        </a:p>
      </dgm:t>
    </dgm:pt>
    <dgm:pt modelId="{2541C896-E6AA-4070-8E52-F2C7B32AC791}" type="parTrans" cxnId="{9BC11773-9AE3-423A-B89E-8248B35832AD}">
      <dgm:prSet/>
      <dgm:spPr/>
      <dgm:t>
        <a:bodyPr/>
        <a:lstStyle/>
        <a:p>
          <a:endParaRPr lang="en-US"/>
        </a:p>
      </dgm:t>
    </dgm:pt>
    <dgm:pt modelId="{01892878-A954-434A-9495-03D569A5C800}" type="sibTrans" cxnId="{9BC11773-9AE3-423A-B89E-8248B35832AD}">
      <dgm:prSet/>
      <dgm:spPr/>
      <dgm:t>
        <a:bodyPr/>
        <a:lstStyle/>
        <a:p>
          <a:endParaRPr lang="en-US"/>
        </a:p>
      </dgm:t>
    </dgm:pt>
    <dgm:pt modelId="{80EF7F0C-62E1-4314-AA35-A2656A7E9EDD}">
      <dgm:prSet phldrT="[Tekst]" phldr="0"/>
      <dgm:spPr/>
      <dgm:t>
        <a:bodyPr/>
        <a:lstStyle/>
        <a:p>
          <a:r>
            <a:rPr lang="en-US" noProof="0"/>
            <a:t>Hyperparameter tuning with AI tools</a:t>
          </a:r>
        </a:p>
      </dgm:t>
    </dgm:pt>
    <dgm:pt modelId="{AF399AA9-C192-411A-A679-63434E07D66D}" type="parTrans" cxnId="{65C9553E-5FBB-41A6-8B28-78F9ECDD9495}">
      <dgm:prSet/>
      <dgm:spPr/>
      <dgm:t>
        <a:bodyPr/>
        <a:lstStyle/>
        <a:p>
          <a:endParaRPr lang="en-US"/>
        </a:p>
      </dgm:t>
    </dgm:pt>
    <dgm:pt modelId="{A4F15973-3613-4A94-BD7A-14E4C2C1DF11}" type="sibTrans" cxnId="{65C9553E-5FBB-41A6-8B28-78F9ECDD9495}">
      <dgm:prSet/>
      <dgm:spPr/>
      <dgm:t>
        <a:bodyPr/>
        <a:lstStyle/>
        <a:p>
          <a:endParaRPr lang="en-US"/>
        </a:p>
      </dgm:t>
    </dgm:pt>
    <dgm:pt modelId="{DCD9EDD9-AB43-4C9C-857D-60D460FBBF91}">
      <dgm:prSet phldrT="[Tekst]" phldr="0"/>
      <dgm:spPr/>
      <dgm:t>
        <a:bodyPr/>
        <a:lstStyle/>
        <a:p>
          <a:r>
            <a:rPr lang="en-US" noProof="0"/>
            <a:t>Integration with chemical contents analysis</a:t>
          </a:r>
        </a:p>
      </dgm:t>
    </dgm:pt>
    <dgm:pt modelId="{FD09B800-D4B0-4660-8F5F-FA61B52AA367}" type="parTrans" cxnId="{32E57FAF-2281-4E70-84B1-BFB86665B167}">
      <dgm:prSet/>
      <dgm:spPr/>
      <dgm:t>
        <a:bodyPr/>
        <a:lstStyle/>
        <a:p>
          <a:endParaRPr lang="en-US"/>
        </a:p>
      </dgm:t>
    </dgm:pt>
    <dgm:pt modelId="{21F0459B-26B1-44DB-AF8A-9275402FBFDA}" type="sibTrans" cxnId="{32E57FAF-2281-4E70-84B1-BFB86665B167}">
      <dgm:prSet/>
      <dgm:spPr/>
      <dgm:t>
        <a:bodyPr/>
        <a:lstStyle/>
        <a:p>
          <a:endParaRPr lang="en-US"/>
        </a:p>
      </dgm:t>
    </dgm:pt>
    <dgm:pt modelId="{54930F32-E2AE-4C56-BC94-E353B8D44C43}" type="pres">
      <dgm:prSet presAssocID="{D8B50EAD-B16F-4B70-AA19-9B6F11BF0F23}" presName="Name0" presStyleCnt="0">
        <dgm:presLayoutVars>
          <dgm:chMax val="7"/>
          <dgm:dir/>
          <dgm:animLvl val="lvl"/>
          <dgm:resizeHandles val="exact"/>
        </dgm:presLayoutVars>
      </dgm:prSet>
      <dgm:spPr/>
    </dgm:pt>
    <dgm:pt modelId="{20C02DD0-A9F4-49F9-B425-0824CBD010A7}" type="pres">
      <dgm:prSet presAssocID="{83CB24F7-37C5-4D0B-94B7-7B473980FB81}" presName="circle1" presStyleLbl="node1" presStyleIdx="0" presStyleCnt="3"/>
      <dgm:spPr/>
    </dgm:pt>
    <dgm:pt modelId="{62962C8D-934E-46DA-9FAA-BBA85F68A67E}" type="pres">
      <dgm:prSet presAssocID="{83CB24F7-37C5-4D0B-94B7-7B473980FB81}" presName="space" presStyleCnt="0"/>
      <dgm:spPr/>
    </dgm:pt>
    <dgm:pt modelId="{B5A3F9D7-BE9C-4BC3-A5E5-D23249FAB820}" type="pres">
      <dgm:prSet presAssocID="{83CB24F7-37C5-4D0B-94B7-7B473980FB81}" presName="rect1" presStyleLbl="alignAcc1" presStyleIdx="0" presStyleCnt="3"/>
      <dgm:spPr/>
    </dgm:pt>
    <dgm:pt modelId="{7544AE1F-2E9B-4C25-8DD2-76EFBFEE7139}" type="pres">
      <dgm:prSet presAssocID="{8980E348-B6F1-4EB7-87AF-B9444ACA13B8}" presName="vertSpace2" presStyleLbl="node1" presStyleIdx="0" presStyleCnt="3"/>
      <dgm:spPr/>
    </dgm:pt>
    <dgm:pt modelId="{49C87E1D-B7D4-456F-B42A-FA24F794C038}" type="pres">
      <dgm:prSet presAssocID="{8980E348-B6F1-4EB7-87AF-B9444ACA13B8}" presName="circle2" presStyleLbl="node1" presStyleIdx="1" presStyleCnt="3"/>
      <dgm:spPr/>
    </dgm:pt>
    <dgm:pt modelId="{2D108438-181F-490D-80ED-DB300DB9D7AB}" type="pres">
      <dgm:prSet presAssocID="{8980E348-B6F1-4EB7-87AF-B9444ACA13B8}" presName="rect2" presStyleLbl="alignAcc1" presStyleIdx="1" presStyleCnt="3"/>
      <dgm:spPr/>
    </dgm:pt>
    <dgm:pt modelId="{B35B8689-EE20-4746-8DF8-AF15BB0244F0}" type="pres">
      <dgm:prSet presAssocID="{F9539B72-0872-46B5-A150-8B2F8F0F5A31}" presName="vertSpace3" presStyleLbl="node1" presStyleIdx="1" presStyleCnt="3"/>
      <dgm:spPr/>
    </dgm:pt>
    <dgm:pt modelId="{6FDCE0DC-9F0C-4D51-86CC-727AD32F7E79}" type="pres">
      <dgm:prSet presAssocID="{F9539B72-0872-46B5-A150-8B2F8F0F5A31}" presName="circle3" presStyleLbl="node1" presStyleIdx="2" presStyleCnt="3"/>
      <dgm:spPr/>
    </dgm:pt>
    <dgm:pt modelId="{2BDE3CA4-2F92-459A-A2B1-315907AF0755}" type="pres">
      <dgm:prSet presAssocID="{F9539B72-0872-46B5-A150-8B2F8F0F5A31}" presName="rect3" presStyleLbl="alignAcc1" presStyleIdx="2" presStyleCnt="3"/>
      <dgm:spPr/>
    </dgm:pt>
    <dgm:pt modelId="{F578E427-F49A-4D5E-90FA-F1B899793280}" type="pres">
      <dgm:prSet presAssocID="{83CB24F7-37C5-4D0B-94B7-7B473980FB81}" presName="rect1ParTx" presStyleLbl="alignAcc1" presStyleIdx="2" presStyleCnt="3">
        <dgm:presLayoutVars>
          <dgm:chMax val="1"/>
          <dgm:bulletEnabled val="1"/>
        </dgm:presLayoutVars>
      </dgm:prSet>
      <dgm:spPr/>
    </dgm:pt>
    <dgm:pt modelId="{6690C050-8D07-47D6-84DA-9D7EE4256609}" type="pres">
      <dgm:prSet presAssocID="{83CB24F7-37C5-4D0B-94B7-7B473980FB81}" presName="rect1ChTx" presStyleLbl="alignAcc1" presStyleIdx="2" presStyleCnt="3">
        <dgm:presLayoutVars>
          <dgm:bulletEnabled val="1"/>
        </dgm:presLayoutVars>
      </dgm:prSet>
      <dgm:spPr/>
    </dgm:pt>
    <dgm:pt modelId="{FA94A5AA-5096-42D8-B24A-F6192DA89913}" type="pres">
      <dgm:prSet presAssocID="{8980E348-B6F1-4EB7-87AF-B9444ACA13B8}" presName="rect2ParTx" presStyleLbl="alignAcc1" presStyleIdx="2" presStyleCnt="3">
        <dgm:presLayoutVars>
          <dgm:chMax val="1"/>
          <dgm:bulletEnabled val="1"/>
        </dgm:presLayoutVars>
      </dgm:prSet>
      <dgm:spPr/>
    </dgm:pt>
    <dgm:pt modelId="{E43779F3-A0F4-4138-ABFB-9BAD5FA643C8}" type="pres">
      <dgm:prSet presAssocID="{8980E348-B6F1-4EB7-87AF-B9444ACA13B8}" presName="rect2ChTx" presStyleLbl="alignAcc1" presStyleIdx="2" presStyleCnt="3">
        <dgm:presLayoutVars>
          <dgm:bulletEnabled val="1"/>
        </dgm:presLayoutVars>
      </dgm:prSet>
      <dgm:spPr/>
    </dgm:pt>
    <dgm:pt modelId="{CEB17725-998F-4407-BCBA-A5F41E36192A}" type="pres">
      <dgm:prSet presAssocID="{F9539B72-0872-46B5-A150-8B2F8F0F5A31}" presName="rect3ParTx" presStyleLbl="alignAcc1" presStyleIdx="2" presStyleCnt="3">
        <dgm:presLayoutVars>
          <dgm:chMax val="1"/>
          <dgm:bulletEnabled val="1"/>
        </dgm:presLayoutVars>
      </dgm:prSet>
      <dgm:spPr/>
    </dgm:pt>
    <dgm:pt modelId="{C1C09981-E915-4F11-A822-1A1822D61D74}" type="pres">
      <dgm:prSet presAssocID="{F9539B72-0872-46B5-A150-8B2F8F0F5A31}" presName="rect3ChTx" presStyleLbl="alignAcc1" presStyleIdx="2" presStyleCnt="3">
        <dgm:presLayoutVars>
          <dgm:bulletEnabled val="1"/>
        </dgm:presLayoutVars>
      </dgm:prSet>
      <dgm:spPr/>
    </dgm:pt>
  </dgm:ptLst>
  <dgm:cxnLst>
    <dgm:cxn modelId="{8B851F15-6192-490E-8052-5CBFF9FA1381}" type="presOf" srcId="{5B923AAF-B5F2-4277-8F14-C96023DA71FA}" destId="{6690C050-8D07-47D6-84DA-9D7EE4256609}" srcOrd="0" destOrd="1" presId="urn:microsoft.com/office/officeart/2005/8/layout/target3"/>
    <dgm:cxn modelId="{C0EFA821-3F56-4CBA-BAA0-A281D47A7D02}" srcId="{83CB24F7-37C5-4D0B-94B7-7B473980FB81}" destId="{05A48AEB-E159-4530-B625-61C31B772A7A}" srcOrd="0" destOrd="0" parTransId="{4C26701C-EE4B-4126-A092-7638AED10383}" sibTransId="{840F39DC-83B7-4004-81B0-EE36D91E0A5E}"/>
    <dgm:cxn modelId="{A36B592E-E43D-4A99-957B-3AD2F83243A7}" srcId="{8980E348-B6F1-4EB7-87AF-B9444ACA13B8}" destId="{DE2D389F-5F9C-4BD6-A273-5C6BCA7B2F03}" srcOrd="0" destOrd="0" parTransId="{D6746E5D-D17B-4729-AB19-D4CB0658E214}" sibTransId="{363044C5-570F-4502-BA83-9A3E53784926}"/>
    <dgm:cxn modelId="{A80E6835-1F23-4729-92B7-C4CA3148B741}" type="presOf" srcId="{E3AC9644-C2F0-4A5A-8AC8-3555DAE4228B}" destId="{6690C050-8D07-47D6-84DA-9D7EE4256609}" srcOrd="0" destOrd="2" presId="urn:microsoft.com/office/officeart/2005/8/layout/target3"/>
    <dgm:cxn modelId="{9D989735-15B9-4FA9-9982-43EDC060F89C}" srcId="{D8B50EAD-B16F-4B70-AA19-9B6F11BF0F23}" destId="{83CB24F7-37C5-4D0B-94B7-7B473980FB81}" srcOrd="0" destOrd="0" parTransId="{4EC09791-A801-4B89-AB2C-4FB88132B05E}" sibTransId="{AF3EFFBE-65C3-489B-B4BF-3CCE5575C5E5}"/>
    <dgm:cxn modelId="{65C9553E-5FBB-41A6-8B28-78F9ECDD9495}" srcId="{8980E348-B6F1-4EB7-87AF-B9444ACA13B8}" destId="{80EF7F0C-62E1-4314-AA35-A2656A7E9EDD}" srcOrd="2" destOrd="0" parTransId="{AF399AA9-C192-411A-A679-63434E07D66D}" sibTransId="{A4F15973-3613-4A94-BD7A-14E4C2C1DF11}"/>
    <dgm:cxn modelId="{E6273B5B-81B5-4DC0-983D-E529251803E5}" srcId="{F9539B72-0872-46B5-A150-8B2F8F0F5A31}" destId="{FD017536-2472-4CF5-B49B-C2B6080D393D}" srcOrd="1" destOrd="0" parTransId="{B0896BF1-8321-43D1-8261-E9CF626A4524}" sibTransId="{848FEBFF-DE92-4F82-BB30-EFAB09911E34}"/>
    <dgm:cxn modelId="{F3CDC145-D84B-4DE3-A99D-421030F29B70}" type="presOf" srcId="{DCD9EDD9-AB43-4C9C-857D-60D460FBBF91}" destId="{C1C09981-E915-4F11-A822-1A1822D61D74}" srcOrd="0" destOrd="2" presId="urn:microsoft.com/office/officeart/2005/8/layout/target3"/>
    <dgm:cxn modelId="{4958D245-05C5-44AD-A57F-C0F3599E9E07}" type="presOf" srcId="{83CB24F7-37C5-4D0B-94B7-7B473980FB81}" destId="{B5A3F9D7-BE9C-4BC3-A5E5-D23249FAB820}" srcOrd="0" destOrd="0" presId="urn:microsoft.com/office/officeart/2005/8/layout/target3"/>
    <dgm:cxn modelId="{33BA8F69-2E13-47FC-A8F3-D6BC07C460DD}" type="presOf" srcId="{DE2D389F-5F9C-4BD6-A273-5C6BCA7B2F03}" destId="{E43779F3-A0F4-4138-ABFB-9BAD5FA643C8}" srcOrd="0" destOrd="0" presId="urn:microsoft.com/office/officeart/2005/8/layout/target3"/>
    <dgm:cxn modelId="{9BC11773-9AE3-423A-B89E-8248B35832AD}" srcId="{83CB24F7-37C5-4D0B-94B7-7B473980FB81}" destId="{5B923AAF-B5F2-4277-8F14-C96023DA71FA}" srcOrd="1" destOrd="0" parTransId="{2541C896-E6AA-4070-8E52-F2C7B32AC791}" sibTransId="{01892878-A954-434A-9495-03D569A5C800}"/>
    <dgm:cxn modelId="{BA36F773-05CE-4EA5-A54B-07D4165C9CBD}" type="presOf" srcId="{D8B50EAD-B16F-4B70-AA19-9B6F11BF0F23}" destId="{54930F32-E2AE-4C56-BC94-E353B8D44C43}" srcOrd="0" destOrd="0" presId="urn:microsoft.com/office/officeart/2005/8/layout/target3"/>
    <dgm:cxn modelId="{A9211854-74BF-4A08-8396-ED480F32A5A7}" type="presOf" srcId="{F9539B72-0872-46B5-A150-8B2F8F0F5A31}" destId="{CEB17725-998F-4407-BCBA-A5F41E36192A}" srcOrd="1" destOrd="0" presId="urn:microsoft.com/office/officeart/2005/8/layout/target3"/>
    <dgm:cxn modelId="{31D99455-9EEA-4AF2-AA25-25CFA458E184}" type="presOf" srcId="{05A48AEB-E159-4530-B625-61C31B772A7A}" destId="{6690C050-8D07-47D6-84DA-9D7EE4256609}" srcOrd="0" destOrd="0" presId="urn:microsoft.com/office/officeart/2005/8/layout/target3"/>
    <dgm:cxn modelId="{3DFE2958-6D44-452E-9AF6-CA6C9195E343}" srcId="{83CB24F7-37C5-4D0B-94B7-7B473980FB81}" destId="{E3AC9644-C2F0-4A5A-8AC8-3555DAE4228B}" srcOrd="2" destOrd="0" parTransId="{35C4A24B-3429-41EE-B088-29A42ED57DBB}" sibTransId="{8674F8F0-6E5E-47F0-B285-2716903FB22A}"/>
    <dgm:cxn modelId="{C4313591-9C07-48C7-9C04-410D0DACD8C2}" srcId="{F9539B72-0872-46B5-A150-8B2F8F0F5A31}" destId="{D701F4F7-F828-4BA2-A6C5-D6F2A586990D}" srcOrd="0" destOrd="0" parTransId="{54291EC0-A4AA-466B-8914-FECBE1AFDA9B}" sibTransId="{7C9FC216-D161-45EB-B87F-2B1A9FD826A7}"/>
    <dgm:cxn modelId="{9FA0B29C-03B6-4569-B574-F6C4C0EA5C62}" type="presOf" srcId="{8980E348-B6F1-4EB7-87AF-B9444ACA13B8}" destId="{2D108438-181F-490D-80ED-DB300DB9D7AB}" srcOrd="0" destOrd="0" presId="urn:microsoft.com/office/officeart/2005/8/layout/target3"/>
    <dgm:cxn modelId="{97C73BA8-3801-46A3-86A9-2733BE4AB10B}" srcId="{D8B50EAD-B16F-4B70-AA19-9B6F11BF0F23}" destId="{F9539B72-0872-46B5-A150-8B2F8F0F5A31}" srcOrd="2" destOrd="0" parTransId="{2EB64BD8-6A40-4ED8-BE64-7DFD9614D5DB}" sibTransId="{8EDE3F56-7351-41E1-9F57-AA3765EF513C}"/>
    <dgm:cxn modelId="{32E57FAF-2281-4E70-84B1-BFB86665B167}" srcId="{F9539B72-0872-46B5-A150-8B2F8F0F5A31}" destId="{DCD9EDD9-AB43-4C9C-857D-60D460FBBF91}" srcOrd="2" destOrd="0" parTransId="{FD09B800-D4B0-4660-8F5F-FA61B52AA367}" sibTransId="{21F0459B-26B1-44DB-AF8A-9275402FBFDA}"/>
    <dgm:cxn modelId="{B5FF9EB0-7193-4D94-85F5-1867BB292055}" type="presOf" srcId="{80EF7F0C-62E1-4314-AA35-A2656A7E9EDD}" destId="{E43779F3-A0F4-4138-ABFB-9BAD5FA643C8}" srcOrd="0" destOrd="2" presId="urn:microsoft.com/office/officeart/2005/8/layout/target3"/>
    <dgm:cxn modelId="{8CDAB9C0-2B5A-48A1-BC37-4452719A6B6B}" srcId="{8980E348-B6F1-4EB7-87AF-B9444ACA13B8}" destId="{075A70D0-980F-4D75-A7FE-E108B55C8851}" srcOrd="1" destOrd="0" parTransId="{AE3F3207-50BA-4B6D-8437-DE3518706691}" sibTransId="{AF2983B7-D746-4B46-AD53-57D271C13A13}"/>
    <dgm:cxn modelId="{BA0721C1-F2A1-4F76-95BB-5F41F25DCF55}" type="presOf" srcId="{F9539B72-0872-46B5-A150-8B2F8F0F5A31}" destId="{2BDE3CA4-2F92-459A-A2B1-315907AF0755}" srcOrd="0" destOrd="0" presId="urn:microsoft.com/office/officeart/2005/8/layout/target3"/>
    <dgm:cxn modelId="{972FB1C6-F660-433F-AB45-193FF5A1559C}" type="presOf" srcId="{075A70D0-980F-4D75-A7FE-E108B55C8851}" destId="{E43779F3-A0F4-4138-ABFB-9BAD5FA643C8}" srcOrd="0" destOrd="1" presId="urn:microsoft.com/office/officeart/2005/8/layout/target3"/>
    <dgm:cxn modelId="{B29920DB-E50B-45B6-A377-43BA6A41B288}" type="presOf" srcId="{83CB24F7-37C5-4D0B-94B7-7B473980FB81}" destId="{F578E427-F49A-4D5E-90FA-F1B899793280}" srcOrd="1" destOrd="0" presId="urn:microsoft.com/office/officeart/2005/8/layout/target3"/>
    <dgm:cxn modelId="{BC8D74F0-4D4C-4C82-9204-C002E2CA37A4}" type="presOf" srcId="{D701F4F7-F828-4BA2-A6C5-D6F2A586990D}" destId="{C1C09981-E915-4F11-A822-1A1822D61D74}" srcOrd="0" destOrd="0" presId="urn:microsoft.com/office/officeart/2005/8/layout/target3"/>
    <dgm:cxn modelId="{C11F75F0-61A8-4A20-96DA-FA896E61D6E0}" type="presOf" srcId="{FD017536-2472-4CF5-B49B-C2B6080D393D}" destId="{C1C09981-E915-4F11-A822-1A1822D61D74}" srcOrd="0" destOrd="1" presId="urn:microsoft.com/office/officeart/2005/8/layout/target3"/>
    <dgm:cxn modelId="{77E769F4-72C6-4C80-BD14-7E7AD37ED179}" type="presOf" srcId="{8980E348-B6F1-4EB7-87AF-B9444ACA13B8}" destId="{FA94A5AA-5096-42D8-B24A-F6192DA89913}" srcOrd="1" destOrd="0" presId="urn:microsoft.com/office/officeart/2005/8/layout/target3"/>
    <dgm:cxn modelId="{B2DE25F5-B9D4-49E3-9924-6743D0F2740B}" srcId="{D8B50EAD-B16F-4B70-AA19-9B6F11BF0F23}" destId="{8980E348-B6F1-4EB7-87AF-B9444ACA13B8}" srcOrd="1" destOrd="0" parTransId="{19EF4B09-6B31-47A2-93DE-1A77FA7F69CA}" sibTransId="{F666AB86-722E-418B-9FB2-C15CB73FF2F7}"/>
    <dgm:cxn modelId="{6093FE4D-81EA-4DD2-B101-4A085E18371D}" type="presParOf" srcId="{54930F32-E2AE-4C56-BC94-E353B8D44C43}" destId="{20C02DD0-A9F4-49F9-B425-0824CBD010A7}" srcOrd="0" destOrd="0" presId="urn:microsoft.com/office/officeart/2005/8/layout/target3"/>
    <dgm:cxn modelId="{E24F08A5-F023-4CCA-9907-3223420A50E9}" type="presParOf" srcId="{54930F32-E2AE-4C56-BC94-E353B8D44C43}" destId="{62962C8D-934E-46DA-9FAA-BBA85F68A67E}" srcOrd="1" destOrd="0" presId="urn:microsoft.com/office/officeart/2005/8/layout/target3"/>
    <dgm:cxn modelId="{6CAE38D1-D3D1-4670-896B-2FE77AA65878}" type="presParOf" srcId="{54930F32-E2AE-4C56-BC94-E353B8D44C43}" destId="{B5A3F9D7-BE9C-4BC3-A5E5-D23249FAB820}" srcOrd="2" destOrd="0" presId="urn:microsoft.com/office/officeart/2005/8/layout/target3"/>
    <dgm:cxn modelId="{20625533-D127-4832-BFE3-69927951609E}" type="presParOf" srcId="{54930F32-E2AE-4C56-BC94-E353B8D44C43}" destId="{7544AE1F-2E9B-4C25-8DD2-76EFBFEE7139}" srcOrd="3" destOrd="0" presId="urn:microsoft.com/office/officeart/2005/8/layout/target3"/>
    <dgm:cxn modelId="{A67050B3-21EE-4280-AF92-0FC93ED5C1FA}" type="presParOf" srcId="{54930F32-E2AE-4C56-BC94-E353B8D44C43}" destId="{49C87E1D-B7D4-456F-B42A-FA24F794C038}" srcOrd="4" destOrd="0" presId="urn:microsoft.com/office/officeart/2005/8/layout/target3"/>
    <dgm:cxn modelId="{C40F89A5-BF82-48BE-B5CC-94A266A5D935}" type="presParOf" srcId="{54930F32-E2AE-4C56-BC94-E353B8D44C43}" destId="{2D108438-181F-490D-80ED-DB300DB9D7AB}" srcOrd="5" destOrd="0" presId="urn:microsoft.com/office/officeart/2005/8/layout/target3"/>
    <dgm:cxn modelId="{E6F2C831-4674-498B-84E9-2C63EA6F0838}" type="presParOf" srcId="{54930F32-E2AE-4C56-BC94-E353B8D44C43}" destId="{B35B8689-EE20-4746-8DF8-AF15BB0244F0}" srcOrd="6" destOrd="0" presId="urn:microsoft.com/office/officeart/2005/8/layout/target3"/>
    <dgm:cxn modelId="{50C720BA-28B7-4986-845D-6A8A5578C3EC}" type="presParOf" srcId="{54930F32-E2AE-4C56-BC94-E353B8D44C43}" destId="{6FDCE0DC-9F0C-4D51-86CC-727AD32F7E79}" srcOrd="7" destOrd="0" presId="urn:microsoft.com/office/officeart/2005/8/layout/target3"/>
    <dgm:cxn modelId="{2F9FA92B-8BD3-4D2A-A5E5-668FB466BCFD}" type="presParOf" srcId="{54930F32-E2AE-4C56-BC94-E353B8D44C43}" destId="{2BDE3CA4-2F92-459A-A2B1-315907AF0755}" srcOrd="8" destOrd="0" presId="urn:microsoft.com/office/officeart/2005/8/layout/target3"/>
    <dgm:cxn modelId="{292039D7-267D-4881-8860-202045DB2435}" type="presParOf" srcId="{54930F32-E2AE-4C56-BC94-E353B8D44C43}" destId="{F578E427-F49A-4D5E-90FA-F1B899793280}" srcOrd="9" destOrd="0" presId="urn:microsoft.com/office/officeart/2005/8/layout/target3"/>
    <dgm:cxn modelId="{956BB4E8-0BCB-4CF3-A519-27B7FE865ADB}" type="presParOf" srcId="{54930F32-E2AE-4C56-BC94-E353B8D44C43}" destId="{6690C050-8D07-47D6-84DA-9D7EE4256609}" srcOrd="10" destOrd="0" presId="urn:microsoft.com/office/officeart/2005/8/layout/target3"/>
    <dgm:cxn modelId="{E78E9135-4858-4870-AD1F-8607594B0F8D}" type="presParOf" srcId="{54930F32-E2AE-4C56-BC94-E353B8D44C43}" destId="{FA94A5AA-5096-42D8-B24A-F6192DA89913}" srcOrd="11" destOrd="0" presId="urn:microsoft.com/office/officeart/2005/8/layout/target3"/>
    <dgm:cxn modelId="{97AAC952-DE89-48C0-8F4C-E63120FF78B2}" type="presParOf" srcId="{54930F32-E2AE-4C56-BC94-E353B8D44C43}" destId="{E43779F3-A0F4-4138-ABFB-9BAD5FA643C8}" srcOrd="12" destOrd="0" presId="urn:microsoft.com/office/officeart/2005/8/layout/target3"/>
    <dgm:cxn modelId="{7F3FF050-6E58-45F9-8896-4541A1A64753}" type="presParOf" srcId="{54930F32-E2AE-4C56-BC94-E353B8D44C43}" destId="{CEB17725-998F-4407-BCBA-A5F41E36192A}" srcOrd="13" destOrd="0" presId="urn:microsoft.com/office/officeart/2005/8/layout/target3"/>
    <dgm:cxn modelId="{077449D5-36EA-4935-9DCF-249EC3633BEF}" type="presParOf" srcId="{54930F32-E2AE-4C56-BC94-E353B8D44C43}" destId="{C1C09981-E915-4F11-A822-1A1822D61D74}"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2C58C6-A2B7-4043-A3E9-FFA6E3DE6DF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5EFAFAF-B044-409D-905D-DAEAF75BA2BB}">
      <dgm:prSet phldrT="[Tekst]"/>
      <dgm:spPr/>
      <dgm:t>
        <a:bodyPr/>
        <a:lstStyle/>
        <a:p>
          <a:r>
            <a:rPr lang="en-US" noProof="0"/>
            <a:t>Batch conversion of  Aryelle files to .csv (Python script employing multiprocessing) </a:t>
          </a:r>
        </a:p>
      </dgm:t>
    </dgm:pt>
    <dgm:pt modelId="{BDD77093-3C40-4152-8E7B-6FD9BAA9D2B5}" type="parTrans" cxnId="{1C24E5E3-DD0A-4ADC-86F9-28AFA19CFE09}">
      <dgm:prSet/>
      <dgm:spPr/>
      <dgm:t>
        <a:bodyPr/>
        <a:lstStyle/>
        <a:p>
          <a:endParaRPr lang="en-US"/>
        </a:p>
      </dgm:t>
    </dgm:pt>
    <dgm:pt modelId="{53AFD526-E694-4CA7-9A86-AF621EE70D23}" type="sibTrans" cxnId="{1C24E5E3-DD0A-4ADC-86F9-28AFA19CFE09}">
      <dgm:prSet/>
      <dgm:spPr/>
      <dgm:t>
        <a:bodyPr/>
        <a:lstStyle/>
        <a:p>
          <a:endParaRPr lang="en-US"/>
        </a:p>
      </dgm:t>
    </dgm:pt>
    <dgm:pt modelId="{E2468E01-ACB9-4A73-9374-C9C8C6B62508}">
      <dgm:prSet phldrT="[Tekst]"/>
      <dgm:spPr/>
      <dgm:t>
        <a:bodyPr/>
        <a:lstStyle/>
        <a:p>
          <a:r>
            <a:rPr lang="en-US" noProof="0"/>
            <a:t>Selection of the files contibuted to given locations</a:t>
          </a:r>
        </a:p>
      </dgm:t>
    </dgm:pt>
    <dgm:pt modelId="{CB8F309E-F3B5-44A1-AA9B-2D0B024628D0}" type="parTrans" cxnId="{057F5284-D825-423B-A5C7-FE792D007614}">
      <dgm:prSet/>
      <dgm:spPr/>
      <dgm:t>
        <a:bodyPr/>
        <a:lstStyle/>
        <a:p>
          <a:endParaRPr lang="en-US"/>
        </a:p>
      </dgm:t>
    </dgm:pt>
    <dgm:pt modelId="{CA922085-13A9-4146-A717-0E4A19624BA3}" type="sibTrans" cxnId="{057F5284-D825-423B-A5C7-FE792D007614}">
      <dgm:prSet/>
      <dgm:spPr/>
      <dgm:t>
        <a:bodyPr/>
        <a:lstStyle/>
        <a:p>
          <a:endParaRPr lang="en-US"/>
        </a:p>
      </dgm:t>
    </dgm:pt>
    <dgm:pt modelId="{DA848EE5-B0D0-40F7-8C1B-EF56494DB12B}">
      <dgm:prSet phldrT="[Tekst]"/>
      <dgm:spPr/>
      <dgm:t>
        <a:bodyPr/>
        <a:lstStyle/>
        <a:p>
          <a:r>
            <a:rPr lang="en-US" noProof="0"/>
            <a:t>Extracting data from the files to a single data frame whiLe parsing the filenames to produce metadata.</a:t>
          </a:r>
        </a:p>
      </dgm:t>
    </dgm:pt>
    <dgm:pt modelId="{D27339F7-B848-4419-8ACC-B02E152C5204}" type="parTrans" cxnId="{794E7EAB-C5C5-4E6D-A26A-19C9DA24EC15}">
      <dgm:prSet/>
      <dgm:spPr/>
      <dgm:t>
        <a:bodyPr/>
        <a:lstStyle/>
        <a:p>
          <a:endParaRPr lang="en-US"/>
        </a:p>
      </dgm:t>
    </dgm:pt>
    <dgm:pt modelId="{6A3E6CCB-DC25-44A2-8D2D-3F0CFB44E0AB}" type="sibTrans" cxnId="{794E7EAB-C5C5-4E6D-A26A-19C9DA24EC15}">
      <dgm:prSet/>
      <dgm:spPr/>
      <dgm:t>
        <a:bodyPr/>
        <a:lstStyle/>
        <a:p>
          <a:endParaRPr lang="en-US"/>
        </a:p>
      </dgm:t>
    </dgm:pt>
    <dgm:pt modelId="{1C904FEC-7C02-4212-865D-1C5941B8B779}">
      <dgm:prSet phldrT="[Tekst]"/>
      <dgm:spPr/>
      <dgm:t>
        <a:bodyPr/>
        <a:lstStyle/>
        <a:p>
          <a:r>
            <a:rPr lang="en-US" noProof="0"/>
            <a:t>Saving data in hdf5 format </a:t>
          </a:r>
        </a:p>
      </dgm:t>
    </dgm:pt>
    <dgm:pt modelId="{590A06C9-89B3-4AC2-B6FC-784B9ECD0AC8}" type="parTrans" cxnId="{1F82DE02-0974-4060-B95A-D2B437352EDB}">
      <dgm:prSet/>
      <dgm:spPr/>
      <dgm:t>
        <a:bodyPr/>
        <a:lstStyle/>
        <a:p>
          <a:endParaRPr lang="en-US"/>
        </a:p>
      </dgm:t>
    </dgm:pt>
    <dgm:pt modelId="{580FEBC7-B1FC-48AF-92F4-D89B477C9870}" type="sibTrans" cxnId="{1F82DE02-0974-4060-B95A-D2B437352EDB}">
      <dgm:prSet/>
      <dgm:spPr/>
      <dgm:t>
        <a:bodyPr/>
        <a:lstStyle/>
        <a:p>
          <a:endParaRPr lang="en-US"/>
        </a:p>
      </dgm:t>
    </dgm:pt>
    <dgm:pt modelId="{68DE3E36-A790-423A-AFE0-8C8191AD8379}" type="pres">
      <dgm:prSet presAssocID="{9F2C58C6-A2B7-4043-A3E9-FFA6E3DE6DF9}" presName="CompostProcess" presStyleCnt="0">
        <dgm:presLayoutVars>
          <dgm:dir/>
          <dgm:resizeHandles val="exact"/>
        </dgm:presLayoutVars>
      </dgm:prSet>
      <dgm:spPr/>
    </dgm:pt>
    <dgm:pt modelId="{1F185396-C564-4592-9B5B-B0396D2E96B1}" type="pres">
      <dgm:prSet presAssocID="{9F2C58C6-A2B7-4043-A3E9-FFA6E3DE6DF9}" presName="arrow" presStyleLbl="bgShp" presStyleIdx="0" presStyleCnt="1"/>
      <dgm:spPr/>
    </dgm:pt>
    <dgm:pt modelId="{F13446C3-02E0-44FF-9BE5-2011A3F4C315}" type="pres">
      <dgm:prSet presAssocID="{9F2C58C6-A2B7-4043-A3E9-FFA6E3DE6DF9}" presName="linearProcess" presStyleCnt="0"/>
      <dgm:spPr/>
    </dgm:pt>
    <dgm:pt modelId="{856E28B8-DD10-4363-8312-425D14CF4E15}" type="pres">
      <dgm:prSet presAssocID="{85EFAFAF-B044-409D-905D-DAEAF75BA2BB}" presName="textNode" presStyleLbl="node1" presStyleIdx="0" presStyleCnt="4">
        <dgm:presLayoutVars>
          <dgm:bulletEnabled val="1"/>
        </dgm:presLayoutVars>
      </dgm:prSet>
      <dgm:spPr/>
    </dgm:pt>
    <dgm:pt modelId="{B6E22C33-1169-487B-82E4-86B4E618C7F0}" type="pres">
      <dgm:prSet presAssocID="{53AFD526-E694-4CA7-9A86-AF621EE70D23}" presName="sibTrans" presStyleCnt="0"/>
      <dgm:spPr/>
    </dgm:pt>
    <dgm:pt modelId="{DA0DF63D-909A-4876-89ED-20E94FCBCAE3}" type="pres">
      <dgm:prSet presAssocID="{E2468E01-ACB9-4A73-9374-C9C8C6B62508}" presName="textNode" presStyleLbl="node1" presStyleIdx="1" presStyleCnt="4">
        <dgm:presLayoutVars>
          <dgm:bulletEnabled val="1"/>
        </dgm:presLayoutVars>
      </dgm:prSet>
      <dgm:spPr/>
    </dgm:pt>
    <dgm:pt modelId="{4E30771E-A520-4BA8-A425-82EAE45712AD}" type="pres">
      <dgm:prSet presAssocID="{CA922085-13A9-4146-A717-0E4A19624BA3}" presName="sibTrans" presStyleCnt="0"/>
      <dgm:spPr/>
    </dgm:pt>
    <dgm:pt modelId="{C16C654A-DBB6-4FD4-9A6E-E8E9DB80E084}" type="pres">
      <dgm:prSet presAssocID="{DA848EE5-B0D0-40F7-8C1B-EF56494DB12B}" presName="textNode" presStyleLbl="node1" presStyleIdx="2" presStyleCnt="4">
        <dgm:presLayoutVars>
          <dgm:bulletEnabled val="1"/>
        </dgm:presLayoutVars>
      </dgm:prSet>
      <dgm:spPr/>
    </dgm:pt>
    <dgm:pt modelId="{C8B816A2-49EC-4972-BF71-74C907EA8D8F}" type="pres">
      <dgm:prSet presAssocID="{6A3E6CCB-DC25-44A2-8D2D-3F0CFB44E0AB}" presName="sibTrans" presStyleCnt="0"/>
      <dgm:spPr/>
    </dgm:pt>
    <dgm:pt modelId="{FF146C3C-3700-4C4D-A6FE-13A9F736B09E}" type="pres">
      <dgm:prSet presAssocID="{1C904FEC-7C02-4212-865D-1C5941B8B779}" presName="textNode" presStyleLbl="node1" presStyleIdx="3" presStyleCnt="4">
        <dgm:presLayoutVars>
          <dgm:bulletEnabled val="1"/>
        </dgm:presLayoutVars>
      </dgm:prSet>
      <dgm:spPr/>
    </dgm:pt>
  </dgm:ptLst>
  <dgm:cxnLst>
    <dgm:cxn modelId="{1F82DE02-0974-4060-B95A-D2B437352EDB}" srcId="{9F2C58C6-A2B7-4043-A3E9-FFA6E3DE6DF9}" destId="{1C904FEC-7C02-4212-865D-1C5941B8B779}" srcOrd="3" destOrd="0" parTransId="{590A06C9-89B3-4AC2-B6FC-784B9ECD0AC8}" sibTransId="{580FEBC7-B1FC-48AF-92F4-D89B477C9870}"/>
    <dgm:cxn modelId="{057F5284-D825-423B-A5C7-FE792D007614}" srcId="{9F2C58C6-A2B7-4043-A3E9-FFA6E3DE6DF9}" destId="{E2468E01-ACB9-4A73-9374-C9C8C6B62508}" srcOrd="1" destOrd="0" parTransId="{CB8F309E-F3B5-44A1-AA9B-2D0B024628D0}" sibTransId="{CA922085-13A9-4146-A717-0E4A19624BA3}"/>
    <dgm:cxn modelId="{D9323392-0700-4F48-B9A7-6461186FE4F6}" type="presOf" srcId="{DA848EE5-B0D0-40F7-8C1B-EF56494DB12B}" destId="{C16C654A-DBB6-4FD4-9A6E-E8E9DB80E084}" srcOrd="0" destOrd="0" presId="urn:microsoft.com/office/officeart/2005/8/layout/hProcess9"/>
    <dgm:cxn modelId="{56CF6697-4A84-4A6D-AC89-0244A01BB06D}" type="presOf" srcId="{E2468E01-ACB9-4A73-9374-C9C8C6B62508}" destId="{DA0DF63D-909A-4876-89ED-20E94FCBCAE3}" srcOrd="0" destOrd="0" presId="urn:microsoft.com/office/officeart/2005/8/layout/hProcess9"/>
    <dgm:cxn modelId="{DDEA849F-42D4-4AFF-B58C-561285241269}" type="presOf" srcId="{9F2C58C6-A2B7-4043-A3E9-FFA6E3DE6DF9}" destId="{68DE3E36-A790-423A-AFE0-8C8191AD8379}" srcOrd="0" destOrd="0" presId="urn:microsoft.com/office/officeart/2005/8/layout/hProcess9"/>
    <dgm:cxn modelId="{794E7EAB-C5C5-4E6D-A26A-19C9DA24EC15}" srcId="{9F2C58C6-A2B7-4043-A3E9-FFA6E3DE6DF9}" destId="{DA848EE5-B0D0-40F7-8C1B-EF56494DB12B}" srcOrd="2" destOrd="0" parTransId="{D27339F7-B848-4419-8ACC-B02E152C5204}" sibTransId="{6A3E6CCB-DC25-44A2-8D2D-3F0CFB44E0AB}"/>
    <dgm:cxn modelId="{2C183CDB-15C5-4D6C-BAA8-98D65A35BFDA}" type="presOf" srcId="{1C904FEC-7C02-4212-865D-1C5941B8B779}" destId="{FF146C3C-3700-4C4D-A6FE-13A9F736B09E}" srcOrd="0" destOrd="0" presId="urn:microsoft.com/office/officeart/2005/8/layout/hProcess9"/>
    <dgm:cxn modelId="{1C24E5E3-DD0A-4ADC-86F9-28AFA19CFE09}" srcId="{9F2C58C6-A2B7-4043-A3E9-FFA6E3DE6DF9}" destId="{85EFAFAF-B044-409D-905D-DAEAF75BA2BB}" srcOrd="0" destOrd="0" parTransId="{BDD77093-3C40-4152-8E7B-6FD9BAA9D2B5}" sibTransId="{53AFD526-E694-4CA7-9A86-AF621EE70D23}"/>
    <dgm:cxn modelId="{728074FA-BE22-449D-BAE1-1ED6CA3B1FE3}" type="presOf" srcId="{85EFAFAF-B044-409D-905D-DAEAF75BA2BB}" destId="{856E28B8-DD10-4363-8312-425D14CF4E15}" srcOrd="0" destOrd="0" presId="urn:microsoft.com/office/officeart/2005/8/layout/hProcess9"/>
    <dgm:cxn modelId="{91107CA4-9923-49FF-89E2-12FD1BE59AEB}" type="presParOf" srcId="{68DE3E36-A790-423A-AFE0-8C8191AD8379}" destId="{1F185396-C564-4592-9B5B-B0396D2E96B1}" srcOrd="0" destOrd="0" presId="urn:microsoft.com/office/officeart/2005/8/layout/hProcess9"/>
    <dgm:cxn modelId="{32F024B3-D5ED-43B6-B549-13301FC23C06}" type="presParOf" srcId="{68DE3E36-A790-423A-AFE0-8C8191AD8379}" destId="{F13446C3-02E0-44FF-9BE5-2011A3F4C315}" srcOrd="1" destOrd="0" presId="urn:microsoft.com/office/officeart/2005/8/layout/hProcess9"/>
    <dgm:cxn modelId="{64D18350-94CB-4920-97CB-17BF9709F63A}" type="presParOf" srcId="{F13446C3-02E0-44FF-9BE5-2011A3F4C315}" destId="{856E28B8-DD10-4363-8312-425D14CF4E15}" srcOrd="0" destOrd="0" presId="urn:microsoft.com/office/officeart/2005/8/layout/hProcess9"/>
    <dgm:cxn modelId="{B6222E04-3543-4CF5-9802-38E537830A6C}" type="presParOf" srcId="{F13446C3-02E0-44FF-9BE5-2011A3F4C315}" destId="{B6E22C33-1169-487B-82E4-86B4E618C7F0}" srcOrd="1" destOrd="0" presId="urn:microsoft.com/office/officeart/2005/8/layout/hProcess9"/>
    <dgm:cxn modelId="{DCEDF2FE-4062-49E7-9E04-9C1319858EE1}" type="presParOf" srcId="{F13446C3-02E0-44FF-9BE5-2011A3F4C315}" destId="{DA0DF63D-909A-4876-89ED-20E94FCBCAE3}" srcOrd="2" destOrd="0" presId="urn:microsoft.com/office/officeart/2005/8/layout/hProcess9"/>
    <dgm:cxn modelId="{6FE493BD-183C-4F84-92B5-ED80C5F66C09}" type="presParOf" srcId="{F13446C3-02E0-44FF-9BE5-2011A3F4C315}" destId="{4E30771E-A520-4BA8-A425-82EAE45712AD}" srcOrd="3" destOrd="0" presId="urn:microsoft.com/office/officeart/2005/8/layout/hProcess9"/>
    <dgm:cxn modelId="{FE8D6EF1-9AA6-4D4E-834B-18F6028D7043}" type="presParOf" srcId="{F13446C3-02E0-44FF-9BE5-2011A3F4C315}" destId="{C16C654A-DBB6-4FD4-9A6E-E8E9DB80E084}" srcOrd="4" destOrd="0" presId="urn:microsoft.com/office/officeart/2005/8/layout/hProcess9"/>
    <dgm:cxn modelId="{DD0D8FDB-A890-426D-990D-E650B1976A58}" type="presParOf" srcId="{F13446C3-02E0-44FF-9BE5-2011A3F4C315}" destId="{C8B816A2-49EC-4972-BF71-74C907EA8D8F}" srcOrd="5" destOrd="0" presId="urn:microsoft.com/office/officeart/2005/8/layout/hProcess9"/>
    <dgm:cxn modelId="{7E970E0A-A50A-444E-ABCF-FE45CEDCF628}" type="presParOf" srcId="{F13446C3-02E0-44FF-9BE5-2011A3F4C315}" destId="{FF146C3C-3700-4C4D-A6FE-13A9F736B09E}"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2C58C6-A2B7-4043-A3E9-FFA6E3DE6DF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5EFAFAF-B044-409D-905D-DAEAF75BA2BB}">
      <dgm:prSet phldrT="[Tekst]"/>
      <dgm:spPr/>
      <dgm:t>
        <a:bodyPr/>
        <a:lstStyle/>
        <a:p>
          <a:r>
            <a:rPr lang="en-US" noProof="0" dirty="0"/>
            <a:t>Averaging </a:t>
          </a:r>
          <a:br>
            <a:rPr lang="en-US" noProof="0" dirty="0"/>
          </a:br>
          <a:r>
            <a:rPr lang="en-US" noProof="0" dirty="0"/>
            <a:t>(representative)</a:t>
          </a:r>
        </a:p>
      </dgm:t>
    </dgm:pt>
    <dgm:pt modelId="{BDD77093-3C40-4152-8E7B-6FD9BAA9D2B5}" type="parTrans" cxnId="{1C24E5E3-DD0A-4ADC-86F9-28AFA19CFE09}">
      <dgm:prSet/>
      <dgm:spPr/>
      <dgm:t>
        <a:bodyPr/>
        <a:lstStyle/>
        <a:p>
          <a:endParaRPr lang="en-US"/>
        </a:p>
      </dgm:t>
    </dgm:pt>
    <dgm:pt modelId="{53AFD526-E694-4CA7-9A86-AF621EE70D23}" type="sibTrans" cxnId="{1C24E5E3-DD0A-4ADC-86F9-28AFA19CFE09}">
      <dgm:prSet/>
      <dgm:spPr/>
      <dgm:t>
        <a:bodyPr/>
        <a:lstStyle/>
        <a:p>
          <a:endParaRPr lang="en-US"/>
        </a:p>
      </dgm:t>
    </dgm:pt>
    <dgm:pt modelId="{E2468E01-ACB9-4A73-9374-C9C8C6B62508}">
      <dgm:prSet phldrT="[Tekst]"/>
      <dgm:spPr/>
      <dgm:t>
        <a:bodyPr/>
        <a:lstStyle/>
        <a:p>
          <a:r>
            <a:rPr lang="en-US" noProof="0" dirty="0"/>
            <a:t>Extracting peaks of given parameters</a:t>
          </a:r>
          <a:br>
            <a:rPr lang="en-US" noProof="0" dirty="0"/>
          </a:br>
          <a:r>
            <a:rPr lang="en-US" noProof="0" dirty="0"/>
            <a:t>(SciPy)</a:t>
          </a:r>
        </a:p>
      </dgm:t>
    </dgm:pt>
    <dgm:pt modelId="{CB8F309E-F3B5-44A1-AA9B-2D0B024628D0}" type="parTrans" cxnId="{057F5284-D825-423B-A5C7-FE792D007614}">
      <dgm:prSet/>
      <dgm:spPr/>
      <dgm:t>
        <a:bodyPr/>
        <a:lstStyle/>
        <a:p>
          <a:endParaRPr lang="en-US"/>
        </a:p>
      </dgm:t>
    </dgm:pt>
    <dgm:pt modelId="{CA922085-13A9-4146-A717-0E4A19624BA3}" type="sibTrans" cxnId="{057F5284-D825-423B-A5C7-FE792D007614}">
      <dgm:prSet/>
      <dgm:spPr/>
      <dgm:t>
        <a:bodyPr/>
        <a:lstStyle/>
        <a:p>
          <a:endParaRPr lang="en-US"/>
        </a:p>
      </dgm:t>
    </dgm:pt>
    <dgm:pt modelId="{DA848EE5-B0D0-40F7-8C1B-EF56494DB12B}">
      <dgm:prSet phldrT="[Tekst]"/>
      <dgm:spPr/>
      <dgm:t>
        <a:bodyPr/>
        <a:lstStyle/>
        <a:p>
          <a:r>
            <a:rPr lang="en-US" noProof="0" dirty="0"/>
            <a:t>Confirmation of the presence of substantial features</a:t>
          </a:r>
        </a:p>
      </dgm:t>
    </dgm:pt>
    <dgm:pt modelId="{D27339F7-B848-4419-8ACC-B02E152C5204}" type="parTrans" cxnId="{794E7EAB-C5C5-4E6D-A26A-19C9DA24EC15}">
      <dgm:prSet/>
      <dgm:spPr/>
      <dgm:t>
        <a:bodyPr/>
        <a:lstStyle/>
        <a:p>
          <a:endParaRPr lang="en-US"/>
        </a:p>
      </dgm:t>
    </dgm:pt>
    <dgm:pt modelId="{6A3E6CCB-DC25-44A2-8D2D-3F0CFB44E0AB}" type="sibTrans" cxnId="{794E7EAB-C5C5-4E6D-A26A-19C9DA24EC15}">
      <dgm:prSet/>
      <dgm:spPr/>
      <dgm:t>
        <a:bodyPr/>
        <a:lstStyle/>
        <a:p>
          <a:endParaRPr lang="en-US"/>
        </a:p>
      </dgm:t>
    </dgm:pt>
    <dgm:pt modelId="{1C904FEC-7C02-4212-865D-1C5941B8B779}">
      <dgm:prSet phldrT="[Tekst]"/>
      <dgm:spPr/>
      <dgm:t>
        <a:bodyPr/>
        <a:lstStyle/>
        <a:p>
          <a:r>
            <a:rPr lang="en-US" noProof="0" dirty="0"/>
            <a:t>1st level anomaly detection</a:t>
          </a:r>
        </a:p>
      </dgm:t>
    </dgm:pt>
    <dgm:pt modelId="{590A06C9-89B3-4AC2-B6FC-784B9ECD0AC8}" type="parTrans" cxnId="{1F82DE02-0974-4060-B95A-D2B437352EDB}">
      <dgm:prSet/>
      <dgm:spPr/>
      <dgm:t>
        <a:bodyPr/>
        <a:lstStyle/>
        <a:p>
          <a:endParaRPr lang="en-US"/>
        </a:p>
      </dgm:t>
    </dgm:pt>
    <dgm:pt modelId="{580FEBC7-B1FC-48AF-92F4-D89B477C9870}" type="sibTrans" cxnId="{1F82DE02-0974-4060-B95A-D2B437352EDB}">
      <dgm:prSet/>
      <dgm:spPr/>
      <dgm:t>
        <a:bodyPr/>
        <a:lstStyle/>
        <a:p>
          <a:endParaRPr lang="en-US"/>
        </a:p>
      </dgm:t>
    </dgm:pt>
    <dgm:pt modelId="{B1201ED7-3E8E-4C30-9DE9-7182875DD81A}">
      <dgm:prSet phldrT="[Tekst]"/>
      <dgm:spPr/>
      <dgm:t>
        <a:bodyPr/>
        <a:lstStyle/>
        <a:p>
          <a:r>
            <a:rPr lang="en-US" noProof="0" dirty="0"/>
            <a:t>Saving data in hdf5 format </a:t>
          </a:r>
        </a:p>
      </dgm:t>
    </dgm:pt>
    <dgm:pt modelId="{B3397E6E-F405-4B18-8392-007A51CB05EE}" type="parTrans" cxnId="{8A0645C2-9E19-4367-BA77-3960CDFF228D}">
      <dgm:prSet/>
      <dgm:spPr/>
      <dgm:t>
        <a:bodyPr/>
        <a:lstStyle/>
        <a:p>
          <a:endParaRPr lang="en-US"/>
        </a:p>
      </dgm:t>
    </dgm:pt>
    <dgm:pt modelId="{B9EE3E3F-28F7-4538-A876-083552D139FD}" type="sibTrans" cxnId="{8A0645C2-9E19-4367-BA77-3960CDFF228D}">
      <dgm:prSet/>
      <dgm:spPr/>
      <dgm:t>
        <a:bodyPr/>
        <a:lstStyle/>
        <a:p>
          <a:endParaRPr lang="en-US"/>
        </a:p>
      </dgm:t>
    </dgm:pt>
    <dgm:pt modelId="{68DE3E36-A790-423A-AFE0-8C8191AD8379}" type="pres">
      <dgm:prSet presAssocID="{9F2C58C6-A2B7-4043-A3E9-FFA6E3DE6DF9}" presName="CompostProcess" presStyleCnt="0">
        <dgm:presLayoutVars>
          <dgm:dir/>
          <dgm:resizeHandles val="exact"/>
        </dgm:presLayoutVars>
      </dgm:prSet>
      <dgm:spPr/>
    </dgm:pt>
    <dgm:pt modelId="{1F185396-C564-4592-9B5B-B0396D2E96B1}" type="pres">
      <dgm:prSet presAssocID="{9F2C58C6-A2B7-4043-A3E9-FFA6E3DE6DF9}" presName="arrow" presStyleLbl="bgShp" presStyleIdx="0" presStyleCnt="1"/>
      <dgm:spPr/>
    </dgm:pt>
    <dgm:pt modelId="{F13446C3-02E0-44FF-9BE5-2011A3F4C315}" type="pres">
      <dgm:prSet presAssocID="{9F2C58C6-A2B7-4043-A3E9-FFA6E3DE6DF9}" presName="linearProcess" presStyleCnt="0"/>
      <dgm:spPr/>
    </dgm:pt>
    <dgm:pt modelId="{856E28B8-DD10-4363-8312-425D14CF4E15}" type="pres">
      <dgm:prSet presAssocID="{85EFAFAF-B044-409D-905D-DAEAF75BA2BB}" presName="textNode" presStyleLbl="node1" presStyleIdx="0" presStyleCnt="5">
        <dgm:presLayoutVars>
          <dgm:bulletEnabled val="1"/>
        </dgm:presLayoutVars>
      </dgm:prSet>
      <dgm:spPr/>
    </dgm:pt>
    <dgm:pt modelId="{B6E22C33-1169-487B-82E4-86B4E618C7F0}" type="pres">
      <dgm:prSet presAssocID="{53AFD526-E694-4CA7-9A86-AF621EE70D23}" presName="sibTrans" presStyleCnt="0"/>
      <dgm:spPr/>
    </dgm:pt>
    <dgm:pt modelId="{DA0DF63D-909A-4876-89ED-20E94FCBCAE3}" type="pres">
      <dgm:prSet presAssocID="{E2468E01-ACB9-4A73-9374-C9C8C6B62508}" presName="textNode" presStyleLbl="node1" presStyleIdx="1" presStyleCnt="5">
        <dgm:presLayoutVars>
          <dgm:bulletEnabled val="1"/>
        </dgm:presLayoutVars>
      </dgm:prSet>
      <dgm:spPr/>
    </dgm:pt>
    <dgm:pt modelId="{4E30771E-A520-4BA8-A425-82EAE45712AD}" type="pres">
      <dgm:prSet presAssocID="{CA922085-13A9-4146-A717-0E4A19624BA3}" presName="sibTrans" presStyleCnt="0"/>
      <dgm:spPr/>
    </dgm:pt>
    <dgm:pt modelId="{C16C654A-DBB6-4FD4-9A6E-E8E9DB80E084}" type="pres">
      <dgm:prSet presAssocID="{DA848EE5-B0D0-40F7-8C1B-EF56494DB12B}" presName="textNode" presStyleLbl="node1" presStyleIdx="2" presStyleCnt="5">
        <dgm:presLayoutVars>
          <dgm:bulletEnabled val="1"/>
        </dgm:presLayoutVars>
      </dgm:prSet>
      <dgm:spPr/>
    </dgm:pt>
    <dgm:pt modelId="{C8B816A2-49EC-4972-BF71-74C907EA8D8F}" type="pres">
      <dgm:prSet presAssocID="{6A3E6CCB-DC25-44A2-8D2D-3F0CFB44E0AB}" presName="sibTrans" presStyleCnt="0"/>
      <dgm:spPr/>
    </dgm:pt>
    <dgm:pt modelId="{FF146C3C-3700-4C4D-A6FE-13A9F736B09E}" type="pres">
      <dgm:prSet presAssocID="{1C904FEC-7C02-4212-865D-1C5941B8B779}" presName="textNode" presStyleLbl="node1" presStyleIdx="3" presStyleCnt="5">
        <dgm:presLayoutVars>
          <dgm:bulletEnabled val="1"/>
        </dgm:presLayoutVars>
      </dgm:prSet>
      <dgm:spPr/>
    </dgm:pt>
    <dgm:pt modelId="{B720C979-0795-4F96-A155-CDB456FB7C9B}" type="pres">
      <dgm:prSet presAssocID="{580FEBC7-B1FC-48AF-92F4-D89B477C9870}" presName="sibTrans" presStyleCnt="0"/>
      <dgm:spPr/>
    </dgm:pt>
    <dgm:pt modelId="{FE0A111F-C8A4-44EF-9434-2F86860A4E59}" type="pres">
      <dgm:prSet presAssocID="{B1201ED7-3E8E-4C30-9DE9-7182875DD81A}" presName="textNode" presStyleLbl="node1" presStyleIdx="4" presStyleCnt="5">
        <dgm:presLayoutVars>
          <dgm:bulletEnabled val="1"/>
        </dgm:presLayoutVars>
      </dgm:prSet>
      <dgm:spPr/>
    </dgm:pt>
  </dgm:ptLst>
  <dgm:cxnLst>
    <dgm:cxn modelId="{1F82DE02-0974-4060-B95A-D2B437352EDB}" srcId="{9F2C58C6-A2B7-4043-A3E9-FFA6E3DE6DF9}" destId="{1C904FEC-7C02-4212-865D-1C5941B8B779}" srcOrd="3" destOrd="0" parTransId="{590A06C9-89B3-4AC2-B6FC-784B9ECD0AC8}" sibTransId="{580FEBC7-B1FC-48AF-92F4-D89B477C9870}"/>
    <dgm:cxn modelId="{057F5284-D825-423B-A5C7-FE792D007614}" srcId="{9F2C58C6-A2B7-4043-A3E9-FFA6E3DE6DF9}" destId="{E2468E01-ACB9-4A73-9374-C9C8C6B62508}" srcOrd="1" destOrd="0" parTransId="{CB8F309E-F3B5-44A1-AA9B-2D0B024628D0}" sibTransId="{CA922085-13A9-4146-A717-0E4A19624BA3}"/>
    <dgm:cxn modelId="{D9323392-0700-4F48-B9A7-6461186FE4F6}" type="presOf" srcId="{DA848EE5-B0D0-40F7-8C1B-EF56494DB12B}" destId="{C16C654A-DBB6-4FD4-9A6E-E8E9DB80E084}" srcOrd="0" destOrd="0" presId="urn:microsoft.com/office/officeart/2005/8/layout/hProcess9"/>
    <dgm:cxn modelId="{56CF6697-4A84-4A6D-AC89-0244A01BB06D}" type="presOf" srcId="{E2468E01-ACB9-4A73-9374-C9C8C6B62508}" destId="{DA0DF63D-909A-4876-89ED-20E94FCBCAE3}" srcOrd="0" destOrd="0" presId="urn:microsoft.com/office/officeart/2005/8/layout/hProcess9"/>
    <dgm:cxn modelId="{DDEA849F-42D4-4AFF-B58C-561285241269}" type="presOf" srcId="{9F2C58C6-A2B7-4043-A3E9-FFA6E3DE6DF9}" destId="{68DE3E36-A790-423A-AFE0-8C8191AD8379}" srcOrd="0" destOrd="0" presId="urn:microsoft.com/office/officeart/2005/8/layout/hProcess9"/>
    <dgm:cxn modelId="{794E7EAB-C5C5-4E6D-A26A-19C9DA24EC15}" srcId="{9F2C58C6-A2B7-4043-A3E9-FFA6E3DE6DF9}" destId="{DA848EE5-B0D0-40F7-8C1B-EF56494DB12B}" srcOrd="2" destOrd="0" parTransId="{D27339F7-B848-4419-8ACC-B02E152C5204}" sibTransId="{6A3E6CCB-DC25-44A2-8D2D-3F0CFB44E0AB}"/>
    <dgm:cxn modelId="{029BBDB1-2C43-4AAD-BD9D-C27B4D1515FF}" type="presOf" srcId="{B1201ED7-3E8E-4C30-9DE9-7182875DD81A}" destId="{FE0A111F-C8A4-44EF-9434-2F86860A4E59}" srcOrd="0" destOrd="0" presId="urn:microsoft.com/office/officeart/2005/8/layout/hProcess9"/>
    <dgm:cxn modelId="{8A0645C2-9E19-4367-BA77-3960CDFF228D}" srcId="{9F2C58C6-A2B7-4043-A3E9-FFA6E3DE6DF9}" destId="{B1201ED7-3E8E-4C30-9DE9-7182875DD81A}" srcOrd="4" destOrd="0" parTransId="{B3397E6E-F405-4B18-8392-007A51CB05EE}" sibTransId="{B9EE3E3F-28F7-4538-A876-083552D139FD}"/>
    <dgm:cxn modelId="{2C183CDB-15C5-4D6C-BAA8-98D65A35BFDA}" type="presOf" srcId="{1C904FEC-7C02-4212-865D-1C5941B8B779}" destId="{FF146C3C-3700-4C4D-A6FE-13A9F736B09E}" srcOrd="0" destOrd="0" presId="urn:microsoft.com/office/officeart/2005/8/layout/hProcess9"/>
    <dgm:cxn modelId="{1C24E5E3-DD0A-4ADC-86F9-28AFA19CFE09}" srcId="{9F2C58C6-A2B7-4043-A3E9-FFA6E3DE6DF9}" destId="{85EFAFAF-B044-409D-905D-DAEAF75BA2BB}" srcOrd="0" destOrd="0" parTransId="{BDD77093-3C40-4152-8E7B-6FD9BAA9D2B5}" sibTransId="{53AFD526-E694-4CA7-9A86-AF621EE70D23}"/>
    <dgm:cxn modelId="{728074FA-BE22-449D-BAE1-1ED6CA3B1FE3}" type="presOf" srcId="{85EFAFAF-B044-409D-905D-DAEAF75BA2BB}" destId="{856E28B8-DD10-4363-8312-425D14CF4E15}" srcOrd="0" destOrd="0" presId="urn:microsoft.com/office/officeart/2005/8/layout/hProcess9"/>
    <dgm:cxn modelId="{91107CA4-9923-49FF-89E2-12FD1BE59AEB}" type="presParOf" srcId="{68DE3E36-A790-423A-AFE0-8C8191AD8379}" destId="{1F185396-C564-4592-9B5B-B0396D2E96B1}" srcOrd="0" destOrd="0" presId="urn:microsoft.com/office/officeart/2005/8/layout/hProcess9"/>
    <dgm:cxn modelId="{32F024B3-D5ED-43B6-B549-13301FC23C06}" type="presParOf" srcId="{68DE3E36-A790-423A-AFE0-8C8191AD8379}" destId="{F13446C3-02E0-44FF-9BE5-2011A3F4C315}" srcOrd="1" destOrd="0" presId="urn:microsoft.com/office/officeart/2005/8/layout/hProcess9"/>
    <dgm:cxn modelId="{64D18350-94CB-4920-97CB-17BF9709F63A}" type="presParOf" srcId="{F13446C3-02E0-44FF-9BE5-2011A3F4C315}" destId="{856E28B8-DD10-4363-8312-425D14CF4E15}" srcOrd="0" destOrd="0" presId="urn:microsoft.com/office/officeart/2005/8/layout/hProcess9"/>
    <dgm:cxn modelId="{B6222E04-3543-4CF5-9802-38E537830A6C}" type="presParOf" srcId="{F13446C3-02E0-44FF-9BE5-2011A3F4C315}" destId="{B6E22C33-1169-487B-82E4-86B4E618C7F0}" srcOrd="1" destOrd="0" presId="urn:microsoft.com/office/officeart/2005/8/layout/hProcess9"/>
    <dgm:cxn modelId="{DCEDF2FE-4062-49E7-9E04-9C1319858EE1}" type="presParOf" srcId="{F13446C3-02E0-44FF-9BE5-2011A3F4C315}" destId="{DA0DF63D-909A-4876-89ED-20E94FCBCAE3}" srcOrd="2" destOrd="0" presId="urn:microsoft.com/office/officeart/2005/8/layout/hProcess9"/>
    <dgm:cxn modelId="{6FE493BD-183C-4F84-92B5-ED80C5F66C09}" type="presParOf" srcId="{F13446C3-02E0-44FF-9BE5-2011A3F4C315}" destId="{4E30771E-A520-4BA8-A425-82EAE45712AD}" srcOrd="3" destOrd="0" presId="urn:microsoft.com/office/officeart/2005/8/layout/hProcess9"/>
    <dgm:cxn modelId="{FE8D6EF1-9AA6-4D4E-834B-18F6028D7043}" type="presParOf" srcId="{F13446C3-02E0-44FF-9BE5-2011A3F4C315}" destId="{C16C654A-DBB6-4FD4-9A6E-E8E9DB80E084}" srcOrd="4" destOrd="0" presId="urn:microsoft.com/office/officeart/2005/8/layout/hProcess9"/>
    <dgm:cxn modelId="{DD0D8FDB-A890-426D-990D-E650B1976A58}" type="presParOf" srcId="{F13446C3-02E0-44FF-9BE5-2011A3F4C315}" destId="{C8B816A2-49EC-4972-BF71-74C907EA8D8F}" srcOrd="5" destOrd="0" presId="urn:microsoft.com/office/officeart/2005/8/layout/hProcess9"/>
    <dgm:cxn modelId="{7E970E0A-A50A-444E-ABCF-FE45CEDCF628}" type="presParOf" srcId="{F13446C3-02E0-44FF-9BE5-2011A3F4C315}" destId="{FF146C3C-3700-4C4D-A6FE-13A9F736B09E}" srcOrd="6" destOrd="0" presId="urn:microsoft.com/office/officeart/2005/8/layout/hProcess9"/>
    <dgm:cxn modelId="{A0DAA50B-0956-40A1-A294-B9A3EC775AB8}" type="presParOf" srcId="{F13446C3-02E0-44FF-9BE5-2011A3F4C315}" destId="{B720C979-0795-4F96-A155-CDB456FB7C9B}" srcOrd="7" destOrd="0" presId="urn:microsoft.com/office/officeart/2005/8/layout/hProcess9"/>
    <dgm:cxn modelId="{9C33FEA0-4DA2-45BD-8A03-244C4B08A5DF}" type="presParOf" srcId="{F13446C3-02E0-44FF-9BE5-2011A3F4C315}" destId="{FE0A111F-C8A4-44EF-9434-2F86860A4E59}"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2C58C6-A2B7-4043-A3E9-FFA6E3DE6DF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5EFAFAF-B044-409D-905D-DAEAF75BA2BB}">
      <dgm:prSet phldrT="[Tekst]"/>
      <dgm:spPr/>
      <dgm:t>
        <a:bodyPr/>
        <a:lstStyle/>
        <a:p>
          <a:r>
            <a:rPr lang="pl-PL" noProof="0"/>
            <a:t>Preparation of the environment</a:t>
          </a:r>
        </a:p>
        <a:p>
          <a:endParaRPr lang="pl-PL" noProof="0"/>
        </a:p>
        <a:p>
          <a:r>
            <a:rPr lang="pl-PL" noProof="0"/>
            <a:t>Reading the data</a:t>
          </a:r>
          <a:endParaRPr lang="en-US" noProof="0" dirty="0"/>
        </a:p>
      </dgm:t>
    </dgm:pt>
    <dgm:pt modelId="{BDD77093-3C40-4152-8E7B-6FD9BAA9D2B5}" type="parTrans" cxnId="{1C24E5E3-DD0A-4ADC-86F9-28AFA19CFE09}">
      <dgm:prSet/>
      <dgm:spPr/>
      <dgm:t>
        <a:bodyPr/>
        <a:lstStyle/>
        <a:p>
          <a:endParaRPr lang="en-US"/>
        </a:p>
      </dgm:t>
    </dgm:pt>
    <dgm:pt modelId="{53AFD526-E694-4CA7-9A86-AF621EE70D23}" type="sibTrans" cxnId="{1C24E5E3-DD0A-4ADC-86F9-28AFA19CFE09}">
      <dgm:prSet/>
      <dgm:spPr/>
      <dgm:t>
        <a:bodyPr/>
        <a:lstStyle/>
        <a:p>
          <a:endParaRPr lang="en-US"/>
        </a:p>
      </dgm:t>
    </dgm:pt>
    <dgm:pt modelId="{E2468E01-ACB9-4A73-9374-C9C8C6B62508}">
      <dgm:prSet phldrT="[Tekst]"/>
      <dgm:spPr/>
      <dgm:t>
        <a:bodyPr/>
        <a:lstStyle/>
        <a:p>
          <a:r>
            <a:rPr lang="pl-PL" noProof="0"/>
            <a:t>Splitting the data for training, validation and test (the rest)</a:t>
          </a:r>
          <a:endParaRPr lang="en-US" noProof="0" dirty="0"/>
        </a:p>
      </dgm:t>
    </dgm:pt>
    <dgm:pt modelId="{CB8F309E-F3B5-44A1-AA9B-2D0B024628D0}" type="parTrans" cxnId="{057F5284-D825-423B-A5C7-FE792D007614}">
      <dgm:prSet/>
      <dgm:spPr/>
      <dgm:t>
        <a:bodyPr/>
        <a:lstStyle/>
        <a:p>
          <a:endParaRPr lang="en-US"/>
        </a:p>
      </dgm:t>
    </dgm:pt>
    <dgm:pt modelId="{CA922085-13A9-4146-A717-0E4A19624BA3}" type="sibTrans" cxnId="{057F5284-D825-423B-A5C7-FE792D007614}">
      <dgm:prSet/>
      <dgm:spPr/>
      <dgm:t>
        <a:bodyPr/>
        <a:lstStyle/>
        <a:p>
          <a:endParaRPr lang="en-US"/>
        </a:p>
      </dgm:t>
    </dgm:pt>
    <dgm:pt modelId="{DA848EE5-B0D0-40F7-8C1B-EF56494DB12B}">
      <dgm:prSet phldrT="[Tekst]"/>
      <dgm:spPr/>
      <dgm:t>
        <a:bodyPr/>
        <a:lstStyle/>
        <a:p>
          <a:r>
            <a:rPr lang="pl-PL" noProof="0"/>
            <a:t>Saving the data</a:t>
          </a:r>
          <a:endParaRPr lang="en-US" noProof="0" dirty="0"/>
        </a:p>
      </dgm:t>
    </dgm:pt>
    <dgm:pt modelId="{D27339F7-B848-4419-8ACC-B02E152C5204}" type="parTrans" cxnId="{794E7EAB-C5C5-4E6D-A26A-19C9DA24EC15}">
      <dgm:prSet/>
      <dgm:spPr/>
      <dgm:t>
        <a:bodyPr/>
        <a:lstStyle/>
        <a:p>
          <a:endParaRPr lang="en-US"/>
        </a:p>
      </dgm:t>
    </dgm:pt>
    <dgm:pt modelId="{6A3E6CCB-DC25-44A2-8D2D-3F0CFB44E0AB}" type="sibTrans" cxnId="{794E7EAB-C5C5-4E6D-A26A-19C9DA24EC15}">
      <dgm:prSet/>
      <dgm:spPr/>
      <dgm:t>
        <a:bodyPr/>
        <a:lstStyle/>
        <a:p>
          <a:endParaRPr lang="en-US"/>
        </a:p>
      </dgm:t>
    </dgm:pt>
    <dgm:pt modelId="{1C904FEC-7C02-4212-865D-1C5941B8B779}">
      <dgm:prSet phldrT="[Tekst]"/>
      <dgm:spPr/>
      <dgm:t>
        <a:bodyPr/>
        <a:lstStyle/>
        <a:p>
          <a:r>
            <a:rPr lang="pl-PL" noProof="0"/>
            <a:t>Prearation of the optimisation method and environment</a:t>
          </a:r>
          <a:endParaRPr lang="en-US" noProof="0" dirty="0"/>
        </a:p>
      </dgm:t>
    </dgm:pt>
    <dgm:pt modelId="{590A06C9-89B3-4AC2-B6FC-784B9ECD0AC8}" type="parTrans" cxnId="{1F82DE02-0974-4060-B95A-D2B437352EDB}">
      <dgm:prSet/>
      <dgm:spPr/>
      <dgm:t>
        <a:bodyPr/>
        <a:lstStyle/>
        <a:p>
          <a:endParaRPr lang="en-US"/>
        </a:p>
      </dgm:t>
    </dgm:pt>
    <dgm:pt modelId="{580FEBC7-B1FC-48AF-92F4-D89B477C9870}" type="sibTrans" cxnId="{1F82DE02-0974-4060-B95A-D2B437352EDB}">
      <dgm:prSet/>
      <dgm:spPr/>
      <dgm:t>
        <a:bodyPr/>
        <a:lstStyle/>
        <a:p>
          <a:endParaRPr lang="en-US"/>
        </a:p>
      </dgm:t>
    </dgm:pt>
    <dgm:pt modelId="{B1201ED7-3E8E-4C30-9DE9-7182875DD81A}">
      <dgm:prSet phldrT="[Tekst]"/>
      <dgm:spPr/>
      <dgm:t>
        <a:bodyPr/>
        <a:lstStyle/>
        <a:p>
          <a:r>
            <a:rPr lang="pl-PL" noProof="0"/>
            <a:t>Cycles of training and validation for different optiimisation methods (Evolutionary, Automatic (Keras Tuner)) </a:t>
          </a:r>
          <a:endParaRPr lang="en-US" noProof="0" dirty="0"/>
        </a:p>
      </dgm:t>
    </dgm:pt>
    <dgm:pt modelId="{B3397E6E-F405-4B18-8392-007A51CB05EE}" type="parTrans" cxnId="{8A0645C2-9E19-4367-BA77-3960CDFF228D}">
      <dgm:prSet/>
      <dgm:spPr/>
      <dgm:t>
        <a:bodyPr/>
        <a:lstStyle/>
        <a:p>
          <a:endParaRPr lang="en-US"/>
        </a:p>
      </dgm:t>
    </dgm:pt>
    <dgm:pt modelId="{B9EE3E3F-28F7-4538-A876-083552D139FD}" type="sibTrans" cxnId="{8A0645C2-9E19-4367-BA77-3960CDFF228D}">
      <dgm:prSet/>
      <dgm:spPr/>
      <dgm:t>
        <a:bodyPr/>
        <a:lstStyle/>
        <a:p>
          <a:endParaRPr lang="en-US"/>
        </a:p>
      </dgm:t>
    </dgm:pt>
    <dgm:pt modelId="{EF3E0FC2-8214-411C-9E3E-12D11D19FE7F}">
      <dgm:prSet phldrT="[Tekst]"/>
      <dgm:spPr/>
      <dgm:t>
        <a:bodyPr/>
        <a:lstStyle/>
        <a:p>
          <a:r>
            <a:rPr lang="en-US" noProof="0"/>
            <a:t>Saving </a:t>
          </a:r>
          <a:r>
            <a:rPr lang="pl-PL" noProof="0"/>
            <a:t>models</a:t>
          </a:r>
          <a:r>
            <a:rPr lang="en-US" noProof="0"/>
            <a:t> in hdf5 format </a:t>
          </a:r>
          <a:endParaRPr lang="en-US" noProof="0" dirty="0"/>
        </a:p>
      </dgm:t>
    </dgm:pt>
    <dgm:pt modelId="{07484259-35AD-41E2-9F08-F14DC4AC86F8}" type="parTrans" cxnId="{890EC111-9C0C-4324-A581-4E440E5BB5B9}">
      <dgm:prSet/>
      <dgm:spPr/>
      <dgm:t>
        <a:bodyPr/>
        <a:lstStyle/>
        <a:p>
          <a:endParaRPr lang="en-US"/>
        </a:p>
      </dgm:t>
    </dgm:pt>
    <dgm:pt modelId="{C797C1B8-E44A-4010-9D10-2FF599B8C0EE}" type="sibTrans" cxnId="{890EC111-9C0C-4324-A581-4E440E5BB5B9}">
      <dgm:prSet/>
      <dgm:spPr/>
      <dgm:t>
        <a:bodyPr/>
        <a:lstStyle/>
        <a:p>
          <a:endParaRPr lang="en-US"/>
        </a:p>
      </dgm:t>
    </dgm:pt>
    <dgm:pt modelId="{68DE3E36-A790-423A-AFE0-8C8191AD8379}" type="pres">
      <dgm:prSet presAssocID="{9F2C58C6-A2B7-4043-A3E9-FFA6E3DE6DF9}" presName="CompostProcess" presStyleCnt="0">
        <dgm:presLayoutVars>
          <dgm:dir/>
          <dgm:resizeHandles val="exact"/>
        </dgm:presLayoutVars>
      </dgm:prSet>
      <dgm:spPr/>
    </dgm:pt>
    <dgm:pt modelId="{1F185396-C564-4592-9B5B-B0396D2E96B1}" type="pres">
      <dgm:prSet presAssocID="{9F2C58C6-A2B7-4043-A3E9-FFA6E3DE6DF9}" presName="arrow" presStyleLbl="bgShp" presStyleIdx="0" presStyleCnt="1"/>
      <dgm:spPr/>
    </dgm:pt>
    <dgm:pt modelId="{F13446C3-02E0-44FF-9BE5-2011A3F4C315}" type="pres">
      <dgm:prSet presAssocID="{9F2C58C6-A2B7-4043-A3E9-FFA6E3DE6DF9}" presName="linearProcess" presStyleCnt="0"/>
      <dgm:spPr/>
    </dgm:pt>
    <dgm:pt modelId="{856E28B8-DD10-4363-8312-425D14CF4E15}" type="pres">
      <dgm:prSet presAssocID="{85EFAFAF-B044-409D-905D-DAEAF75BA2BB}" presName="textNode" presStyleLbl="node1" presStyleIdx="0" presStyleCnt="6">
        <dgm:presLayoutVars>
          <dgm:bulletEnabled val="1"/>
        </dgm:presLayoutVars>
      </dgm:prSet>
      <dgm:spPr/>
    </dgm:pt>
    <dgm:pt modelId="{B6E22C33-1169-487B-82E4-86B4E618C7F0}" type="pres">
      <dgm:prSet presAssocID="{53AFD526-E694-4CA7-9A86-AF621EE70D23}" presName="sibTrans" presStyleCnt="0"/>
      <dgm:spPr/>
    </dgm:pt>
    <dgm:pt modelId="{DA0DF63D-909A-4876-89ED-20E94FCBCAE3}" type="pres">
      <dgm:prSet presAssocID="{E2468E01-ACB9-4A73-9374-C9C8C6B62508}" presName="textNode" presStyleLbl="node1" presStyleIdx="1" presStyleCnt="6">
        <dgm:presLayoutVars>
          <dgm:bulletEnabled val="1"/>
        </dgm:presLayoutVars>
      </dgm:prSet>
      <dgm:spPr/>
    </dgm:pt>
    <dgm:pt modelId="{4E30771E-A520-4BA8-A425-82EAE45712AD}" type="pres">
      <dgm:prSet presAssocID="{CA922085-13A9-4146-A717-0E4A19624BA3}" presName="sibTrans" presStyleCnt="0"/>
      <dgm:spPr/>
    </dgm:pt>
    <dgm:pt modelId="{C16C654A-DBB6-4FD4-9A6E-E8E9DB80E084}" type="pres">
      <dgm:prSet presAssocID="{DA848EE5-B0D0-40F7-8C1B-EF56494DB12B}" presName="textNode" presStyleLbl="node1" presStyleIdx="2" presStyleCnt="6">
        <dgm:presLayoutVars>
          <dgm:bulletEnabled val="1"/>
        </dgm:presLayoutVars>
      </dgm:prSet>
      <dgm:spPr/>
    </dgm:pt>
    <dgm:pt modelId="{C8B816A2-49EC-4972-BF71-74C907EA8D8F}" type="pres">
      <dgm:prSet presAssocID="{6A3E6CCB-DC25-44A2-8D2D-3F0CFB44E0AB}" presName="sibTrans" presStyleCnt="0"/>
      <dgm:spPr/>
    </dgm:pt>
    <dgm:pt modelId="{FF146C3C-3700-4C4D-A6FE-13A9F736B09E}" type="pres">
      <dgm:prSet presAssocID="{1C904FEC-7C02-4212-865D-1C5941B8B779}" presName="textNode" presStyleLbl="node1" presStyleIdx="3" presStyleCnt="6">
        <dgm:presLayoutVars>
          <dgm:bulletEnabled val="1"/>
        </dgm:presLayoutVars>
      </dgm:prSet>
      <dgm:spPr/>
    </dgm:pt>
    <dgm:pt modelId="{B720C979-0795-4F96-A155-CDB456FB7C9B}" type="pres">
      <dgm:prSet presAssocID="{580FEBC7-B1FC-48AF-92F4-D89B477C9870}" presName="sibTrans" presStyleCnt="0"/>
      <dgm:spPr/>
    </dgm:pt>
    <dgm:pt modelId="{FE0A111F-C8A4-44EF-9434-2F86860A4E59}" type="pres">
      <dgm:prSet presAssocID="{B1201ED7-3E8E-4C30-9DE9-7182875DD81A}" presName="textNode" presStyleLbl="node1" presStyleIdx="4" presStyleCnt="6">
        <dgm:presLayoutVars>
          <dgm:bulletEnabled val="1"/>
        </dgm:presLayoutVars>
      </dgm:prSet>
      <dgm:spPr/>
    </dgm:pt>
    <dgm:pt modelId="{68D31D6C-A7FC-49B8-8E0C-63F98F8FB8F8}" type="pres">
      <dgm:prSet presAssocID="{B9EE3E3F-28F7-4538-A876-083552D139FD}" presName="sibTrans" presStyleCnt="0"/>
      <dgm:spPr/>
    </dgm:pt>
    <dgm:pt modelId="{90F225E8-9726-4889-B05D-2387C656525B}" type="pres">
      <dgm:prSet presAssocID="{EF3E0FC2-8214-411C-9E3E-12D11D19FE7F}" presName="textNode" presStyleLbl="node1" presStyleIdx="5" presStyleCnt="6">
        <dgm:presLayoutVars>
          <dgm:bulletEnabled val="1"/>
        </dgm:presLayoutVars>
      </dgm:prSet>
      <dgm:spPr/>
    </dgm:pt>
  </dgm:ptLst>
  <dgm:cxnLst>
    <dgm:cxn modelId="{1F82DE02-0974-4060-B95A-D2B437352EDB}" srcId="{9F2C58C6-A2B7-4043-A3E9-FFA6E3DE6DF9}" destId="{1C904FEC-7C02-4212-865D-1C5941B8B779}" srcOrd="3" destOrd="0" parTransId="{590A06C9-89B3-4AC2-B6FC-784B9ECD0AC8}" sibTransId="{580FEBC7-B1FC-48AF-92F4-D89B477C9870}"/>
    <dgm:cxn modelId="{890EC111-9C0C-4324-A581-4E440E5BB5B9}" srcId="{9F2C58C6-A2B7-4043-A3E9-FFA6E3DE6DF9}" destId="{EF3E0FC2-8214-411C-9E3E-12D11D19FE7F}" srcOrd="5" destOrd="0" parTransId="{07484259-35AD-41E2-9F08-F14DC4AC86F8}" sibTransId="{C797C1B8-E44A-4010-9D10-2FF599B8C0EE}"/>
    <dgm:cxn modelId="{69C65536-18B3-4ED6-8D46-3E676EDD31BA}" type="presOf" srcId="{EF3E0FC2-8214-411C-9E3E-12D11D19FE7F}" destId="{90F225E8-9726-4889-B05D-2387C656525B}" srcOrd="0" destOrd="0" presId="urn:microsoft.com/office/officeart/2005/8/layout/hProcess9"/>
    <dgm:cxn modelId="{057F5284-D825-423B-A5C7-FE792D007614}" srcId="{9F2C58C6-A2B7-4043-A3E9-FFA6E3DE6DF9}" destId="{E2468E01-ACB9-4A73-9374-C9C8C6B62508}" srcOrd="1" destOrd="0" parTransId="{CB8F309E-F3B5-44A1-AA9B-2D0B024628D0}" sibTransId="{CA922085-13A9-4146-A717-0E4A19624BA3}"/>
    <dgm:cxn modelId="{D9323392-0700-4F48-B9A7-6461186FE4F6}" type="presOf" srcId="{DA848EE5-B0D0-40F7-8C1B-EF56494DB12B}" destId="{C16C654A-DBB6-4FD4-9A6E-E8E9DB80E084}" srcOrd="0" destOrd="0" presId="urn:microsoft.com/office/officeart/2005/8/layout/hProcess9"/>
    <dgm:cxn modelId="{56CF6697-4A84-4A6D-AC89-0244A01BB06D}" type="presOf" srcId="{E2468E01-ACB9-4A73-9374-C9C8C6B62508}" destId="{DA0DF63D-909A-4876-89ED-20E94FCBCAE3}" srcOrd="0" destOrd="0" presId="urn:microsoft.com/office/officeart/2005/8/layout/hProcess9"/>
    <dgm:cxn modelId="{DDEA849F-42D4-4AFF-B58C-561285241269}" type="presOf" srcId="{9F2C58C6-A2B7-4043-A3E9-FFA6E3DE6DF9}" destId="{68DE3E36-A790-423A-AFE0-8C8191AD8379}" srcOrd="0" destOrd="0" presId="urn:microsoft.com/office/officeart/2005/8/layout/hProcess9"/>
    <dgm:cxn modelId="{794E7EAB-C5C5-4E6D-A26A-19C9DA24EC15}" srcId="{9F2C58C6-A2B7-4043-A3E9-FFA6E3DE6DF9}" destId="{DA848EE5-B0D0-40F7-8C1B-EF56494DB12B}" srcOrd="2" destOrd="0" parTransId="{D27339F7-B848-4419-8ACC-B02E152C5204}" sibTransId="{6A3E6CCB-DC25-44A2-8D2D-3F0CFB44E0AB}"/>
    <dgm:cxn modelId="{029BBDB1-2C43-4AAD-BD9D-C27B4D1515FF}" type="presOf" srcId="{B1201ED7-3E8E-4C30-9DE9-7182875DD81A}" destId="{FE0A111F-C8A4-44EF-9434-2F86860A4E59}" srcOrd="0" destOrd="0" presId="urn:microsoft.com/office/officeart/2005/8/layout/hProcess9"/>
    <dgm:cxn modelId="{8A0645C2-9E19-4367-BA77-3960CDFF228D}" srcId="{9F2C58C6-A2B7-4043-A3E9-FFA6E3DE6DF9}" destId="{B1201ED7-3E8E-4C30-9DE9-7182875DD81A}" srcOrd="4" destOrd="0" parTransId="{B3397E6E-F405-4B18-8392-007A51CB05EE}" sibTransId="{B9EE3E3F-28F7-4538-A876-083552D139FD}"/>
    <dgm:cxn modelId="{2C183CDB-15C5-4D6C-BAA8-98D65A35BFDA}" type="presOf" srcId="{1C904FEC-7C02-4212-865D-1C5941B8B779}" destId="{FF146C3C-3700-4C4D-A6FE-13A9F736B09E}" srcOrd="0" destOrd="0" presId="urn:microsoft.com/office/officeart/2005/8/layout/hProcess9"/>
    <dgm:cxn modelId="{1C24E5E3-DD0A-4ADC-86F9-28AFA19CFE09}" srcId="{9F2C58C6-A2B7-4043-A3E9-FFA6E3DE6DF9}" destId="{85EFAFAF-B044-409D-905D-DAEAF75BA2BB}" srcOrd="0" destOrd="0" parTransId="{BDD77093-3C40-4152-8E7B-6FD9BAA9D2B5}" sibTransId="{53AFD526-E694-4CA7-9A86-AF621EE70D23}"/>
    <dgm:cxn modelId="{728074FA-BE22-449D-BAE1-1ED6CA3B1FE3}" type="presOf" srcId="{85EFAFAF-B044-409D-905D-DAEAF75BA2BB}" destId="{856E28B8-DD10-4363-8312-425D14CF4E15}" srcOrd="0" destOrd="0" presId="urn:microsoft.com/office/officeart/2005/8/layout/hProcess9"/>
    <dgm:cxn modelId="{91107CA4-9923-49FF-89E2-12FD1BE59AEB}" type="presParOf" srcId="{68DE3E36-A790-423A-AFE0-8C8191AD8379}" destId="{1F185396-C564-4592-9B5B-B0396D2E96B1}" srcOrd="0" destOrd="0" presId="urn:microsoft.com/office/officeart/2005/8/layout/hProcess9"/>
    <dgm:cxn modelId="{32F024B3-D5ED-43B6-B549-13301FC23C06}" type="presParOf" srcId="{68DE3E36-A790-423A-AFE0-8C8191AD8379}" destId="{F13446C3-02E0-44FF-9BE5-2011A3F4C315}" srcOrd="1" destOrd="0" presId="urn:microsoft.com/office/officeart/2005/8/layout/hProcess9"/>
    <dgm:cxn modelId="{64D18350-94CB-4920-97CB-17BF9709F63A}" type="presParOf" srcId="{F13446C3-02E0-44FF-9BE5-2011A3F4C315}" destId="{856E28B8-DD10-4363-8312-425D14CF4E15}" srcOrd="0" destOrd="0" presId="urn:microsoft.com/office/officeart/2005/8/layout/hProcess9"/>
    <dgm:cxn modelId="{B6222E04-3543-4CF5-9802-38E537830A6C}" type="presParOf" srcId="{F13446C3-02E0-44FF-9BE5-2011A3F4C315}" destId="{B6E22C33-1169-487B-82E4-86B4E618C7F0}" srcOrd="1" destOrd="0" presId="urn:microsoft.com/office/officeart/2005/8/layout/hProcess9"/>
    <dgm:cxn modelId="{DCEDF2FE-4062-49E7-9E04-9C1319858EE1}" type="presParOf" srcId="{F13446C3-02E0-44FF-9BE5-2011A3F4C315}" destId="{DA0DF63D-909A-4876-89ED-20E94FCBCAE3}" srcOrd="2" destOrd="0" presId="urn:microsoft.com/office/officeart/2005/8/layout/hProcess9"/>
    <dgm:cxn modelId="{6FE493BD-183C-4F84-92B5-ED80C5F66C09}" type="presParOf" srcId="{F13446C3-02E0-44FF-9BE5-2011A3F4C315}" destId="{4E30771E-A520-4BA8-A425-82EAE45712AD}" srcOrd="3" destOrd="0" presId="urn:microsoft.com/office/officeart/2005/8/layout/hProcess9"/>
    <dgm:cxn modelId="{FE8D6EF1-9AA6-4D4E-834B-18F6028D7043}" type="presParOf" srcId="{F13446C3-02E0-44FF-9BE5-2011A3F4C315}" destId="{C16C654A-DBB6-4FD4-9A6E-E8E9DB80E084}" srcOrd="4" destOrd="0" presId="urn:microsoft.com/office/officeart/2005/8/layout/hProcess9"/>
    <dgm:cxn modelId="{DD0D8FDB-A890-426D-990D-E650B1976A58}" type="presParOf" srcId="{F13446C3-02E0-44FF-9BE5-2011A3F4C315}" destId="{C8B816A2-49EC-4972-BF71-74C907EA8D8F}" srcOrd="5" destOrd="0" presId="urn:microsoft.com/office/officeart/2005/8/layout/hProcess9"/>
    <dgm:cxn modelId="{7E970E0A-A50A-444E-ABCF-FE45CEDCF628}" type="presParOf" srcId="{F13446C3-02E0-44FF-9BE5-2011A3F4C315}" destId="{FF146C3C-3700-4C4D-A6FE-13A9F736B09E}" srcOrd="6" destOrd="0" presId="urn:microsoft.com/office/officeart/2005/8/layout/hProcess9"/>
    <dgm:cxn modelId="{A0DAA50B-0956-40A1-A294-B9A3EC775AB8}" type="presParOf" srcId="{F13446C3-02E0-44FF-9BE5-2011A3F4C315}" destId="{B720C979-0795-4F96-A155-CDB456FB7C9B}" srcOrd="7" destOrd="0" presId="urn:microsoft.com/office/officeart/2005/8/layout/hProcess9"/>
    <dgm:cxn modelId="{9C33FEA0-4DA2-45BD-8A03-244C4B08A5DF}" type="presParOf" srcId="{F13446C3-02E0-44FF-9BE5-2011A3F4C315}" destId="{FE0A111F-C8A4-44EF-9434-2F86860A4E59}" srcOrd="8" destOrd="0" presId="urn:microsoft.com/office/officeart/2005/8/layout/hProcess9"/>
    <dgm:cxn modelId="{BD57F2A4-54AE-4889-A6D4-18AA4CE91532}" type="presParOf" srcId="{F13446C3-02E0-44FF-9BE5-2011A3F4C315}" destId="{68D31D6C-A7FC-49B8-8E0C-63F98F8FB8F8}" srcOrd="9" destOrd="0" presId="urn:microsoft.com/office/officeart/2005/8/layout/hProcess9"/>
    <dgm:cxn modelId="{05556A77-0C11-42D0-9B38-F3E6E5A710D8}" type="presParOf" srcId="{F13446C3-02E0-44FF-9BE5-2011A3F4C315}" destId="{90F225E8-9726-4889-B05D-2387C656525B}"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2C58C6-A2B7-4043-A3E9-FFA6E3DE6DF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5EFAFAF-B044-409D-905D-DAEAF75BA2BB}">
      <dgm:prSet phldrT="[Tekst]"/>
      <dgm:spPr/>
      <dgm:t>
        <a:bodyPr/>
        <a:lstStyle/>
        <a:p>
          <a:r>
            <a:rPr lang="pl-PL" noProof="0"/>
            <a:t>Reading the model</a:t>
          </a:r>
          <a:endParaRPr lang="en-US" noProof="0" dirty="0"/>
        </a:p>
      </dgm:t>
    </dgm:pt>
    <dgm:pt modelId="{BDD77093-3C40-4152-8E7B-6FD9BAA9D2B5}" type="parTrans" cxnId="{1C24E5E3-DD0A-4ADC-86F9-28AFA19CFE09}">
      <dgm:prSet/>
      <dgm:spPr/>
      <dgm:t>
        <a:bodyPr/>
        <a:lstStyle/>
        <a:p>
          <a:endParaRPr lang="en-US"/>
        </a:p>
      </dgm:t>
    </dgm:pt>
    <dgm:pt modelId="{53AFD526-E694-4CA7-9A86-AF621EE70D23}" type="sibTrans" cxnId="{1C24E5E3-DD0A-4ADC-86F9-28AFA19CFE09}">
      <dgm:prSet/>
      <dgm:spPr/>
      <dgm:t>
        <a:bodyPr/>
        <a:lstStyle/>
        <a:p>
          <a:endParaRPr lang="en-US"/>
        </a:p>
      </dgm:t>
    </dgm:pt>
    <dgm:pt modelId="{E2468E01-ACB9-4A73-9374-C9C8C6B62508}">
      <dgm:prSet phldrT="[Tekst]"/>
      <dgm:spPr/>
      <dgm:t>
        <a:bodyPr/>
        <a:lstStyle/>
        <a:p>
          <a:r>
            <a:rPr lang="pl-PL" noProof="0"/>
            <a:t>Inference of data from the given part of the test set.</a:t>
          </a:r>
          <a:endParaRPr lang="en-US" noProof="0" dirty="0"/>
        </a:p>
      </dgm:t>
    </dgm:pt>
    <dgm:pt modelId="{CB8F309E-F3B5-44A1-AA9B-2D0B024628D0}" type="parTrans" cxnId="{057F5284-D825-423B-A5C7-FE792D007614}">
      <dgm:prSet/>
      <dgm:spPr/>
      <dgm:t>
        <a:bodyPr/>
        <a:lstStyle/>
        <a:p>
          <a:endParaRPr lang="en-US"/>
        </a:p>
      </dgm:t>
    </dgm:pt>
    <dgm:pt modelId="{CA922085-13A9-4146-A717-0E4A19624BA3}" type="sibTrans" cxnId="{057F5284-D825-423B-A5C7-FE792D007614}">
      <dgm:prSet/>
      <dgm:spPr/>
      <dgm:t>
        <a:bodyPr/>
        <a:lstStyle/>
        <a:p>
          <a:endParaRPr lang="en-US"/>
        </a:p>
      </dgm:t>
    </dgm:pt>
    <dgm:pt modelId="{DA848EE5-B0D0-40F7-8C1B-EF56494DB12B}">
      <dgm:prSet phldrT="[Tekst]"/>
      <dgm:spPr/>
      <dgm:t>
        <a:bodyPr/>
        <a:lstStyle/>
        <a:p>
          <a:r>
            <a:rPr lang="pl-PL" noProof="0"/>
            <a:t>Saving the data</a:t>
          </a:r>
          <a:endParaRPr lang="en-US" noProof="0" dirty="0"/>
        </a:p>
      </dgm:t>
    </dgm:pt>
    <dgm:pt modelId="{D27339F7-B848-4419-8ACC-B02E152C5204}" type="parTrans" cxnId="{794E7EAB-C5C5-4E6D-A26A-19C9DA24EC15}">
      <dgm:prSet/>
      <dgm:spPr/>
      <dgm:t>
        <a:bodyPr/>
        <a:lstStyle/>
        <a:p>
          <a:endParaRPr lang="en-US"/>
        </a:p>
      </dgm:t>
    </dgm:pt>
    <dgm:pt modelId="{6A3E6CCB-DC25-44A2-8D2D-3F0CFB44E0AB}" type="sibTrans" cxnId="{794E7EAB-C5C5-4E6D-A26A-19C9DA24EC15}">
      <dgm:prSet/>
      <dgm:spPr/>
      <dgm:t>
        <a:bodyPr/>
        <a:lstStyle/>
        <a:p>
          <a:endParaRPr lang="en-US"/>
        </a:p>
      </dgm:t>
    </dgm:pt>
    <dgm:pt modelId="{1C904FEC-7C02-4212-865D-1C5941B8B779}">
      <dgm:prSet phldrT="[Tekst]"/>
      <dgm:spPr/>
      <dgm:t>
        <a:bodyPr/>
        <a:lstStyle/>
        <a:p>
          <a:r>
            <a:rPr lang="pl-PL" noProof="0"/>
            <a:t>Reconstruction of the lines (fitting)</a:t>
          </a:r>
          <a:endParaRPr lang="en-US" noProof="0" dirty="0"/>
        </a:p>
      </dgm:t>
    </dgm:pt>
    <dgm:pt modelId="{590A06C9-89B3-4AC2-B6FC-784B9ECD0AC8}" type="parTrans" cxnId="{1F82DE02-0974-4060-B95A-D2B437352EDB}">
      <dgm:prSet/>
      <dgm:spPr/>
      <dgm:t>
        <a:bodyPr/>
        <a:lstStyle/>
        <a:p>
          <a:endParaRPr lang="en-US"/>
        </a:p>
      </dgm:t>
    </dgm:pt>
    <dgm:pt modelId="{580FEBC7-B1FC-48AF-92F4-D89B477C9870}" type="sibTrans" cxnId="{1F82DE02-0974-4060-B95A-D2B437352EDB}">
      <dgm:prSet/>
      <dgm:spPr/>
      <dgm:t>
        <a:bodyPr/>
        <a:lstStyle/>
        <a:p>
          <a:endParaRPr lang="en-US"/>
        </a:p>
      </dgm:t>
    </dgm:pt>
    <dgm:pt modelId="{B1201ED7-3E8E-4C30-9DE9-7182875DD81A}">
      <dgm:prSet phldrT="[Tekst]"/>
      <dgm:spPr/>
      <dgm:t>
        <a:bodyPr/>
        <a:lstStyle/>
        <a:p>
          <a:r>
            <a:rPr lang="pl-PL" noProof="0"/>
            <a:t>Reconstruction of the profiles.</a:t>
          </a:r>
          <a:endParaRPr lang="en-US" noProof="0" dirty="0"/>
        </a:p>
      </dgm:t>
    </dgm:pt>
    <dgm:pt modelId="{B3397E6E-F405-4B18-8392-007A51CB05EE}" type="parTrans" cxnId="{8A0645C2-9E19-4367-BA77-3960CDFF228D}">
      <dgm:prSet/>
      <dgm:spPr/>
      <dgm:t>
        <a:bodyPr/>
        <a:lstStyle/>
        <a:p>
          <a:endParaRPr lang="en-US"/>
        </a:p>
      </dgm:t>
    </dgm:pt>
    <dgm:pt modelId="{B9EE3E3F-28F7-4538-A876-083552D139FD}" type="sibTrans" cxnId="{8A0645C2-9E19-4367-BA77-3960CDFF228D}">
      <dgm:prSet/>
      <dgm:spPr/>
      <dgm:t>
        <a:bodyPr/>
        <a:lstStyle/>
        <a:p>
          <a:endParaRPr lang="en-US"/>
        </a:p>
      </dgm:t>
    </dgm:pt>
    <dgm:pt modelId="{EF3E0FC2-8214-411C-9E3E-12D11D19FE7F}">
      <dgm:prSet phldrT="[Tekst]"/>
      <dgm:spPr/>
      <dgm:t>
        <a:bodyPr/>
        <a:lstStyle/>
        <a:p>
          <a:r>
            <a:rPr lang="en-US" noProof="0"/>
            <a:t>Saving </a:t>
          </a:r>
          <a:r>
            <a:rPr lang="pl-PL" noProof="0"/>
            <a:t>data</a:t>
          </a:r>
          <a:r>
            <a:rPr lang="en-US" noProof="0"/>
            <a:t> in hdf5 format </a:t>
          </a:r>
          <a:endParaRPr lang="en-US" noProof="0" dirty="0"/>
        </a:p>
      </dgm:t>
    </dgm:pt>
    <dgm:pt modelId="{07484259-35AD-41E2-9F08-F14DC4AC86F8}" type="parTrans" cxnId="{890EC111-9C0C-4324-A581-4E440E5BB5B9}">
      <dgm:prSet/>
      <dgm:spPr/>
      <dgm:t>
        <a:bodyPr/>
        <a:lstStyle/>
        <a:p>
          <a:endParaRPr lang="en-US"/>
        </a:p>
      </dgm:t>
    </dgm:pt>
    <dgm:pt modelId="{C797C1B8-E44A-4010-9D10-2FF599B8C0EE}" type="sibTrans" cxnId="{890EC111-9C0C-4324-A581-4E440E5BB5B9}">
      <dgm:prSet/>
      <dgm:spPr/>
      <dgm:t>
        <a:bodyPr/>
        <a:lstStyle/>
        <a:p>
          <a:endParaRPr lang="en-US"/>
        </a:p>
      </dgm:t>
    </dgm:pt>
    <dgm:pt modelId="{2D37C2D2-8F33-485B-AFD1-8D68E15FA49B}">
      <dgm:prSet phldrT="[Tekst]"/>
      <dgm:spPr/>
      <dgm:t>
        <a:bodyPr/>
        <a:lstStyle/>
        <a:p>
          <a:r>
            <a:rPr lang="pl-PL" noProof="0"/>
            <a:t>2 nd level anomaly detection (Based on the prediction error) </a:t>
          </a:r>
          <a:endParaRPr lang="en-US" noProof="0" dirty="0"/>
        </a:p>
      </dgm:t>
    </dgm:pt>
    <dgm:pt modelId="{A9E7FFC2-EA99-429A-8AD6-9F7358FE81AF}" type="parTrans" cxnId="{57DD2B68-70D0-4FA6-911E-4A28A622E99E}">
      <dgm:prSet/>
      <dgm:spPr/>
      <dgm:t>
        <a:bodyPr/>
        <a:lstStyle/>
        <a:p>
          <a:endParaRPr lang="en-US"/>
        </a:p>
      </dgm:t>
    </dgm:pt>
    <dgm:pt modelId="{CDA9D7B3-7890-4AFA-B16E-C9EAC0E57029}" type="sibTrans" cxnId="{57DD2B68-70D0-4FA6-911E-4A28A622E99E}">
      <dgm:prSet/>
      <dgm:spPr/>
      <dgm:t>
        <a:bodyPr/>
        <a:lstStyle/>
        <a:p>
          <a:endParaRPr lang="en-US"/>
        </a:p>
      </dgm:t>
    </dgm:pt>
    <dgm:pt modelId="{04AEDB7B-676D-446B-AC2E-1D6C2D225A48}">
      <dgm:prSet phldrT="[Tekst]"/>
      <dgm:spPr/>
      <dgm:t>
        <a:bodyPr/>
        <a:lstStyle/>
        <a:p>
          <a:r>
            <a:rPr lang="pl-PL" noProof="0"/>
            <a:t>Preparation of analysis, statistics, graphs, etc. </a:t>
          </a:r>
          <a:endParaRPr lang="en-US" noProof="0" dirty="0"/>
        </a:p>
      </dgm:t>
    </dgm:pt>
    <dgm:pt modelId="{E10948B9-81D7-41FB-8DF6-A8340D8D6E3D}" type="parTrans" cxnId="{45F3E48E-33B1-4BA1-9B04-56D2A5542C53}">
      <dgm:prSet/>
      <dgm:spPr/>
      <dgm:t>
        <a:bodyPr/>
        <a:lstStyle/>
        <a:p>
          <a:endParaRPr lang="en-US"/>
        </a:p>
      </dgm:t>
    </dgm:pt>
    <dgm:pt modelId="{5488B0DA-8A99-4437-A571-74DC6A35AF71}" type="sibTrans" cxnId="{45F3E48E-33B1-4BA1-9B04-56D2A5542C53}">
      <dgm:prSet/>
      <dgm:spPr/>
      <dgm:t>
        <a:bodyPr/>
        <a:lstStyle/>
        <a:p>
          <a:endParaRPr lang="en-US"/>
        </a:p>
      </dgm:t>
    </dgm:pt>
    <dgm:pt modelId="{68DE3E36-A790-423A-AFE0-8C8191AD8379}" type="pres">
      <dgm:prSet presAssocID="{9F2C58C6-A2B7-4043-A3E9-FFA6E3DE6DF9}" presName="CompostProcess" presStyleCnt="0">
        <dgm:presLayoutVars>
          <dgm:dir/>
          <dgm:resizeHandles val="exact"/>
        </dgm:presLayoutVars>
      </dgm:prSet>
      <dgm:spPr/>
    </dgm:pt>
    <dgm:pt modelId="{1F185396-C564-4592-9B5B-B0396D2E96B1}" type="pres">
      <dgm:prSet presAssocID="{9F2C58C6-A2B7-4043-A3E9-FFA6E3DE6DF9}" presName="arrow" presStyleLbl="bgShp" presStyleIdx="0" presStyleCnt="1"/>
      <dgm:spPr/>
    </dgm:pt>
    <dgm:pt modelId="{F13446C3-02E0-44FF-9BE5-2011A3F4C315}" type="pres">
      <dgm:prSet presAssocID="{9F2C58C6-A2B7-4043-A3E9-FFA6E3DE6DF9}" presName="linearProcess" presStyleCnt="0"/>
      <dgm:spPr/>
    </dgm:pt>
    <dgm:pt modelId="{856E28B8-DD10-4363-8312-425D14CF4E15}" type="pres">
      <dgm:prSet presAssocID="{85EFAFAF-B044-409D-905D-DAEAF75BA2BB}" presName="textNode" presStyleLbl="node1" presStyleIdx="0" presStyleCnt="8">
        <dgm:presLayoutVars>
          <dgm:bulletEnabled val="1"/>
        </dgm:presLayoutVars>
      </dgm:prSet>
      <dgm:spPr/>
    </dgm:pt>
    <dgm:pt modelId="{B6E22C33-1169-487B-82E4-86B4E618C7F0}" type="pres">
      <dgm:prSet presAssocID="{53AFD526-E694-4CA7-9A86-AF621EE70D23}" presName="sibTrans" presStyleCnt="0"/>
      <dgm:spPr/>
    </dgm:pt>
    <dgm:pt modelId="{DA0DF63D-909A-4876-89ED-20E94FCBCAE3}" type="pres">
      <dgm:prSet presAssocID="{E2468E01-ACB9-4A73-9374-C9C8C6B62508}" presName="textNode" presStyleLbl="node1" presStyleIdx="1" presStyleCnt="8">
        <dgm:presLayoutVars>
          <dgm:bulletEnabled val="1"/>
        </dgm:presLayoutVars>
      </dgm:prSet>
      <dgm:spPr/>
    </dgm:pt>
    <dgm:pt modelId="{4E30771E-A520-4BA8-A425-82EAE45712AD}" type="pres">
      <dgm:prSet presAssocID="{CA922085-13A9-4146-A717-0E4A19624BA3}" presName="sibTrans" presStyleCnt="0"/>
      <dgm:spPr/>
    </dgm:pt>
    <dgm:pt modelId="{E0E77DB8-EDCB-4874-B75E-F0D8FCBB1336}" type="pres">
      <dgm:prSet presAssocID="{2D37C2D2-8F33-485B-AFD1-8D68E15FA49B}" presName="textNode" presStyleLbl="node1" presStyleIdx="2" presStyleCnt="8">
        <dgm:presLayoutVars>
          <dgm:bulletEnabled val="1"/>
        </dgm:presLayoutVars>
      </dgm:prSet>
      <dgm:spPr/>
    </dgm:pt>
    <dgm:pt modelId="{B73DAC4B-CD10-4D20-BE54-AADEA776E16E}" type="pres">
      <dgm:prSet presAssocID="{CDA9D7B3-7890-4AFA-B16E-C9EAC0E57029}" presName="sibTrans" presStyleCnt="0"/>
      <dgm:spPr/>
    </dgm:pt>
    <dgm:pt modelId="{C16C654A-DBB6-4FD4-9A6E-E8E9DB80E084}" type="pres">
      <dgm:prSet presAssocID="{DA848EE5-B0D0-40F7-8C1B-EF56494DB12B}" presName="textNode" presStyleLbl="node1" presStyleIdx="3" presStyleCnt="8">
        <dgm:presLayoutVars>
          <dgm:bulletEnabled val="1"/>
        </dgm:presLayoutVars>
      </dgm:prSet>
      <dgm:spPr/>
    </dgm:pt>
    <dgm:pt modelId="{C8B816A2-49EC-4972-BF71-74C907EA8D8F}" type="pres">
      <dgm:prSet presAssocID="{6A3E6CCB-DC25-44A2-8D2D-3F0CFB44E0AB}" presName="sibTrans" presStyleCnt="0"/>
      <dgm:spPr/>
    </dgm:pt>
    <dgm:pt modelId="{FF146C3C-3700-4C4D-A6FE-13A9F736B09E}" type="pres">
      <dgm:prSet presAssocID="{1C904FEC-7C02-4212-865D-1C5941B8B779}" presName="textNode" presStyleLbl="node1" presStyleIdx="4" presStyleCnt="8">
        <dgm:presLayoutVars>
          <dgm:bulletEnabled val="1"/>
        </dgm:presLayoutVars>
      </dgm:prSet>
      <dgm:spPr/>
    </dgm:pt>
    <dgm:pt modelId="{B720C979-0795-4F96-A155-CDB456FB7C9B}" type="pres">
      <dgm:prSet presAssocID="{580FEBC7-B1FC-48AF-92F4-D89B477C9870}" presName="sibTrans" presStyleCnt="0"/>
      <dgm:spPr/>
    </dgm:pt>
    <dgm:pt modelId="{FE0A111F-C8A4-44EF-9434-2F86860A4E59}" type="pres">
      <dgm:prSet presAssocID="{B1201ED7-3E8E-4C30-9DE9-7182875DD81A}" presName="textNode" presStyleLbl="node1" presStyleIdx="5" presStyleCnt="8">
        <dgm:presLayoutVars>
          <dgm:bulletEnabled val="1"/>
        </dgm:presLayoutVars>
      </dgm:prSet>
      <dgm:spPr/>
    </dgm:pt>
    <dgm:pt modelId="{68D31D6C-A7FC-49B8-8E0C-63F98F8FB8F8}" type="pres">
      <dgm:prSet presAssocID="{B9EE3E3F-28F7-4538-A876-083552D139FD}" presName="sibTrans" presStyleCnt="0"/>
      <dgm:spPr/>
    </dgm:pt>
    <dgm:pt modelId="{90F225E8-9726-4889-B05D-2387C656525B}" type="pres">
      <dgm:prSet presAssocID="{EF3E0FC2-8214-411C-9E3E-12D11D19FE7F}" presName="textNode" presStyleLbl="node1" presStyleIdx="6" presStyleCnt="8">
        <dgm:presLayoutVars>
          <dgm:bulletEnabled val="1"/>
        </dgm:presLayoutVars>
      </dgm:prSet>
      <dgm:spPr/>
    </dgm:pt>
    <dgm:pt modelId="{EC769271-DE3E-45A6-900A-C4E7986C0A90}" type="pres">
      <dgm:prSet presAssocID="{C797C1B8-E44A-4010-9D10-2FF599B8C0EE}" presName="sibTrans" presStyleCnt="0"/>
      <dgm:spPr/>
    </dgm:pt>
    <dgm:pt modelId="{69144F6D-30D7-48C2-9399-51EC6D7C8463}" type="pres">
      <dgm:prSet presAssocID="{04AEDB7B-676D-446B-AC2E-1D6C2D225A48}" presName="textNode" presStyleLbl="node1" presStyleIdx="7" presStyleCnt="8">
        <dgm:presLayoutVars>
          <dgm:bulletEnabled val="1"/>
        </dgm:presLayoutVars>
      </dgm:prSet>
      <dgm:spPr/>
    </dgm:pt>
  </dgm:ptLst>
  <dgm:cxnLst>
    <dgm:cxn modelId="{1F82DE02-0974-4060-B95A-D2B437352EDB}" srcId="{9F2C58C6-A2B7-4043-A3E9-FFA6E3DE6DF9}" destId="{1C904FEC-7C02-4212-865D-1C5941B8B779}" srcOrd="4" destOrd="0" parTransId="{590A06C9-89B3-4AC2-B6FC-784B9ECD0AC8}" sibTransId="{580FEBC7-B1FC-48AF-92F4-D89B477C9870}"/>
    <dgm:cxn modelId="{890EC111-9C0C-4324-A581-4E440E5BB5B9}" srcId="{9F2C58C6-A2B7-4043-A3E9-FFA6E3DE6DF9}" destId="{EF3E0FC2-8214-411C-9E3E-12D11D19FE7F}" srcOrd="6" destOrd="0" parTransId="{07484259-35AD-41E2-9F08-F14DC4AC86F8}" sibTransId="{C797C1B8-E44A-4010-9D10-2FF599B8C0EE}"/>
    <dgm:cxn modelId="{69C65536-18B3-4ED6-8D46-3E676EDD31BA}" type="presOf" srcId="{EF3E0FC2-8214-411C-9E3E-12D11D19FE7F}" destId="{90F225E8-9726-4889-B05D-2387C656525B}" srcOrd="0" destOrd="0" presId="urn:microsoft.com/office/officeart/2005/8/layout/hProcess9"/>
    <dgm:cxn modelId="{E779573A-A8D5-462E-98BD-391AF148AB00}" type="presOf" srcId="{2D37C2D2-8F33-485B-AFD1-8D68E15FA49B}" destId="{E0E77DB8-EDCB-4874-B75E-F0D8FCBB1336}" srcOrd="0" destOrd="0" presId="urn:microsoft.com/office/officeart/2005/8/layout/hProcess9"/>
    <dgm:cxn modelId="{57DD2B68-70D0-4FA6-911E-4A28A622E99E}" srcId="{9F2C58C6-A2B7-4043-A3E9-FFA6E3DE6DF9}" destId="{2D37C2D2-8F33-485B-AFD1-8D68E15FA49B}" srcOrd="2" destOrd="0" parTransId="{A9E7FFC2-EA99-429A-8AD6-9F7358FE81AF}" sibTransId="{CDA9D7B3-7890-4AFA-B16E-C9EAC0E57029}"/>
    <dgm:cxn modelId="{A24E0B7B-EE47-499A-A09D-1AF34A22A174}" type="presOf" srcId="{04AEDB7B-676D-446B-AC2E-1D6C2D225A48}" destId="{69144F6D-30D7-48C2-9399-51EC6D7C8463}" srcOrd="0" destOrd="0" presId="urn:microsoft.com/office/officeart/2005/8/layout/hProcess9"/>
    <dgm:cxn modelId="{057F5284-D825-423B-A5C7-FE792D007614}" srcId="{9F2C58C6-A2B7-4043-A3E9-FFA6E3DE6DF9}" destId="{E2468E01-ACB9-4A73-9374-C9C8C6B62508}" srcOrd="1" destOrd="0" parTransId="{CB8F309E-F3B5-44A1-AA9B-2D0B024628D0}" sibTransId="{CA922085-13A9-4146-A717-0E4A19624BA3}"/>
    <dgm:cxn modelId="{45F3E48E-33B1-4BA1-9B04-56D2A5542C53}" srcId="{9F2C58C6-A2B7-4043-A3E9-FFA6E3DE6DF9}" destId="{04AEDB7B-676D-446B-AC2E-1D6C2D225A48}" srcOrd="7" destOrd="0" parTransId="{E10948B9-81D7-41FB-8DF6-A8340D8D6E3D}" sibTransId="{5488B0DA-8A99-4437-A571-74DC6A35AF71}"/>
    <dgm:cxn modelId="{D9323392-0700-4F48-B9A7-6461186FE4F6}" type="presOf" srcId="{DA848EE5-B0D0-40F7-8C1B-EF56494DB12B}" destId="{C16C654A-DBB6-4FD4-9A6E-E8E9DB80E084}" srcOrd="0" destOrd="0" presId="urn:microsoft.com/office/officeart/2005/8/layout/hProcess9"/>
    <dgm:cxn modelId="{56CF6697-4A84-4A6D-AC89-0244A01BB06D}" type="presOf" srcId="{E2468E01-ACB9-4A73-9374-C9C8C6B62508}" destId="{DA0DF63D-909A-4876-89ED-20E94FCBCAE3}" srcOrd="0" destOrd="0" presId="urn:microsoft.com/office/officeart/2005/8/layout/hProcess9"/>
    <dgm:cxn modelId="{DDEA849F-42D4-4AFF-B58C-561285241269}" type="presOf" srcId="{9F2C58C6-A2B7-4043-A3E9-FFA6E3DE6DF9}" destId="{68DE3E36-A790-423A-AFE0-8C8191AD8379}" srcOrd="0" destOrd="0" presId="urn:microsoft.com/office/officeart/2005/8/layout/hProcess9"/>
    <dgm:cxn modelId="{794E7EAB-C5C5-4E6D-A26A-19C9DA24EC15}" srcId="{9F2C58C6-A2B7-4043-A3E9-FFA6E3DE6DF9}" destId="{DA848EE5-B0D0-40F7-8C1B-EF56494DB12B}" srcOrd="3" destOrd="0" parTransId="{D27339F7-B848-4419-8ACC-B02E152C5204}" sibTransId="{6A3E6CCB-DC25-44A2-8D2D-3F0CFB44E0AB}"/>
    <dgm:cxn modelId="{029BBDB1-2C43-4AAD-BD9D-C27B4D1515FF}" type="presOf" srcId="{B1201ED7-3E8E-4C30-9DE9-7182875DD81A}" destId="{FE0A111F-C8A4-44EF-9434-2F86860A4E59}" srcOrd="0" destOrd="0" presId="urn:microsoft.com/office/officeart/2005/8/layout/hProcess9"/>
    <dgm:cxn modelId="{8A0645C2-9E19-4367-BA77-3960CDFF228D}" srcId="{9F2C58C6-A2B7-4043-A3E9-FFA6E3DE6DF9}" destId="{B1201ED7-3E8E-4C30-9DE9-7182875DD81A}" srcOrd="5" destOrd="0" parTransId="{B3397E6E-F405-4B18-8392-007A51CB05EE}" sibTransId="{B9EE3E3F-28F7-4538-A876-083552D139FD}"/>
    <dgm:cxn modelId="{2C183CDB-15C5-4D6C-BAA8-98D65A35BFDA}" type="presOf" srcId="{1C904FEC-7C02-4212-865D-1C5941B8B779}" destId="{FF146C3C-3700-4C4D-A6FE-13A9F736B09E}" srcOrd="0" destOrd="0" presId="urn:microsoft.com/office/officeart/2005/8/layout/hProcess9"/>
    <dgm:cxn modelId="{1C24E5E3-DD0A-4ADC-86F9-28AFA19CFE09}" srcId="{9F2C58C6-A2B7-4043-A3E9-FFA6E3DE6DF9}" destId="{85EFAFAF-B044-409D-905D-DAEAF75BA2BB}" srcOrd="0" destOrd="0" parTransId="{BDD77093-3C40-4152-8E7B-6FD9BAA9D2B5}" sibTransId="{53AFD526-E694-4CA7-9A86-AF621EE70D23}"/>
    <dgm:cxn modelId="{728074FA-BE22-449D-BAE1-1ED6CA3B1FE3}" type="presOf" srcId="{85EFAFAF-B044-409D-905D-DAEAF75BA2BB}" destId="{856E28B8-DD10-4363-8312-425D14CF4E15}" srcOrd="0" destOrd="0" presId="urn:microsoft.com/office/officeart/2005/8/layout/hProcess9"/>
    <dgm:cxn modelId="{91107CA4-9923-49FF-89E2-12FD1BE59AEB}" type="presParOf" srcId="{68DE3E36-A790-423A-AFE0-8C8191AD8379}" destId="{1F185396-C564-4592-9B5B-B0396D2E96B1}" srcOrd="0" destOrd="0" presId="urn:microsoft.com/office/officeart/2005/8/layout/hProcess9"/>
    <dgm:cxn modelId="{32F024B3-D5ED-43B6-B549-13301FC23C06}" type="presParOf" srcId="{68DE3E36-A790-423A-AFE0-8C8191AD8379}" destId="{F13446C3-02E0-44FF-9BE5-2011A3F4C315}" srcOrd="1" destOrd="0" presId="urn:microsoft.com/office/officeart/2005/8/layout/hProcess9"/>
    <dgm:cxn modelId="{64D18350-94CB-4920-97CB-17BF9709F63A}" type="presParOf" srcId="{F13446C3-02E0-44FF-9BE5-2011A3F4C315}" destId="{856E28B8-DD10-4363-8312-425D14CF4E15}" srcOrd="0" destOrd="0" presId="urn:microsoft.com/office/officeart/2005/8/layout/hProcess9"/>
    <dgm:cxn modelId="{B6222E04-3543-4CF5-9802-38E537830A6C}" type="presParOf" srcId="{F13446C3-02E0-44FF-9BE5-2011A3F4C315}" destId="{B6E22C33-1169-487B-82E4-86B4E618C7F0}" srcOrd="1" destOrd="0" presId="urn:microsoft.com/office/officeart/2005/8/layout/hProcess9"/>
    <dgm:cxn modelId="{DCEDF2FE-4062-49E7-9E04-9C1319858EE1}" type="presParOf" srcId="{F13446C3-02E0-44FF-9BE5-2011A3F4C315}" destId="{DA0DF63D-909A-4876-89ED-20E94FCBCAE3}" srcOrd="2" destOrd="0" presId="urn:microsoft.com/office/officeart/2005/8/layout/hProcess9"/>
    <dgm:cxn modelId="{6FE493BD-183C-4F84-92B5-ED80C5F66C09}" type="presParOf" srcId="{F13446C3-02E0-44FF-9BE5-2011A3F4C315}" destId="{4E30771E-A520-4BA8-A425-82EAE45712AD}" srcOrd="3" destOrd="0" presId="urn:microsoft.com/office/officeart/2005/8/layout/hProcess9"/>
    <dgm:cxn modelId="{A870522B-6147-4309-B2BE-59E1F2F38FE1}" type="presParOf" srcId="{F13446C3-02E0-44FF-9BE5-2011A3F4C315}" destId="{E0E77DB8-EDCB-4874-B75E-F0D8FCBB1336}" srcOrd="4" destOrd="0" presId="urn:microsoft.com/office/officeart/2005/8/layout/hProcess9"/>
    <dgm:cxn modelId="{9A25BEE0-E61E-4479-8DC2-8E17D722C1D0}" type="presParOf" srcId="{F13446C3-02E0-44FF-9BE5-2011A3F4C315}" destId="{B73DAC4B-CD10-4D20-BE54-AADEA776E16E}" srcOrd="5" destOrd="0" presId="urn:microsoft.com/office/officeart/2005/8/layout/hProcess9"/>
    <dgm:cxn modelId="{FE8D6EF1-9AA6-4D4E-834B-18F6028D7043}" type="presParOf" srcId="{F13446C3-02E0-44FF-9BE5-2011A3F4C315}" destId="{C16C654A-DBB6-4FD4-9A6E-E8E9DB80E084}" srcOrd="6" destOrd="0" presId="urn:microsoft.com/office/officeart/2005/8/layout/hProcess9"/>
    <dgm:cxn modelId="{DD0D8FDB-A890-426D-990D-E650B1976A58}" type="presParOf" srcId="{F13446C3-02E0-44FF-9BE5-2011A3F4C315}" destId="{C8B816A2-49EC-4972-BF71-74C907EA8D8F}" srcOrd="7" destOrd="0" presId="urn:microsoft.com/office/officeart/2005/8/layout/hProcess9"/>
    <dgm:cxn modelId="{7E970E0A-A50A-444E-ABCF-FE45CEDCF628}" type="presParOf" srcId="{F13446C3-02E0-44FF-9BE5-2011A3F4C315}" destId="{FF146C3C-3700-4C4D-A6FE-13A9F736B09E}" srcOrd="8" destOrd="0" presId="urn:microsoft.com/office/officeart/2005/8/layout/hProcess9"/>
    <dgm:cxn modelId="{A0DAA50B-0956-40A1-A294-B9A3EC775AB8}" type="presParOf" srcId="{F13446C3-02E0-44FF-9BE5-2011A3F4C315}" destId="{B720C979-0795-4F96-A155-CDB456FB7C9B}" srcOrd="9" destOrd="0" presId="urn:microsoft.com/office/officeart/2005/8/layout/hProcess9"/>
    <dgm:cxn modelId="{9C33FEA0-4DA2-45BD-8A03-244C4B08A5DF}" type="presParOf" srcId="{F13446C3-02E0-44FF-9BE5-2011A3F4C315}" destId="{FE0A111F-C8A4-44EF-9434-2F86860A4E59}" srcOrd="10" destOrd="0" presId="urn:microsoft.com/office/officeart/2005/8/layout/hProcess9"/>
    <dgm:cxn modelId="{BD57F2A4-54AE-4889-A6D4-18AA4CE91532}" type="presParOf" srcId="{F13446C3-02E0-44FF-9BE5-2011A3F4C315}" destId="{68D31D6C-A7FC-49B8-8E0C-63F98F8FB8F8}" srcOrd="11" destOrd="0" presId="urn:microsoft.com/office/officeart/2005/8/layout/hProcess9"/>
    <dgm:cxn modelId="{05556A77-0C11-42D0-9B38-F3E6E5A710D8}" type="presParOf" srcId="{F13446C3-02E0-44FF-9BE5-2011A3F4C315}" destId="{90F225E8-9726-4889-B05D-2387C656525B}" srcOrd="12" destOrd="0" presId="urn:microsoft.com/office/officeart/2005/8/layout/hProcess9"/>
    <dgm:cxn modelId="{4A28E9BF-EF08-4460-8025-B06D10D5D2AF}" type="presParOf" srcId="{F13446C3-02E0-44FF-9BE5-2011A3F4C315}" destId="{EC769271-DE3E-45A6-900A-C4E7986C0A90}" srcOrd="13" destOrd="0" presId="urn:microsoft.com/office/officeart/2005/8/layout/hProcess9"/>
    <dgm:cxn modelId="{8CD7E31D-8F3E-447A-8AB9-55F342CF52EB}" type="presParOf" srcId="{F13446C3-02E0-44FF-9BE5-2011A3F4C315}" destId="{69144F6D-30D7-48C2-9399-51EC6D7C8463}" srcOrd="1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02DD0-A9F4-49F9-B425-0824CBD010A7}">
      <dsp:nvSpPr>
        <dsp:cNvPr id="0" name=""/>
        <dsp:cNvSpPr/>
      </dsp:nvSpPr>
      <dsp:spPr>
        <a:xfrm>
          <a:off x="0" y="0"/>
          <a:ext cx="5418667" cy="5418667"/>
        </a:xfrm>
        <a:prstGeom prst="pie">
          <a:avLst>
            <a:gd name="adj1" fmla="val 5400000"/>
            <a:gd name="adj2" fmla="val 1620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5A3F9D7-BE9C-4BC3-A5E5-D23249FAB820}">
      <dsp:nvSpPr>
        <dsp:cNvPr id="0" name=""/>
        <dsp:cNvSpPr/>
      </dsp:nvSpPr>
      <dsp:spPr>
        <a:xfrm>
          <a:off x="2709333" y="0"/>
          <a:ext cx="6742442" cy="5418667"/>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noProof="0"/>
            <a:t>Preprocessing of (huge amounts) experimental data</a:t>
          </a:r>
        </a:p>
      </dsp:txBody>
      <dsp:txXfrm>
        <a:off x="2709333" y="0"/>
        <a:ext cx="3371221" cy="1625603"/>
      </dsp:txXfrm>
    </dsp:sp>
    <dsp:sp modelId="{49C87E1D-B7D4-456F-B42A-FA24F794C038}">
      <dsp:nvSpPr>
        <dsp:cNvPr id="0" name=""/>
        <dsp:cNvSpPr/>
      </dsp:nvSpPr>
      <dsp:spPr>
        <a:xfrm>
          <a:off x="948268" y="1625603"/>
          <a:ext cx="3522130" cy="3522130"/>
        </a:xfrm>
        <a:prstGeom prst="pie">
          <a:avLst>
            <a:gd name="adj1" fmla="val 5400000"/>
            <a:gd name="adj2" fmla="val 1620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D108438-181F-490D-80ED-DB300DB9D7AB}">
      <dsp:nvSpPr>
        <dsp:cNvPr id="0" name=""/>
        <dsp:cNvSpPr/>
      </dsp:nvSpPr>
      <dsp:spPr>
        <a:xfrm>
          <a:off x="2709333" y="1625603"/>
          <a:ext cx="6742442" cy="3522130"/>
        </a:xfrm>
        <a:prstGeom prst="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noProof="0"/>
            <a:t>Training with huge amounts </a:t>
          </a:r>
        </a:p>
      </dsp:txBody>
      <dsp:txXfrm>
        <a:off x="2709333" y="1625603"/>
        <a:ext cx="3371221" cy="1625598"/>
      </dsp:txXfrm>
    </dsp:sp>
    <dsp:sp modelId="{6FDCE0DC-9F0C-4D51-86CC-727AD32F7E79}">
      <dsp:nvSpPr>
        <dsp:cNvPr id="0" name=""/>
        <dsp:cNvSpPr/>
      </dsp:nvSpPr>
      <dsp:spPr>
        <a:xfrm>
          <a:off x="1896534" y="3251201"/>
          <a:ext cx="1625598" cy="1625598"/>
        </a:xfrm>
        <a:prstGeom prst="pie">
          <a:avLst>
            <a:gd name="adj1" fmla="val 5400000"/>
            <a:gd name="adj2" fmla="val 1620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BDE3CA4-2F92-459A-A2B1-315907AF0755}">
      <dsp:nvSpPr>
        <dsp:cNvPr id="0" name=""/>
        <dsp:cNvSpPr/>
      </dsp:nvSpPr>
      <dsp:spPr>
        <a:xfrm>
          <a:off x="2709333" y="3251201"/>
          <a:ext cx="6742442" cy="1625598"/>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noProof="0"/>
            <a:t>Reconstruction and data analysis</a:t>
          </a:r>
        </a:p>
      </dsp:txBody>
      <dsp:txXfrm>
        <a:off x="2709333" y="3251201"/>
        <a:ext cx="3371221" cy="1625598"/>
      </dsp:txXfrm>
    </dsp:sp>
    <dsp:sp modelId="{6690C050-8D07-47D6-84DA-9D7EE4256609}">
      <dsp:nvSpPr>
        <dsp:cNvPr id="0" name=""/>
        <dsp:cNvSpPr/>
      </dsp:nvSpPr>
      <dsp:spPr>
        <a:xfrm>
          <a:off x="6080554" y="0"/>
          <a:ext cx="3371221" cy="1625603"/>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a:t>Selection of data format for storing the data</a:t>
          </a:r>
        </a:p>
        <a:p>
          <a:pPr marL="171450" lvl="1" indent="-171450" algn="l" defTabSz="711200">
            <a:lnSpc>
              <a:spcPct val="90000"/>
            </a:lnSpc>
            <a:spcBef>
              <a:spcPct val="0"/>
            </a:spcBef>
            <a:spcAft>
              <a:spcPct val="15000"/>
            </a:spcAft>
            <a:buChar char="•"/>
          </a:pPr>
          <a:r>
            <a:rPr lang="en-US" sz="1600" kern="1200" noProof="0"/>
            <a:t>Selection of features for data representation </a:t>
          </a:r>
        </a:p>
        <a:p>
          <a:pPr marL="171450" lvl="1" indent="-171450" algn="l" defTabSz="711200">
            <a:lnSpc>
              <a:spcPct val="90000"/>
            </a:lnSpc>
            <a:spcBef>
              <a:spcPct val="0"/>
            </a:spcBef>
            <a:spcAft>
              <a:spcPct val="15000"/>
            </a:spcAft>
            <a:buChar char="•"/>
          </a:pPr>
          <a:r>
            <a:rPr lang="en-US" sz="1600" kern="1200" noProof="0"/>
            <a:t>Selection of examples for training models</a:t>
          </a:r>
        </a:p>
      </dsp:txBody>
      <dsp:txXfrm>
        <a:off x="6080554" y="0"/>
        <a:ext cx="3371221" cy="1625603"/>
      </dsp:txXfrm>
    </dsp:sp>
    <dsp:sp modelId="{E43779F3-A0F4-4138-ABFB-9BAD5FA643C8}">
      <dsp:nvSpPr>
        <dsp:cNvPr id="0" name=""/>
        <dsp:cNvSpPr/>
      </dsp:nvSpPr>
      <dsp:spPr>
        <a:xfrm>
          <a:off x="6080554" y="1625603"/>
          <a:ext cx="3371221" cy="1625598"/>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a:t>First level anomaly detection before training</a:t>
          </a:r>
        </a:p>
        <a:p>
          <a:pPr marL="171450" lvl="1" indent="-171450" algn="l" defTabSz="711200">
            <a:lnSpc>
              <a:spcPct val="90000"/>
            </a:lnSpc>
            <a:spcBef>
              <a:spcPct val="0"/>
            </a:spcBef>
            <a:spcAft>
              <a:spcPct val="15000"/>
            </a:spcAft>
            <a:buChar char="•"/>
          </a:pPr>
          <a:r>
            <a:rPr lang="en-US" sz="1600" kern="1200" noProof="0"/>
            <a:t>Hyperparameter tuning with evolutionary algorithms</a:t>
          </a:r>
        </a:p>
        <a:p>
          <a:pPr marL="171450" lvl="1" indent="-171450" algn="l" defTabSz="711200">
            <a:lnSpc>
              <a:spcPct val="90000"/>
            </a:lnSpc>
            <a:spcBef>
              <a:spcPct val="0"/>
            </a:spcBef>
            <a:spcAft>
              <a:spcPct val="15000"/>
            </a:spcAft>
            <a:buChar char="•"/>
          </a:pPr>
          <a:r>
            <a:rPr lang="en-US" sz="1600" kern="1200" noProof="0"/>
            <a:t>Hyperparameter tuning with AI tools</a:t>
          </a:r>
        </a:p>
      </dsp:txBody>
      <dsp:txXfrm>
        <a:off x="6080554" y="1625603"/>
        <a:ext cx="3371221" cy="1625598"/>
      </dsp:txXfrm>
    </dsp:sp>
    <dsp:sp modelId="{C1C09981-E915-4F11-A822-1A1822D61D74}">
      <dsp:nvSpPr>
        <dsp:cNvPr id="0" name=""/>
        <dsp:cNvSpPr/>
      </dsp:nvSpPr>
      <dsp:spPr>
        <a:xfrm>
          <a:off x="6080554" y="3251201"/>
          <a:ext cx="3371221" cy="1625598"/>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a:t>Extraction of datasets for reconstruction and visualisation</a:t>
          </a:r>
        </a:p>
        <a:p>
          <a:pPr marL="171450" lvl="1" indent="-171450" algn="l" defTabSz="711200">
            <a:lnSpc>
              <a:spcPct val="90000"/>
            </a:lnSpc>
            <a:spcBef>
              <a:spcPct val="0"/>
            </a:spcBef>
            <a:spcAft>
              <a:spcPct val="15000"/>
            </a:spcAft>
            <a:buChar char="•"/>
          </a:pPr>
          <a:r>
            <a:rPr lang="en-US" sz="1600" kern="1200" noProof="0"/>
            <a:t>Second step of anomaly detection</a:t>
          </a:r>
        </a:p>
        <a:p>
          <a:pPr marL="171450" lvl="1" indent="-171450" algn="l" defTabSz="711200">
            <a:lnSpc>
              <a:spcPct val="90000"/>
            </a:lnSpc>
            <a:spcBef>
              <a:spcPct val="0"/>
            </a:spcBef>
            <a:spcAft>
              <a:spcPct val="15000"/>
            </a:spcAft>
            <a:buChar char="•"/>
          </a:pPr>
          <a:r>
            <a:rPr lang="en-US" sz="1600" kern="1200" noProof="0"/>
            <a:t>Integration with chemical contents analysis</a:t>
          </a:r>
        </a:p>
      </dsp:txBody>
      <dsp:txXfrm>
        <a:off x="6080554" y="3251201"/>
        <a:ext cx="3371221" cy="1625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85396-C564-4592-9B5B-B0396D2E96B1}">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6E28B8-DD10-4363-8312-425D14CF4E15}">
      <dsp:nvSpPr>
        <dsp:cNvPr id="0" name=""/>
        <dsp:cNvSpPr/>
      </dsp:nvSpPr>
      <dsp:spPr>
        <a:xfrm>
          <a:off x="4067" y="1625600"/>
          <a:ext cx="1956593"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noProof="0"/>
            <a:t>Batch conversion of  Aryelle files to .csv (Python script employing multiprocessing) </a:t>
          </a:r>
        </a:p>
      </dsp:txBody>
      <dsp:txXfrm>
        <a:off x="99580" y="1721113"/>
        <a:ext cx="1765567" cy="1976440"/>
      </dsp:txXfrm>
    </dsp:sp>
    <dsp:sp modelId="{DA0DF63D-909A-4876-89ED-20E94FCBCAE3}">
      <dsp:nvSpPr>
        <dsp:cNvPr id="0" name=""/>
        <dsp:cNvSpPr/>
      </dsp:nvSpPr>
      <dsp:spPr>
        <a:xfrm>
          <a:off x="2058491" y="1625600"/>
          <a:ext cx="1956593"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noProof="0"/>
            <a:t>Selection of the files contibuted to given locations</a:t>
          </a:r>
        </a:p>
      </dsp:txBody>
      <dsp:txXfrm>
        <a:off x="2154004" y="1721113"/>
        <a:ext cx="1765567" cy="1976440"/>
      </dsp:txXfrm>
    </dsp:sp>
    <dsp:sp modelId="{C16C654A-DBB6-4FD4-9A6E-E8E9DB80E084}">
      <dsp:nvSpPr>
        <dsp:cNvPr id="0" name=""/>
        <dsp:cNvSpPr/>
      </dsp:nvSpPr>
      <dsp:spPr>
        <a:xfrm>
          <a:off x="4112914" y="1625600"/>
          <a:ext cx="1956593"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noProof="0"/>
            <a:t>Extracting data from the files to a single data frame whiLe parsing the filenames to produce metadata.</a:t>
          </a:r>
        </a:p>
      </dsp:txBody>
      <dsp:txXfrm>
        <a:off x="4208427" y="1721113"/>
        <a:ext cx="1765567" cy="1976440"/>
      </dsp:txXfrm>
    </dsp:sp>
    <dsp:sp modelId="{FF146C3C-3700-4C4D-A6FE-13A9F736B09E}">
      <dsp:nvSpPr>
        <dsp:cNvPr id="0" name=""/>
        <dsp:cNvSpPr/>
      </dsp:nvSpPr>
      <dsp:spPr>
        <a:xfrm>
          <a:off x="6167338" y="1625600"/>
          <a:ext cx="1956593"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noProof="0"/>
            <a:t>Saving data in hdf5 format </a:t>
          </a:r>
        </a:p>
      </dsp:txBody>
      <dsp:txXfrm>
        <a:off x="6262851" y="1721113"/>
        <a:ext cx="1765567" cy="1976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85396-C564-4592-9B5B-B0396D2E96B1}">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6E28B8-DD10-4363-8312-425D14CF4E15}">
      <dsp:nvSpPr>
        <dsp:cNvPr id="0" name=""/>
        <dsp:cNvSpPr/>
      </dsp:nvSpPr>
      <dsp:spPr>
        <a:xfrm>
          <a:off x="3571" y="1625600"/>
          <a:ext cx="1561703"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noProof="0" dirty="0"/>
            <a:t>Averaging </a:t>
          </a:r>
          <a:br>
            <a:rPr lang="en-US" sz="1500" kern="1200" noProof="0" dirty="0"/>
          </a:br>
          <a:r>
            <a:rPr lang="en-US" sz="1500" kern="1200" noProof="0" dirty="0"/>
            <a:t>(representative)</a:t>
          </a:r>
        </a:p>
      </dsp:txBody>
      <dsp:txXfrm>
        <a:off x="79807" y="1701836"/>
        <a:ext cx="1409231" cy="2014994"/>
      </dsp:txXfrm>
    </dsp:sp>
    <dsp:sp modelId="{DA0DF63D-909A-4876-89ED-20E94FCBCAE3}">
      <dsp:nvSpPr>
        <dsp:cNvPr id="0" name=""/>
        <dsp:cNvSpPr/>
      </dsp:nvSpPr>
      <dsp:spPr>
        <a:xfrm>
          <a:off x="1643360" y="1625600"/>
          <a:ext cx="1561703"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noProof="0" dirty="0"/>
            <a:t>Extracting peaks of given parameters</a:t>
          </a:r>
          <a:br>
            <a:rPr lang="en-US" sz="1500" kern="1200" noProof="0" dirty="0"/>
          </a:br>
          <a:r>
            <a:rPr lang="en-US" sz="1500" kern="1200" noProof="0" dirty="0"/>
            <a:t>(SciPy)</a:t>
          </a:r>
        </a:p>
      </dsp:txBody>
      <dsp:txXfrm>
        <a:off x="1719596" y="1701836"/>
        <a:ext cx="1409231" cy="2014994"/>
      </dsp:txXfrm>
    </dsp:sp>
    <dsp:sp modelId="{C16C654A-DBB6-4FD4-9A6E-E8E9DB80E084}">
      <dsp:nvSpPr>
        <dsp:cNvPr id="0" name=""/>
        <dsp:cNvSpPr/>
      </dsp:nvSpPr>
      <dsp:spPr>
        <a:xfrm>
          <a:off x="3283148" y="1625600"/>
          <a:ext cx="1561703"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noProof="0" dirty="0"/>
            <a:t>Confirmation of the presence of substantial features</a:t>
          </a:r>
        </a:p>
      </dsp:txBody>
      <dsp:txXfrm>
        <a:off x="3359384" y="1701836"/>
        <a:ext cx="1409231" cy="2014994"/>
      </dsp:txXfrm>
    </dsp:sp>
    <dsp:sp modelId="{FF146C3C-3700-4C4D-A6FE-13A9F736B09E}">
      <dsp:nvSpPr>
        <dsp:cNvPr id="0" name=""/>
        <dsp:cNvSpPr/>
      </dsp:nvSpPr>
      <dsp:spPr>
        <a:xfrm>
          <a:off x="4922936" y="1625600"/>
          <a:ext cx="1561703"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noProof="0" dirty="0"/>
            <a:t>1st level anomaly detection</a:t>
          </a:r>
        </a:p>
      </dsp:txBody>
      <dsp:txXfrm>
        <a:off x="4999172" y="1701836"/>
        <a:ext cx="1409231" cy="2014994"/>
      </dsp:txXfrm>
    </dsp:sp>
    <dsp:sp modelId="{FE0A111F-C8A4-44EF-9434-2F86860A4E59}">
      <dsp:nvSpPr>
        <dsp:cNvPr id="0" name=""/>
        <dsp:cNvSpPr/>
      </dsp:nvSpPr>
      <dsp:spPr>
        <a:xfrm>
          <a:off x="6562724" y="1625600"/>
          <a:ext cx="1561703"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noProof="0" dirty="0"/>
            <a:t>Saving data in hdf5 format </a:t>
          </a:r>
        </a:p>
      </dsp:txBody>
      <dsp:txXfrm>
        <a:off x="6638960" y="1701836"/>
        <a:ext cx="1409231" cy="20149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85396-C564-4592-9B5B-B0396D2E96B1}">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6E28B8-DD10-4363-8312-425D14CF4E15}">
      <dsp:nvSpPr>
        <dsp:cNvPr id="0" name=""/>
        <dsp:cNvSpPr/>
      </dsp:nvSpPr>
      <dsp:spPr>
        <a:xfrm>
          <a:off x="2232" y="1625600"/>
          <a:ext cx="129976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noProof="0"/>
            <a:t>Preparation of the environment</a:t>
          </a:r>
        </a:p>
        <a:p>
          <a:pPr marL="0" lvl="0" indent="0" algn="ctr" defTabSz="622300">
            <a:lnSpc>
              <a:spcPct val="90000"/>
            </a:lnSpc>
            <a:spcBef>
              <a:spcPct val="0"/>
            </a:spcBef>
            <a:spcAft>
              <a:spcPct val="35000"/>
            </a:spcAft>
            <a:buNone/>
          </a:pPr>
          <a:endParaRPr lang="pl-PL" sz="1400" kern="1200" noProof="0"/>
        </a:p>
        <a:p>
          <a:pPr marL="0" lvl="0" indent="0" algn="ctr" defTabSz="622300">
            <a:lnSpc>
              <a:spcPct val="90000"/>
            </a:lnSpc>
            <a:spcBef>
              <a:spcPct val="0"/>
            </a:spcBef>
            <a:spcAft>
              <a:spcPct val="35000"/>
            </a:spcAft>
            <a:buNone/>
          </a:pPr>
          <a:r>
            <a:rPr lang="pl-PL" sz="1400" kern="1200" noProof="0"/>
            <a:t>Reading the data</a:t>
          </a:r>
          <a:endParaRPr lang="en-US" sz="1400" kern="1200" noProof="0" dirty="0"/>
        </a:p>
      </dsp:txBody>
      <dsp:txXfrm>
        <a:off x="65681" y="1689049"/>
        <a:ext cx="1172867" cy="2040568"/>
      </dsp:txXfrm>
    </dsp:sp>
    <dsp:sp modelId="{DA0DF63D-909A-4876-89ED-20E94FCBCAE3}">
      <dsp:nvSpPr>
        <dsp:cNvPr id="0" name=""/>
        <dsp:cNvSpPr/>
      </dsp:nvSpPr>
      <dsp:spPr>
        <a:xfrm>
          <a:off x="1366986" y="1625600"/>
          <a:ext cx="129976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noProof="0"/>
            <a:t>Splitting the data for training, validation and test (the rest)</a:t>
          </a:r>
          <a:endParaRPr lang="en-US" sz="1400" kern="1200" noProof="0" dirty="0"/>
        </a:p>
      </dsp:txBody>
      <dsp:txXfrm>
        <a:off x="1430435" y="1689049"/>
        <a:ext cx="1172867" cy="2040568"/>
      </dsp:txXfrm>
    </dsp:sp>
    <dsp:sp modelId="{C16C654A-DBB6-4FD4-9A6E-E8E9DB80E084}">
      <dsp:nvSpPr>
        <dsp:cNvPr id="0" name=""/>
        <dsp:cNvSpPr/>
      </dsp:nvSpPr>
      <dsp:spPr>
        <a:xfrm>
          <a:off x="2731740" y="1625600"/>
          <a:ext cx="129976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noProof="0"/>
            <a:t>Saving the data</a:t>
          </a:r>
          <a:endParaRPr lang="en-US" sz="1400" kern="1200" noProof="0" dirty="0"/>
        </a:p>
      </dsp:txBody>
      <dsp:txXfrm>
        <a:off x="2795189" y="1689049"/>
        <a:ext cx="1172867" cy="2040568"/>
      </dsp:txXfrm>
    </dsp:sp>
    <dsp:sp modelId="{FF146C3C-3700-4C4D-A6FE-13A9F736B09E}">
      <dsp:nvSpPr>
        <dsp:cNvPr id="0" name=""/>
        <dsp:cNvSpPr/>
      </dsp:nvSpPr>
      <dsp:spPr>
        <a:xfrm>
          <a:off x="4096494" y="1625600"/>
          <a:ext cx="129976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noProof="0"/>
            <a:t>Prearation of the optimisation method and environment</a:t>
          </a:r>
          <a:endParaRPr lang="en-US" sz="1400" kern="1200" noProof="0" dirty="0"/>
        </a:p>
      </dsp:txBody>
      <dsp:txXfrm>
        <a:off x="4159943" y="1689049"/>
        <a:ext cx="1172867" cy="2040568"/>
      </dsp:txXfrm>
    </dsp:sp>
    <dsp:sp modelId="{FE0A111F-C8A4-44EF-9434-2F86860A4E59}">
      <dsp:nvSpPr>
        <dsp:cNvPr id="0" name=""/>
        <dsp:cNvSpPr/>
      </dsp:nvSpPr>
      <dsp:spPr>
        <a:xfrm>
          <a:off x="5461248" y="1625600"/>
          <a:ext cx="129976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noProof="0"/>
            <a:t>Cycles of training and validation for different optiimisation methods (Evolutionary, Automatic (Keras Tuner)) </a:t>
          </a:r>
          <a:endParaRPr lang="en-US" sz="1400" kern="1200" noProof="0" dirty="0"/>
        </a:p>
      </dsp:txBody>
      <dsp:txXfrm>
        <a:off x="5524697" y="1689049"/>
        <a:ext cx="1172867" cy="2040568"/>
      </dsp:txXfrm>
    </dsp:sp>
    <dsp:sp modelId="{90F225E8-9726-4889-B05D-2387C656525B}">
      <dsp:nvSpPr>
        <dsp:cNvPr id="0" name=""/>
        <dsp:cNvSpPr/>
      </dsp:nvSpPr>
      <dsp:spPr>
        <a:xfrm>
          <a:off x="6826001" y="1625600"/>
          <a:ext cx="129976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a:t>Saving </a:t>
          </a:r>
          <a:r>
            <a:rPr lang="pl-PL" sz="1400" kern="1200" noProof="0"/>
            <a:t>models</a:t>
          </a:r>
          <a:r>
            <a:rPr lang="en-US" sz="1400" kern="1200" noProof="0"/>
            <a:t> in hdf5 format </a:t>
          </a:r>
          <a:endParaRPr lang="en-US" sz="1400" kern="1200" noProof="0" dirty="0"/>
        </a:p>
      </dsp:txBody>
      <dsp:txXfrm>
        <a:off x="6889450" y="1689049"/>
        <a:ext cx="1172867" cy="2040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85396-C564-4592-9B5B-B0396D2E96B1}">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6E28B8-DD10-4363-8312-425D14CF4E15}">
      <dsp:nvSpPr>
        <dsp:cNvPr id="0" name=""/>
        <dsp:cNvSpPr/>
      </dsp:nvSpPr>
      <dsp:spPr>
        <a:xfrm>
          <a:off x="322" y="1625600"/>
          <a:ext cx="97333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kern="1200" noProof="0"/>
            <a:t>Reading the model</a:t>
          </a:r>
          <a:endParaRPr lang="en-US" sz="1000" kern="1200" noProof="0" dirty="0"/>
        </a:p>
      </dsp:txBody>
      <dsp:txXfrm>
        <a:off x="47836" y="1673114"/>
        <a:ext cx="878307" cy="2072438"/>
      </dsp:txXfrm>
    </dsp:sp>
    <dsp:sp modelId="{DA0DF63D-909A-4876-89ED-20E94FCBCAE3}">
      <dsp:nvSpPr>
        <dsp:cNvPr id="0" name=""/>
        <dsp:cNvSpPr/>
      </dsp:nvSpPr>
      <dsp:spPr>
        <a:xfrm>
          <a:off x="1022325" y="1625600"/>
          <a:ext cx="97333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kern="1200" noProof="0"/>
            <a:t>Inference of data from the given part of the test set.</a:t>
          </a:r>
          <a:endParaRPr lang="en-US" sz="1000" kern="1200" noProof="0" dirty="0"/>
        </a:p>
      </dsp:txBody>
      <dsp:txXfrm>
        <a:off x="1069839" y="1673114"/>
        <a:ext cx="878307" cy="2072438"/>
      </dsp:txXfrm>
    </dsp:sp>
    <dsp:sp modelId="{E0E77DB8-EDCB-4874-B75E-F0D8FCBB1336}">
      <dsp:nvSpPr>
        <dsp:cNvPr id="0" name=""/>
        <dsp:cNvSpPr/>
      </dsp:nvSpPr>
      <dsp:spPr>
        <a:xfrm>
          <a:off x="2044327" y="1625600"/>
          <a:ext cx="97333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kern="1200" noProof="0"/>
            <a:t>2 nd level anomaly detection (Based on the prediction error) </a:t>
          </a:r>
          <a:endParaRPr lang="en-US" sz="1000" kern="1200" noProof="0" dirty="0"/>
        </a:p>
      </dsp:txBody>
      <dsp:txXfrm>
        <a:off x="2091841" y="1673114"/>
        <a:ext cx="878307" cy="2072438"/>
      </dsp:txXfrm>
    </dsp:sp>
    <dsp:sp modelId="{C16C654A-DBB6-4FD4-9A6E-E8E9DB80E084}">
      <dsp:nvSpPr>
        <dsp:cNvPr id="0" name=""/>
        <dsp:cNvSpPr/>
      </dsp:nvSpPr>
      <dsp:spPr>
        <a:xfrm>
          <a:off x="3066330" y="1625600"/>
          <a:ext cx="97333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kern="1200" noProof="0"/>
            <a:t>Saving the data</a:t>
          </a:r>
          <a:endParaRPr lang="en-US" sz="1000" kern="1200" noProof="0" dirty="0"/>
        </a:p>
      </dsp:txBody>
      <dsp:txXfrm>
        <a:off x="3113844" y="1673114"/>
        <a:ext cx="878307" cy="2072438"/>
      </dsp:txXfrm>
    </dsp:sp>
    <dsp:sp modelId="{FF146C3C-3700-4C4D-A6FE-13A9F736B09E}">
      <dsp:nvSpPr>
        <dsp:cNvPr id="0" name=""/>
        <dsp:cNvSpPr/>
      </dsp:nvSpPr>
      <dsp:spPr>
        <a:xfrm>
          <a:off x="4088333" y="1625600"/>
          <a:ext cx="97333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kern="1200" noProof="0"/>
            <a:t>Reconstruction of the lines (fitting)</a:t>
          </a:r>
          <a:endParaRPr lang="en-US" sz="1000" kern="1200" noProof="0" dirty="0"/>
        </a:p>
      </dsp:txBody>
      <dsp:txXfrm>
        <a:off x="4135847" y="1673114"/>
        <a:ext cx="878307" cy="2072438"/>
      </dsp:txXfrm>
    </dsp:sp>
    <dsp:sp modelId="{FE0A111F-C8A4-44EF-9434-2F86860A4E59}">
      <dsp:nvSpPr>
        <dsp:cNvPr id="0" name=""/>
        <dsp:cNvSpPr/>
      </dsp:nvSpPr>
      <dsp:spPr>
        <a:xfrm>
          <a:off x="5110336" y="1625600"/>
          <a:ext cx="97333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kern="1200" noProof="0"/>
            <a:t>Reconstruction of the profiles.</a:t>
          </a:r>
          <a:endParaRPr lang="en-US" sz="1000" kern="1200" noProof="0" dirty="0"/>
        </a:p>
      </dsp:txBody>
      <dsp:txXfrm>
        <a:off x="5157850" y="1673114"/>
        <a:ext cx="878307" cy="2072438"/>
      </dsp:txXfrm>
    </dsp:sp>
    <dsp:sp modelId="{90F225E8-9726-4889-B05D-2387C656525B}">
      <dsp:nvSpPr>
        <dsp:cNvPr id="0" name=""/>
        <dsp:cNvSpPr/>
      </dsp:nvSpPr>
      <dsp:spPr>
        <a:xfrm>
          <a:off x="6132338" y="1625600"/>
          <a:ext cx="97333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noProof="0"/>
            <a:t>Saving </a:t>
          </a:r>
          <a:r>
            <a:rPr lang="pl-PL" sz="1000" kern="1200" noProof="0"/>
            <a:t>data</a:t>
          </a:r>
          <a:r>
            <a:rPr lang="en-US" sz="1000" kern="1200" noProof="0"/>
            <a:t> in hdf5 format </a:t>
          </a:r>
          <a:endParaRPr lang="en-US" sz="1000" kern="1200" noProof="0" dirty="0"/>
        </a:p>
      </dsp:txBody>
      <dsp:txXfrm>
        <a:off x="6179852" y="1673114"/>
        <a:ext cx="878307" cy="2072438"/>
      </dsp:txXfrm>
    </dsp:sp>
    <dsp:sp modelId="{69144F6D-30D7-48C2-9399-51EC6D7C8463}">
      <dsp:nvSpPr>
        <dsp:cNvPr id="0" name=""/>
        <dsp:cNvSpPr/>
      </dsp:nvSpPr>
      <dsp:spPr>
        <a:xfrm>
          <a:off x="7154341" y="1625600"/>
          <a:ext cx="97333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kern="1200" noProof="0"/>
            <a:t>Preparation of analysis, statistics, graphs, etc. </a:t>
          </a:r>
          <a:endParaRPr lang="en-US" sz="1000" kern="1200" noProof="0" dirty="0"/>
        </a:p>
      </dsp:txBody>
      <dsp:txXfrm>
        <a:off x="7201855" y="1673114"/>
        <a:ext cx="878307" cy="2072438"/>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extLst>
      <p:ext uri="{BB962C8B-B14F-4D97-AF65-F5344CB8AC3E}">
        <p14:creationId xmlns:p14="http://schemas.microsoft.com/office/powerpoint/2010/main" val="3861588364"/>
      </p:ext>
    </p:extLst>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a:endParaRPr lang="en-US"/>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endParaRPr lang="pl-PL"/>
          </a:p>
        </p:txBody>
      </p:sp>
    </p:spTree>
    <p:extLst>
      <p:ext uri="{BB962C8B-B14F-4D97-AF65-F5344CB8AC3E}">
        <p14:creationId xmlns:p14="http://schemas.microsoft.com/office/powerpoint/2010/main" val="379314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a:endParaRPr lang="en-US"/>
          </a:p>
        </p:txBody>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pPr>
              <a:defRPr/>
            </a:pPr>
            <a:endParaRPr lang="pl-PL"/>
          </a:p>
        </p:txBody>
      </p:sp>
    </p:spTree>
    <p:extLst>
      <p:ext uri="{BB962C8B-B14F-4D97-AF65-F5344CB8AC3E}">
        <p14:creationId xmlns:p14="http://schemas.microsoft.com/office/powerpoint/2010/main" val="306634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a:endParaRPr lang="en-US" dirty="0"/>
          </a:p>
        </p:txBody>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739010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pPr>
              <a:defRPr/>
            </a:pPr>
            <a:endParaRPr lang="pl-PL"/>
          </a:p>
        </p:txBody>
      </p:sp>
    </p:spTree>
    <p:extLst>
      <p:ext uri="{BB962C8B-B14F-4D97-AF65-F5344CB8AC3E}">
        <p14:creationId xmlns:p14="http://schemas.microsoft.com/office/powerpoint/2010/main" val="4170072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dirty="0">
                  <a:ln>
                    <a:noFill/>
                  </a:ln>
                  <a:solidFill>
                    <a:prstClr val="black"/>
                  </a:solidFill>
                  <a:latin typeface="Calibri"/>
                  <a:ea typeface="+mn-ea"/>
                  <a:cs typeface="+mn-cs"/>
                </a:rPr>
                <a:t>This work has been carried out within the framework of the </a:t>
              </a:r>
              <a:r>
                <a:rPr lang="en-GB" sz="700" b="0" i="0" u="none" strike="noStrike" cap="none" spc="0" dirty="0" err="1">
                  <a:ln>
                    <a:noFill/>
                  </a:ln>
                  <a:solidFill>
                    <a:prstClr val="black"/>
                  </a:solidFill>
                  <a:latin typeface="Calibri"/>
                  <a:ea typeface="+mn-ea"/>
                  <a:cs typeface="+mn-cs"/>
                </a:rPr>
                <a:t>EUROfusion</a:t>
              </a:r>
              <a:r>
                <a:rPr lang="en-GB" sz="700" b="0" i="0" u="none" strike="noStrike" cap="none" spc="0">
                  <a:ln>
                    <a:noFill/>
                  </a:ln>
                  <a:solidFill>
                    <a:prstClr val="black"/>
                  </a:solidFill>
                  <a:latin typeface="Calibri"/>
                  <a:ea typeface="+mn-ea"/>
                  <a:cs typeface="+mn-cs"/>
                </a:rPr>
                <a:t>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p:txBody>
      </p:sp>
      <p:sp>
        <p:nvSpPr>
          <p:cNvPr id="8" name="Footer Placeholder 7"/>
          <p:cNvSpPr>
            <a:spLocks noGrp="1"/>
          </p:cNvSpPr>
          <p:nvPr>
            <p:ph type="ftr" sz="quarter" idx="11"/>
          </p:nvPr>
        </p:nvSpPr>
        <p:spPr bwMode="auto">
          <a:xfrm>
            <a:off x="825624" y="6555770"/>
            <a:ext cx="4476049" cy="329614"/>
          </a:xfrm>
          <a:prstGeom prst="rect">
            <a:avLst/>
          </a:prstGeom>
        </p:spPr>
        <p:txBody>
          <a:bodyPr anchor="t"/>
          <a:lstStyle>
            <a:lvl1pPr>
              <a:defRPr sz="1200">
                <a:solidFill>
                  <a:schemeClr val="bg1"/>
                </a:solidFill>
              </a:defRPr>
            </a:lvl1pPr>
          </a:lstStyle>
          <a:p>
            <a:pPr>
              <a:defRPr/>
            </a:pPr>
            <a:r>
              <a:rPr lang="en-GB" dirty="0">
                <a:solidFill>
                  <a:prstClr val="white"/>
                </a:solidFill>
              </a:rPr>
              <a:t>Your name| WPPWIE SP B monitoring meeting | 17 October 2024</a:t>
            </a:r>
            <a:endParaRPr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US" dirty="0">
                <a:solidFill>
                  <a:prstClr val="white"/>
                </a:solidFill>
              </a:rPr>
              <a:t>Your name| WPPWIE SP B monitoring meeting | 17 October 2024</a:t>
            </a:r>
            <a:endParaRPr lang="en-US"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4636922" cy="329614"/>
          </a:xfrm>
          <a:prstGeom prst="rect">
            <a:avLst/>
          </a:prstGeom>
        </p:spPr>
        <p:txBody>
          <a:bodyPr anchor="t"/>
          <a:lstStyle>
            <a:lvl1pPr>
              <a:defRPr sz="1200">
                <a:solidFill>
                  <a:schemeClr val="bg1"/>
                </a:solidFill>
              </a:defRPr>
            </a:lvl1pPr>
          </a:lstStyle>
          <a:p>
            <a:pPr>
              <a:defRPr/>
            </a:pPr>
            <a:r>
              <a:rPr lang="en-US" dirty="0">
                <a:solidFill>
                  <a:prstClr val="white"/>
                </a:solidFill>
              </a:rPr>
              <a:t>Your name| WPPWIE SP B monitoring meeting | 17 October 2024</a:t>
            </a:r>
            <a:endParaRPr lang="en-US"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a:t>
            </a:fld>
            <a:endParaRPr lang="en-GB" sz="1000" b="0" i="0" u="none" strike="noStrike" cap="none" spc="0" dirty="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1</a:t>
            </a:fld>
            <a:endParaRPr lang="en-US" noProof="0" dirty="0">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928491" y="164153"/>
            <a:ext cx="9451776" cy="833960"/>
          </a:xfrm>
        </p:spPr>
        <p:txBody>
          <a:bodyPr/>
          <a:lstStyle/>
          <a:p>
            <a:r>
              <a:rPr lang="en-US"/>
              <a:t>Progress in analysis of large scale datasets (AI)</a:t>
            </a:r>
            <a:br>
              <a:rPr lang="pl-PL"/>
            </a:br>
            <a:br>
              <a:rPr lang="pl-PL"/>
            </a:br>
            <a:r>
              <a:rPr lang="en-US" noProof="0"/>
              <a:t>LIBS </a:t>
            </a:r>
            <a:r>
              <a:rPr lang="en-US" noProof="0" dirty="0"/>
              <a:t>Data Processing </a:t>
            </a:r>
            <a:r>
              <a:rPr lang="pl-PL" noProof="0" dirty="0"/>
              <a:t>of JET data</a:t>
            </a:r>
            <a:endParaRPr lang="en-US" noProof="0" dirty="0"/>
          </a:p>
        </p:txBody>
      </p:sp>
      <p:sp>
        <p:nvSpPr>
          <p:cNvPr id="11" name="Symbol zastępczy stopki 3">
            <a:extLst>
              <a:ext uri="{FF2B5EF4-FFF2-40B4-BE49-F238E27FC236}">
                <a16:creationId xmlns:a16="http://schemas.microsoft.com/office/drawing/2014/main" id="{5418F187-5DF6-FC52-1A9D-B4782E634088}"/>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
        <p:nvSpPr>
          <p:cNvPr id="2" name="pole tekstowe 1">
            <a:extLst>
              <a:ext uri="{FF2B5EF4-FFF2-40B4-BE49-F238E27FC236}">
                <a16:creationId xmlns:a16="http://schemas.microsoft.com/office/drawing/2014/main" id="{E190970E-003D-F8F1-049D-39C5AE0FE37E}"/>
              </a:ext>
            </a:extLst>
          </p:cNvPr>
          <p:cNvSpPr txBox="1"/>
          <p:nvPr/>
        </p:nvSpPr>
        <p:spPr bwMode="auto">
          <a:xfrm>
            <a:off x="0" y="1530350"/>
            <a:ext cx="12192000" cy="3416320"/>
          </a:xfrm>
          <a:prstGeom prst="rect">
            <a:avLst/>
          </a:prstGeom>
          <a:noFill/>
        </p:spPr>
        <p:txBody>
          <a:bodyPr wrap="square" rtlCol="0">
            <a:spAutoFit/>
          </a:bodyPr>
          <a:lstStyle/>
          <a:p>
            <a:pPr algn="ctr"/>
            <a:r>
              <a:rPr lang="en-US" sz="2400" noProof="0" dirty="0"/>
              <a:t>Paweł GĄSIOR</a:t>
            </a:r>
          </a:p>
          <a:p>
            <a:pPr algn="ctr"/>
            <a:endParaRPr lang="en-US" sz="2400" noProof="0" dirty="0"/>
          </a:p>
          <a:p>
            <a:pPr algn="ctr"/>
            <a:r>
              <a:rPr lang="en-US" sz="2400" noProof="0" dirty="0"/>
              <a:t>Damian SOKULSKI, Pavel VEIS, Sanath SHETTY, Matej VEIS, </a:t>
            </a:r>
            <a:r>
              <a:rPr lang="en-US" sz="2400" noProof="0" dirty="0" err="1"/>
              <a:t>Rongxing</a:t>
            </a:r>
            <a:r>
              <a:rPr lang="en-US" sz="2400" noProof="0" dirty="0"/>
              <a:t> YI, Sebastijan BREZINSEK</a:t>
            </a:r>
          </a:p>
          <a:p>
            <a:pPr algn="ctr"/>
            <a:endParaRPr lang="en-US" sz="2400" noProof="0" dirty="0"/>
          </a:p>
          <a:p>
            <a:pPr algn="ctr"/>
            <a:endParaRPr lang="en-US" sz="2400" noProof="0" dirty="0"/>
          </a:p>
          <a:p>
            <a:pPr algn="ctr"/>
            <a:endParaRPr lang="en-US" sz="2400" noProof="0" dirty="0"/>
          </a:p>
          <a:p>
            <a:pPr algn="ctr"/>
            <a:r>
              <a:rPr lang="en-US" sz="2400" noProof="0" dirty="0"/>
              <a:t>IPPLM, CU, FZJ</a:t>
            </a:r>
            <a:endParaRPr lang="pl-PL" sz="2400" noProof="0" dirty="0"/>
          </a:p>
          <a:p>
            <a:pPr algn="ctr"/>
            <a:endParaRPr lang="pl-PL" sz="2400" dirty="0"/>
          </a:p>
          <a:p>
            <a:pPr algn="ctr"/>
            <a:r>
              <a:rPr lang="pl-PL" sz="2400" noProof="0" dirty="0" err="1"/>
              <a:t>All</a:t>
            </a:r>
            <a:r>
              <a:rPr lang="pl-PL" sz="2400" noProof="0" dirty="0"/>
              <a:t> LIBS @JET </a:t>
            </a:r>
            <a:r>
              <a:rPr lang="pl-PL" sz="2400" noProof="0" dirty="0" err="1"/>
              <a:t>contributors</a:t>
            </a:r>
            <a:endParaRPr lang="en-US" sz="2400" noProof="0" dirty="0"/>
          </a:p>
        </p:txBody>
      </p:sp>
    </p:spTree>
    <p:extLst>
      <p:ext uri="{BB962C8B-B14F-4D97-AF65-F5344CB8AC3E}">
        <p14:creationId xmlns:p14="http://schemas.microsoft.com/office/powerpoint/2010/main" val="330543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48C337-A868-30C9-25B8-B4A1224D8C32}"/>
              </a:ext>
            </a:extLst>
          </p:cNvPr>
          <p:cNvSpPr>
            <a:spLocks noGrp="1"/>
          </p:cNvSpPr>
          <p:nvPr>
            <p:ph type="title"/>
          </p:nvPr>
        </p:nvSpPr>
        <p:spPr/>
        <p:txBody>
          <a:bodyPr/>
          <a:lstStyle/>
          <a:p>
            <a:r>
              <a:rPr lang="en-US" noProof="0" dirty="0"/>
              <a:t>Preprocessing – feature extraction and verification</a:t>
            </a:r>
          </a:p>
        </p:txBody>
      </p:sp>
      <p:sp>
        <p:nvSpPr>
          <p:cNvPr id="4" name="Symbol zastępczy numeru slajdu 3">
            <a:extLst>
              <a:ext uri="{FF2B5EF4-FFF2-40B4-BE49-F238E27FC236}">
                <a16:creationId xmlns:a16="http://schemas.microsoft.com/office/drawing/2014/main" id="{B53A81C9-7D30-18E2-B2BC-13D2BF464698}"/>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10</a:t>
            </a:fld>
            <a:endParaRPr lang="en-US" noProof="0" dirty="0">
              <a:solidFill>
                <a:prstClr val="white"/>
              </a:solidFill>
            </a:endParaRPr>
          </a:p>
        </p:txBody>
      </p:sp>
      <p:graphicFrame>
        <p:nvGraphicFramePr>
          <p:cNvPr id="6" name="Diagram 5">
            <a:extLst>
              <a:ext uri="{FF2B5EF4-FFF2-40B4-BE49-F238E27FC236}">
                <a16:creationId xmlns:a16="http://schemas.microsoft.com/office/drawing/2014/main" id="{552CD313-2B59-93B3-B55A-20B5E0182E62}"/>
              </a:ext>
            </a:extLst>
          </p:cNvPr>
          <p:cNvGraphicFramePr/>
          <p:nvPr>
            <p:extLst>
              <p:ext uri="{D42A27DB-BD31-4B8C-83A1-F6EECF244321}">
                <p14:modId xmlns:p14="http://schemas.microsoft.com/office/powerpoint/2010/main" val="698933491"/>
              </p:ext>
            </p:extLst>
          </p:nvPr>
        </p:nvGraphicFramePr>
        <p:xfrm>
          <a:off x="1645320" y="89340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trzałka: zakrzywiona w górę 9">
            <a:extLst>
              <a:ext uri="{FF2B5EF4-FFF2-40B4-BE49-F238E27FC236}">
                <a16:creationId xmlns:a16="http://schemas.microsoft.com/office/drawing/2014/main" id="{AAAC9A96-83A2-0536-3899-4BF8A82875DF}"/>
              </a:ext>
            </a:extLst>
          </p:cNvPr>
          <p:cNvSpPr/>
          <p:nvPr/>
        </p:nvSpPr>
        <p:spPr>
          <a:xfrm flipH="1">
            <a:off x="2316937" y="4695753"/>
            <a:ext cx="3581971" cy="818148"/>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1" name="Strzałka: zakrzywiona w górę 10">
            <a:extLst>
              <a:ext uri="{FF2B5EF4-FFF2-40B4-BE49-F238E27FC236}">
                <a16:creationId xmlns:a16="http://schemas.microsoft.com/office/drawing/2014/main" id="{F5F3D24C-DBCD-8447-F36E-FCEBE33B4F54}"/>
              </a:ext>
            </a:extLst>
          </p:cNvPr>
          <p:cNvSpPr/>
          <p:nvPr/>
        </p:nvSpPr>
        <p:spPr>
          <a:xfrm flipH="1" flipV="1">
            <a:off x="2201204" y="1544811"/>
            <a:ext cx="5237749" cy="90963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2" name="Symbol zastępczy stopki 3">
            <a:extLst>
              <a:ext uri="{FF2B5EF4-FFF2-40B4-BE49-F238E27FC236}">
                <a16:creationId xmlns:a16="http://schemas.microsoft.com/office/drawing/2014/main" id="{86FAC1CD-EB1D-E908-628C-CDD0C6AF5E7C}"/>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703800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80284F77-65F4-00BE-ED79-7C88B3742BE7}"/>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11</a:t>
            </a:fld>
            <a:endParaRPr lang="en-US" noProof="0" dirty="0">
              <a:solidFill>
                <a:prstClr val="white"/>
              </a:solidFill>
            </a:endParaRPr>
          </a:p>
        </p:txBody>
      </p:sp>
      <p:sp>
        <p:nvSpPr>
          <p:cNvPr id="5" name="Tytuł 1">
            <a:extLst>
              <a:ext uri="{FF2B5EF4-FFF2-40B4-BE49-F238E27FC236}">
                <a16:creationId xmlns:a16="http://schemas.microsoft.com/office/drawing/2014/main" id="{370D3EDF-08FF-C5A3-E7BF-DD3BB391B57D}"/>
              </a:ext>
            </a:extLst>
          </p:cNvPr>
          <p:cNvSpPr>
            <a:spLocks noGrp="1"/>
          </p:cNvSpPr>
          <p:nvPr>
            <p:ph type="title"/>
          </p:nvPr>
        </p:nvSpPr>
        <p:spPr>
          <a:xfrm>
            <a:off x="983432" y="192515"/>
            <a:ext cx="9451776" cy="457200"/>
          </a:xfrm>
        </p:spPr>
        <p:txBody>
          <a:bodyPr/>
          <a:lstStyle/>
          <a:p>
            <a:r>
              <a:rPr lang="en-US" noProof="0" dirty="0"/>
              <a:t>Typical workflow </a:t>
            </a:r>
          </a:p>
        </p:txBody>
      </p:sp>
      <p:sp>
        <p:nvSpPr>
          <p:cNvPr id="7" name="Symbol zastępczy numeru slajdu 3">
            <a:extLst>
              <a:ext uri="{FF2B5EF4-FFF2-40B4-BE49-F238E27FC236}">
                <a16:creationId xmlns:a16="http://schemas.microsoft.com/office/drawing/2014/main" id="{36621E21-7E3D-912B-9BF3-294EB99702BE}"/>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US" noProof="0" smtClean="0">
                <a:solidFill>
                  <a:prstClr val="white"/>
                </a:solidFill>
              </a:rPr>
              <a:pPr>
                <a:defRPr/>
              </a:pPr>
              <a:t>11</a:t>
            </a:fld>
            <a:endParaRPr lang="en-US" noProof="0" dirty="0">
              <a:solidFill>
                <a:prstClr val="white"/>
              </a:solidFill>
            </a:endParaRPr>
          </a:p>
        </p:txBody>
      </p:sp>
      <p:pic>
        <p:nvPicPr>
          <p:cNvPr id="8" name="Obraz 7">
            <a:extLst>
              <a:ext uri="{FF2B5EF4-FFF2-40B4-BE49-F238E27FC236}">
                <a16:creationId xmlns:a16="http://schemas.microsoft.com/office/drawing/2014/main" id="{869C3F3D-FB78-9A07-2042-8E1DE8BCFCA3}"/>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11" name="Prostokąt: zaokrąglone rogi 10">
            <a:extLst>
              <a:ext uri="{FF2B5EF4-FFF2-40B4-BE49-F238E27FC236}">
                <a16:creationId xmlns:a16="http://schemas.microsoft.com/office/drawing/2014/main" id="{8E0D3DB3-93E4-0D50-B868-958DB9117758}"/>
              </a:ext>
            </a:extLst>
          </p:cNvPr>
          <p:cNvSpPr/>
          <p:nvPr/>
        </p:nvSpPr>
        <p:spPr bwMode="auto">
          <a:xfrm>
            <a:off x="495836" y="3364337"/>
            <a:ext cx="10603839" cy="2900965"/>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en-US" sz="1600" noProof="0" dirty="0">
                <a:solidFill>
                  <a:schemeClr val="bg1"/>
                </a:solidFill>
              </a:rPr>
              <a:t>3. Model preparation and training</a:t>
            </a:r>
          </a:p>
          <a:p>
            <a:pPr marL="0" marR="0" indent="0" algn="l" defTabSz="4171950" rtl="0" eaLnBrk="1" fontAlgn="base" latinLnBrk="0" hangingPunct="1">
              <a:lnSpc>
                <a:spcPct val="100000"/>
              </a:lnSpc>
              <a:spcBef>
                <a:spcPct val="0"/>
              </a:spcBef>
              <a:spcAft>
                <a:spcPct val="0"/>
              </a:spcAft>
              <a:buClrTx/>
              <a:buSzTx/>
              <a:buFontTx/>
              <a:buNone/>
              <a:tabLst/>
            </a:pPr>
            <a:endParaRPr lang="en-US" sz="1600" noProof="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600" noProof="0" dirty="0">
                <a:solidFill>
                  <a:schemeClr val="bg1"/>
                </a:solidFill>
              </a:rPr>
              <a:t>Data needs to be d</a:t>
            </a:r>
            <a:r>
              <a:rPr lang="pl-PL" sz="1600" noProof="0" dirty="0">
                <a:solidFill>
                  <a:schemeClr val="bg1"/>
                </a:solidFill>
              </a:rPr>
              <a:t>i</a:t>
            </a:r>
            <a:r>
              <a:rPr lang="en-US" sz="1600" noProof="0" dirty="0">
                <a:solidFill>
                  <a:schemeClr val="bg1"/>
                </a:solidFill>
              </a:rPr>
              <a:t>vided into training, validation and test sets. </a:t>
            </a:r>
          </a:p>
          <a:p>
            <a:pPr marL="0" marR="0" indent="0" algn="l" defTabSz="4171950" rtl="0" eaLnBrk="1" fontAlgn="base" latinLnBrk="0" hangingPunct="1">
              <a:lnSpc>
                <a:spcPct val="100000"/>
              </a:lnSpc>
              <a:spcBef>
                <a:spcPct val="0"/>
              </a:spcBef>
              <a:spcAft>
                <a:spcPct val="0"/>
              </a:spcAft>
              <a:buClrTx/>
              <a:buSzTx/>
              <a:buFontTx/>
              <a:buNone/>
              <a:tabLst/>
            </a:pPr>
            <a:endParaRPr lang="en-US" sz="1600" noProof="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600" noProof="0" dirty="0">
                <a:solidFill>
                  <a:schemeClr val="bg1"/>
                </a:solidFill>
              </a:rPr>
              <a:t>Instead of standard division in which most of data is taken for training, here less than 50 % of data serves for test to simulate real time data processing on previously trained model.</a:t>
            </a:r>
          </a:p>
          <a:p>
            <a:pPr marL="0" marR="0" indent="0" algn="l" defTabSz="4171950" rtl="0" eaLnBrk="1" fontAlgn="base" latinLnBrk="0" hangingPunct="1">
              <a:lnSpc>
                <a:spcPct val="100000"/>
              </a:lnSpc>
              <a:spcBef>
                <a:spcPct val="0"/>
              </a:spcBef>
              <a:spcAft>
                <a:spcPct val="0"/>
              </a:spcAft>
              <a:buClrTx/>
              <a:buSzTx/>
              <a:buFontTx/>
              <a:buNone/>
              <a:tabLst/>
            </a:pPr>
            <a:endParaRPr lang="en-US" sz="1600" noProof="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600" noProof="0" dirty="0">
                <a:solidFill>
                  <a:schemeClr val="bg1"/>
                </a:solidFill>
              </a:rPr>
              <a:t>Data processing engine is based on autoencoders and model optimization is performed on genetic algorithms and novel AI based tools.  </a:t>
            </a:r>
            <a:endParaRPr kumimoji="0" lang="en-US" sz="1600" b="0" i="0" u="none" strike="noStrike" cap="none" normalizeH="0" baseline="0" noProof="0" dirty="0">
              <a:ln>
                <a:noFill/>
              </a:ln>
              <a:solidFill>
                <a:schemeClr val="bg1"/>
              </a:solidFill>
              <a:effectLst/>
              <a:latin typeface="Arial" charset="0"/>
            </a:endParaRPr>
          </a:p>
        </p:txBody>
      </p:sp>
      <p:sp>
        <p:nvSpPr>
          <p:cNvPr id="3" name="Symbol zastępczy stopki 3">
            <a:extLst>
              <a:ext uri="{FF2B5EF4-FFF2-40B4-BE49-F238E27FC236}">
                <a16:creationId xmlns:a16="http://schemas.microsoft.com/office/drawing/2014/main" id="{559336E9-3BCF-C584-74E9-103772611F57}"/>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669815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34849B-287D-D52E-204E-2A102B6A2F5B}"/>
              </a:ext>
            </a:extLst>
          </p:cNvPr>
          <p:cNvSpPr>
            <a:spLocks noGrp="1"/>
          </p:cNvSpPr>
          <p:nvPr>
            <p:ph type="title"/>
          </p:nvPr>
        </p:nvSpPr>
        <p:spPr/>
        <p:txBody>
          <a:bodyPr/>
          <a:lstStyle/>
          <a:p>
            <a:r>
              <a:rPr lang="pl-PL"/>
              <a:t>Model preparation and training</a:t>
            </a:r>
            <a:endParaRPr lang="en-US"/>
          </a:p>
        </p:txBody>
      </p:sp>
      <p:sp>
        <p:nvSpPr>
          <p:cNvPr id="4" name="Symbol zastępczy numeru slajdu 3">
            <a:extLst>
              <a:ext uri="{FF2B5EF4-FFF2-40B4-BE49-F238E27FC236}">
                <a16:creationId xmlns:a16="http://schemas.microsoft.com/office/drawing/2014/main" id="{35038EEA-4F6B-1AF8-338A-172A44978F3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12</a:t>
            </a:fld>
            <a:endParaRPr lang="en-GB">
              <a:solidFill>
                <a:prstClr val="white"/>
              </a:solidFill>
            </a:endParaRPr>
          </a:p>
        </p:txBody>
      </p:sp>
      <p:graphicFrame>
        <p:nvGraphicFramePr>
          <p:cNvPr id="5" name="Diagram 4">
            <a:extLst>
              <a:ext uri="{FF2B5EF4-FFF2-40B4-BE49-F238E27FC236}">
                <a16:creationId xmlns:a16="http://schemas.microsoft.com/office/drawing/2014/main" id="{18F3F7D3-5EE6-E059-D636-D63D1EA061A0}"/>
              </a:ext>
            </a:extLst>
          </p:cNvPr>
          <p:cNvGraphicFramePr/>
          <p:nvPr>
            <p:extLst>
              <p:ext uri="{D42A27DB-BD31-4B8C-83A1-F6EECF244321}">
                <p14:modId xmlns:p14="http://schemas.microsoft.com/office/powerpoint/2010/main" val="2902886643"/>
              </p:ext>
            </p:extLst>
          </p:nvPr>
        </p:nvGraphicFramePr>
        <p:xfrm>
          <a:off x="1645320" y="89340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trzałka: zakrzywiona w górę 5">
            <a:extLst>
              <a:ext uri="{FF2B5EF4-FFF2-40B4-BE49-F238E27FC236}">
                <a16:creationId xmlns:a16="http://schemas.microsoft.com/office/drawing/2014/main" id="{A2BD1590-67A6-640E-FFDD-62DFB58A0DCE}"/>
              </a:ext>
            </a:extLst>
          </p:cNvPr>
          <p:cNvSpPr/>
          <p:nvPr/>
        </p:nvSpPr>
        <p:spPr>
          <a:xfrm flipH="1">
            <a:off x="6173916" y="4867631"/>
            <a:ext cx="1713067" cy="962527"/>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7" name="Strzałka: zakrzywiona w górę 6">
            <a:extLst>
              <a:ext uri="{FF2B5EF4-FFF2-40B4-BE49-F238E27FC236}">
                <a16:creationId xmlns:a16="http://schemas.microsoft.com/office/drawing/2014/main" id="{398AF95F-4B9B-5F27-7D44-21C6F1F27C3F}"/>
              </a:ext>
            </a:extLst>
          </p:cNvPr>
          <p:cNvSpPr/>
          <p:nvPr/>
        </p:nvSpPr>
        <p:spPr>
          <a:xfrm flipH="1" flipV="1">
            <a:off x="7473328" y="1516072"/>
            <a:ext cx="1783573" cy="90963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8" name="Symbol zastępczy stopki 3">
            <a:extLst>
              <a:ext uri="{FF2B5EF4-FFF2-40B4-BE49-F238E27FC236}">
                <a16:creationId xmlns:a16="http://schemas.microsoft.com/office/drawing/2014/main" id="{F5F18A39-8804-6633-C4C3-92E61EB34D34}"/>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3666700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9A3FCB-48BC-8792-E1D5-8FAEFDEAF194}"/>
              </a:ext>
            </a:extLst>
          </p:cNvPr>
          <p:cNvSpPr>
            <a:spLocks noGrp="1"/>
          </p:cNvSpPr>
          <p:nvPr>
            <p:ph type="title"/>
          </p:nvPr>
        </p:nvSpPr>
        <p:spPr/>
        <p:txBody>
          <a:bodyPr/>
          <a:lstStyle/>
          <a:p>
            <a:r>
              <a:rPr lang="en-US" noProof="0" dirty="0"/>
              <a:t>Hyper </a:t>
            </a:r>
            <a:r>
              <a:rPr lang="en-US" noProof="0"/>
              <a:t>parameter tuning</a:t>
            </a:r>
            <a:r>
              <a:rPr lang="pl-PL" noProof="0"/>
              <a:t> (A smoother example) </a:t>
            </a:r>
            <a:endParaRPr lang="en-US" noProof="0" dirty="0"/>
          </a:p>
        </p:txBody>
      </p:sp>
      <p:sp>
        <p:nvSpPr>
          <p:cNvPr id="4" name="Symbol zastępczy numeru slajdu 3">
            <a:extLst>
              <a:ext uri="{FF2B5EF4-FFF2-40B4-BE49-F238E27FC236}">
                <a16:creationId xmlns:a16="http://schemas.microsoft.com/office/drawing/2014/main" id="{10CA1110-AAE8-CC31-D107-58706D4F06EF}"/>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13</a:t>
            </a:fld>
            <a:endParaRPr lang="en-US" noProof="0" dirty="0">
              <a:solidFill>
                <a:prstClr val="white"/>
              </a:solidFill>
            </a:endParaRPr>
          </a:p>
        </p:txBody>
      </p:sp>
      <p:pic>
        <p:nvPicPr>
          <p:cNvPr id="6" name="Obraz 5">
            <a:extLst>
              <a:ext uri="{FF2B5EF4-FFF2-40B4-BE49-F238E27FC236}">
                <a16:creationId xmlns:a16="http://schemas.microsoft.com/office/drawing/2014/main" id="{6168896E-7336-BAB1-0CCA-D9E1E7F3DC77}"/>
              </a:ext>
            </a:extLst>
          </p:cNvPr>
          <p:cNvPicPr>
            <a:picLocks noChangeAspect="1"/>
          </p:cNvPicPr>
          <p:nvPr/>
        </p:nvPicPr>
        <p:blipFill>
          <a:blip r:embed="rId2"/>
          <a:stretch>
            <a:fillRect/>
          </a:stretch>
        </p:blipFill>
        <p:spPr>
          <a:xfrm>
            <a:off x="176981" y="1276350"/>
            <a:ext cx="9248775" cy="2152650"/>
          </a:xfrm>
          <a:prstGeom prst="rect">
            <a:avLst/>
          </a:prstGeom>
        </p:spPr>
      </p:pic>
      <p:pic>
        <p:nvPicPr>
          <p:cNvPr id="7" name="Picture 2">
            <a:extLst>
              <a:ext uri="{FF2B5EF4-FFF2-40B4-BE49-F238E27FC236}">
                <a16:creationId xmlns:a16="http://schemas.microsoft.com/office/drawing/2014/main" id="{78F3E4CA-06F7-5919-E952-F8048C1D15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7613" y="4229826"/>
            <a:ext cx="5016514" cy="202554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Łącznik prosty ze strzałką 7">
            <a:extLst>
              <a:ext uri="{FF2B5EF4-FFF2-40B4-BE49-F238E27FC236}">
                <a16:creationId xmlns:a16="http://schemas.microsoft.com/office/drawing/2014/main" id="{3DC0E4AF-E84E-D2A5-B22A-FBB0ABBEA3B0}"/>
              </a:ext>
            </a:extLst>
          </p:cNvPr>
          <p:cNvCxnSpPr>
            <a:cxnSpLocks/>
          </p:cNvCxnSpPr>
          <p:nvPr/>
        </p:nvCxnSpPr>
        <p:spPr>
          <a:xfrm>
            <a:off x="3696929" y="2802194"/>
            <a:ext cx="3991897" cy="1237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pole tekstowe 8">
            <a:extLst>
              <a:ext uri="{FF2B5EF4-FFF2-40B4-BE49-F238E27FC236}">
                <a16:creationId xmlns:a16="http://schemas.microsoft.com/office/drawing/2014/main" id="{7CE181D7-FFA0-84EE-53A3-A2C0A1156B18}"/>
              </a:ext>
            </a:extLst>
          </p:cNvPr>
          <p:cNvSpPr txBox="1"/>
          <p:nvPr/>
        </p:nvSpPr>
        <p:spPr>
          <a:xfrm>
            <a:off x="334297" y="4229826"/>
            <a:ext cx="6096000" cy="1754326"/>
          </a:xfrm>
          <a:prstGeom prst="rect">
            <a:avLst/>
          </a:prstGeom>
          <a:noFill/>
        </p:spPr>
        <p:txBody>
          <a:bodyPr wrap="square">
            <a:spAutoFit/>
          </a:bodyPr>
          <a:lstStyle/>
          <a:p>
            <a:pPr rtl="0" fontAlgn="base">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Spectra provided by </a:t>
            </a:r>
            <a:r>
              <a:rPr lang="en-US" sz="1800" b="0" i="0" u="none" strike="noStrike" noProof="0">
                <a:solidFill>
                  <a:srgbClr val="595959"/>
                </a:solidFill>
                <a:effectLst/>
                <a:latin typeface="Arial" panose="020B0604020202020204" pitchFamily="34" charset="0"/>
              </a:rPr>
              <a:t>Rongxing</a:t>
            </a:r>
            <a:r>
              <a:rPr lang="en-US" sz="1800" b="0" i="0" u="none" strike="noStrike" noProof="0" dirty="0">
                <a:solidFill>
                  <a:srgbClr val="595959"/>
                </a:solidFill>
                <a:effectLst/>
                <a:latin typeface="Arial" panose="020B0604020202020204" pitchFamily="34" charset="0"/>
              </a:rPr>
              <a:t> Yi, FZJ Juelich</a:t>
            </a:r>
          </a:p>
          <a:p>
            <a:pPr rtl="0" fontAlgn="base">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Nd:YAG laser (5 ns, 50 </a:t>
            </a:r>
            <a:r>
              <a:rPr lang="en-US" sz="1800" b="0" i="0" u="none" strike="noStrike" noProof="0">
                <a:solidFill>
                  <a:srgbClr val="595959"/>
                </a:solidFill>
                <a:effectLst/>
                <a:latin typeface="Arial" panose="020B0604020202020204" pitchFamily="34" charset="0"/>
              </a:rPr>
              <a:t>mJ</a:t>
            </a:r>
            <a:r>
              <a:rPr lang="en-US" sz="1800" b="0" i="0" u="none" strike="noStrike" noProof="0" dirty="0">
                <a:solidFill>
                  <a:srgbClr val="595959"/>
                </a:solidFill>
                <a:effectLst/>
                <a:latin typeface="Arial" panose="020B0604020202020204" pitchFamily="34" charset="0"/>
              </a:rPr>
              <a:t>, 1064 nm) </a:t>
            </a:r>
          </a:p>
          <a:p>
            <a:pPr rtl="0" fontAlgn="base">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Pure elemental samples of Al, Cr, Fe, Mo, Ni, W, and Zn</a:t>
            </a:r>
          </a:p>
          <a:p>
            <a:pPr rtl="0" fontAlgn="base">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200 - 900 nm range, 26 000 wavelengths sampled</a:t>
            </a:r>
          </a:p>
          <a:p>
            <a:pPr rtl="0" fontAlgn="base">
              <a:spcAft>
                <a:spcPts val="1200"/>
              </a:spcAft>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Linear combination of spectra simulating varying composition</a:t>
            </a:r>
          </a:p>
        </p:txBody>
      </p:sp>
      <p:cxnSp>
        <p:nvCxnSpPr>
          <p:cNvPr id="10" name="Łącznik prosty ze strzałką 9">
            <a:extLst>
              <a:ext uri="{FF2B5EF4-FFF2-40B4-BE49-F238E27FC236}">
                <a16:creationId xmlns:a16="http://schemas.microsoft.com/office/drawing/2014/main" id="{62F83F4C-E9B8-6028-2D5D-1933F91F10BB}"/>
              </a:ext>
            </a:extLst>
          </p:cNvPr>
          <p:cNvCxnSpPr/>
          <p:nvPr/>
        </p:nvCxnSpPr>
        <p:spPr>
          <a:xfrm>
            <a:off x="845574" y="2802194"/>
            <a:ext cx="766916" cy="1427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Łącznik prosty ze strzałką 10">
            <a:extLst>
              <a:ext uri="{FF2B5EF4-FFF2-40B4-BE49-F238E27FC236}">
                <a16:creationId xmlns:a16="http://schemas.microsoft.com/office/drawing/2014/main" id="{D881ABDF-FC1E-3B1E-8BE5-1D4A9D02ADF3}"/>
              </a:ext>
            </a:extLst>
          </p:cNvPr>
          <p:cNvCxnSpPr/>
          <p:nvPr/>
        </p:nvCxnSpPr>
        <p:spPr>
          <a:xfrm>
            <a:off x="8357419" y="2989006"/>
            <a:ext cx="570271" cy="15436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ymbol zastępczy stopki 3">
            <a:extLst>
              <a:ext uri="{FF2B5EF4-FFF2-40B4-BE49-F238E27FC236}">
                <a16:creationId xmlns:a16="http://schemas.microsoft.com/office/drawing/2014/main" id="{020258BF-F4DD-D485-7D10-F33D1FE6BFDE}"/>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2052737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BCD694-3A6D-9EB8-36BD-169B34CFC58A}"/>
              </a:ext>
            </a:extLst>
          </p:cNvPr>
          <p:cNvSpPr>
            <a:spLocks noGrp="1"/>
          </p:cNvSpPr>
          <p:nvPr>
            <p:ph type="title"/>
          </p:nvPr>
        </p:nvSpPr>
        <p:spPr/>
        <p:txBody>
          <a:bodyPr/>
          <a:lstStyle/>
          <a:p>
            <a:r>
              <a:rPr lang="pl-PL" noProof="0"/>
              <a:t>Autoencoder advantage</a:t>
            </a:r>
            <a:endParaRPr lang="en-US" noProof="0" dirty="0"/>
          </a:p>
        </p:txBody>
      </p:sp>
      <p:sp>
        <p:nvSpPr>
          <p:cNvPr id="4" name="Symbol zastępczy numeru slajdu 3">
            <a:extLst>
              <a:ext uri="{FF2B5EF4-FFF2-40B4-BE49-F238E27FC236}">
                <a16:creationId xmlns:a16="http://schemas.microsoft.com/office/drawing/2014/main" id="{2146E0BB-32FA-C4F7-6113-61B23FE2AAAB}"/>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14</a:t>
            </a:fld>
            <a:endParaRPr lang="en-US" noProof="0" dirty="0">
              <a:solidFill>
                <a:prstClr val="white"/>
              </a:solidFill>
            </a:endParaRPr>
          </a:p>
        </p:txBody>
      </p:sp>
      <p:pic>
        <p:nvPicPr>
          <p:cNvPr id="6" name="Obraz 5">
            <a:extLst>
              <a:ext uri="{FF2B5EF4-FFF2-40B4-BE49-F238E27FC236}">
                <a16:creationId xmlns:a16="http://schemas.microsoft.com/office/drawing/2014/main" id="{4ADE5F2B-955A-A6CC-9959-EA0B71099873}"/>
              </a:ext>
            </a:extLst>
          </p:cNvPr>
          <p:cNvPicPr>
            <a:picLocks noChangeAspect="1"/>
          </p:cNvPicPr>
          <p:nvPr/>
        </p:nvPicPr>
        <p:blipFill>
          <a:blip r:embed="rId2"/>
          <a:stretch>
            <a:fillRect/>
          </a:stretch>
        </p:blipFill>
        <p:spPr>
          <a:xfrm>
            <a:off x="339165" y="1214682"/>
            <a:ext cx="5569880" cy="1734258"/>
          </a:xfrm>
          <a:prstGeom prst="rect">
            <a:avLst/>
          </a:prstGeom>
        </p:spPr>
      </p:pic>
      <p:sp>
        <p:nvSpPr>
          <p:cNvPr id="7" name="pole tekstowe 6">
            <a:extLst>
              <a:ext uri="{FF2B5EF4-FFF2-40B4-BE49-F238E27FC236}">
                <a16:creationId xmlns:a16="http://schemas.microsoft.com/office/drawing/2014/main" id="{895C420D-DB94-D0DF-A07C-B0745FBB1AEE}"/>
              </a:ext>
            </a:extLst>
          </p:cNvPr>
          <p:cNvSpPr txBox="1"/>
          <p:nvPr/>
        </p:nvSpPr>
        <p:spPr>
          <a:xfrm>
            <a:off x="7037807" y="1484179"/>
            <a:ext cx="2593259" cy="1384995"/>
          </a:xfrm>
          <a:prstGeom prst="rect">
            <a:avLst/>
          </a:prstGeom>
          <a:noFill/>
        </p:spPr>
        <p:txBody>
          <a:bodyPr wrap="square">
            <a:spAutoFit/>
          </a:bodyPr>
          <a:lstStyle/>
          <a:p>
            <a:pPr rtl="0">
              <a:buNone/>
            </a:pPr>
            <a:r>
              <a:rPr lang="en-US" sz="1400" b="1" i="0" u="none" strike="noStrike" noProof="0" dirty="0">
                <a:solidFill>
                  <a:srgbClr val="595959"/>
                </a:solidFill>
                <a:effectLst/>
                <a:latin typeface="Arial" panose="020B0604020202020204" pitchFamily="34" charset="0"/>
              </a:rPr>
              <a:t>Compression ration of 170</a:t>
            </a:r>
          </a:p>
          <a:p>
            <a:pPr rtl="0">
              <a:buNone/>
            </a:pPr>
            <a:endParaRPr lang="en-US" sz="1400" b="0" i="0" u="none" strike="noStrike" noProof="0" dirty="0">
              <a:solidFill>
                <a:srgbClr val="595959"/>
              </a:solidFill>
              <a:effectLst/>
              <a:latin typeface="Arial" panose="020B0604020202020204" pitchFamily="34" charset="0"/>
            </a:endParaRPr>
          </a:p>
          <a:p>
            <a:pPr rtl="0">
              <a:buNone/>
            </a:pPr>
            <a:r>
              <a:rPr lang="en-US" sz="1400" b="0" i="0" u="none" strike="noStrike" noProof="0" dirty="0">
                <a:solidFill>
                  <a:srgbClr val="595959"/>
                </a:solidFill>
                <a:effectLst/>
                <a:latin typeface="Arial" panose="020B0604020202020204" pitchFamily="34" charset="0"/>
              </a:rPr>
              <a:t>For reference:</a:t>
            </a:r>
            <a:endParaRPr lang="en-US" sz="1400" noProof="0" dirty="0">
              <a:effectLst/>
            </a:endParaRPr>
          </a:p>
          <a:p>
            <a:pPr rtl="0">
              <a:buNone/>
            </a:pPr>
            <a:r>
              <a:rPr lang="en-US" sz="1400" b="0" i="0" u="none" strike="noStrike" noProof="0" dirty="0">
                <a:solidFill>
                  <a:srgbClr val="595959"/>
                </a:solidFill>
                <a:effectLst/>
                <a:latin typeface="Arial" panose="020B0604020202020204" pitchFamily="34" charset="0"/>
              </a:rPr>
              <a:t>zip: 2-10</a:t>
            </a:r>
            <a:endParaRPr lang="en-US" sz="1400" noProof="0" dirty="0">
              <a:effectLst/>
            </a:endParaRPr>
          </a:p>
          <a:p>
            <a:pPr rtl="0">
              <a:buNone/>
            </a:pPr>
            <a:r>
              <a:rPr lang="en-US" sz="1400" b="0" i="0" u="none" strike="noStrike" noProof="0" dirty="0">
                <a:solidFill>
                  <a:srgbClr val="595959"/>
                </a:solidFill>
                <a:effectLst/>
                <a:latin typeface="Arial" panose="020B0604020202020204" pitchFamily="34" charset="0"/>
              </a:rPr>
              <a:t>JPEG: 10-20</a:t>
            </a:r>
            <a:endParaRPr lang="en-US" sz="1400" noProof="0" dirty="0">
              <a:effectLst/>
            </a:endParaRPr>
          </a:p>
          <a:p>
            <a:pPr rtl="0">
              <a:buNone/>
            </a:pPr>
            <a:r>
              <a:rPr lang="en-US" sz="1400" b="0" i="0" u="none" strike="noStrike" noProof="0" dirty="0">
                <a:solidFill>
                  <a:srgbClr val="595959"/>
                </a:solidFill>
                <a:effectLst/>
                <a:latin typeface="Arial" panose="020B0604020202020204" pitchFamily="34" charset="0"/>
              </a:rPr>
              <a:t>MP4: 50</a:t>
            </a:r>
            <a:endParaRPr lang="en-US" sz="1400" noProof="0" dirty="0">
              <a:effectLst/>
            </a:endParaRPr>
          </a:p>
        </p:txBody>
      </p:sp>
      <p:graphicFrame>
        <p:nvGraphicFramePr>
          <p:cNvPr id="8" name="Tabela 7">
            <a:extLst>
              <a:ext uri="{FF2B5EF4-FFF2-40B4-BE49-F238E27FC236}">
                <a16:creationId xmlns:a16="http://schemas.microsoft.com/office/drawing/2014/main" id="{BF7450D3-2692-1C71-DF5A-9ABE3F49BB37}"/>
              </a:ext>
            </a:extLst>
          </p:cNvPr>
          <p:cNvGraphicFramePr>
            <a:graphicFrameLocks noGrp="1"/>
          </p:cNvGraphicFramePr>
          <p:nvPr/>
        </p:nvGraphicFramePr>
        <p:xfrm>
          <a:off x="360039" y="3686890"/>
          <a:ext cx="5549006" cy="1734258"/>
        </p:xfrm>
        <a:graphic>
          <a:graphicData uri="http://schemas.openxmlformats.org/drawingml/2006/table">
            <a:tbl>
              <a:tblPr/>
              <a:tblGrid>
                <a:gridCol w="707344">
                  <a:extLst>
                    <a:ext uri="{9D8B030D-6E8A-4147-A177-3AD203B41FA5}">
                      <a16:colId xmlns:a16="http://schemas.microsoft.com/office/drawing/2014/main" val="1088772232"/>
                    </a:ext>
                  </a:extLst>
                </a:gridCol>
                <a:gridCol w="662939">
                  <a:extLst>
                    <a:ext uri="{9D8B030D-6E8A-4147-A177-3AD203B41FA5}">
                      <a16:colId xmlns:a16="http://schemas.microsoft.com/office/drawing/2014/main" val="2052878553"/>
                    </a:ext>
                  </a:extLst>
                </a:gridCol>
                <a:gridCol w="1010459">
                  <a:extLst>
                    <a:ext uri="{9D8B030D-6E8A-4147-A177-3AD203B41FA5}">
                      <a16:colId xmlns:a16="http://schemas.microsoft.com/office/drawing/2014/main" val="3657073574"/>
                    </a:ext>
                  </a:extLst>
                </a:gridCol>
                <a:gridCol w="886339">
                  <a:extLst>
                    <a:ext uri="{9D8B030D-6E8A-4147-A177-3AD203B41FA5}">
                      <a16:colId xmlns:a16="http://schemas.microsoft.com/office/drawing/2014/main" val="2901337450"/>
                    </a:ext>
                  </a:extLst>
                </a:gridCol>
                <a:gridCol w="652359">
                  <a:extLst>
                    <a:ext uri="{9D8B030D-6E8A-4147-A177-3AD203B41FA5}">
                      <a16:colId xmlns:a16="http://schemas.microsoft.com/office/drawing/2014/main" val="2211515514"/>
                    </a:ext>
                  </a:extLst>
                </a:gridCol>
                <a:gridCol w="757233">
                  <a:extLst>
                    <a:ext uri="{9D8B030D-6E8A-4147-A177-3AD203B41FA5}">
                      <a16:colId xmlns:a16="http://schemas.microsoft.com/office/drawing/2014/main" val="1842835643"/>
                    </a:ext>
                  </a:extLst>
                </a:gridCol>
                <a:gridCol w="872333">
                  <a:extLst>
                    <a:ext uri="{9D8B030D-6E8A-4147-A177-3AD203B41FA5}">
                      <a16:colId xmlns:a16="http://schemas.microsoft.com/office/drawing/2014/main" val="387474348"/>
                    </a:ext>
                  </a:extLst>
                </a:gridCol>
              </a:tblGrid>
              <a:tr h="649235">
                <a:tc>
                  <a:txBody>
                    <a:bodyPr/>
                    <a:lstStyle/>
                    <a:p>
                      <a:pPr rtl="0" fontAlgn="t">
                        <a:buNone/>
                      </a:pPr>
                      <a:r>
                        <a:rPr lang="en-US" sz="1200" b="0" i="0" u="none" strike="noStrike" noProof="0" dirty="0">
                          <a:solidFill>
                            <a:srgbClr val="000000"/>
                          </a:solidFill>
                          <a:effectLst/>
                          <a:latin typeface="Arial" panose="020B0604020202020204" pitchFamily="34" charset="0"/>
                        </a:rPr>
                        <a:t>Hidden</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Latent</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a:solidFill>
                            <a:srgbClr val="000000"/>
                          </a:solidFill>
                          <a:effectLst/>
                          <a:latin typeface="Arial" panose="020B0604020202020204" pitchFamily="34" charset="0"/>
                        </a:rPr>
                        <a:t>Regularizer</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Activation</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MSE</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a:solidFill>
                            <a:srgbClr val="000000"/>
                          </a:solidFill>
                          <a:effectLst/>
                          <a:latin typeface="Arial" panose="020B0604020202020204" pitchFamily="34" charset="0"/>
                        </a:rPr>
                        <a:t>CosSim</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Relative Error</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091224527"/>
                  </a:ext>
                </a:extLst>
              </a:tr>
              <a:tr h="649235">
                <a:tc>
                  <a:txBody>
                    <a:bodyPr/>
                    <a:lstStyle/>
                    <a:p>
                      <a:pPr rtl="0" fontAlgn="t">
                        <a:buNone/>
                      </a:pPr>
                      <a:r>
                        <a:rPr lang="en-US" sz="1200" b="0" i="0" u="none" strike="noStrike" noProof="0" dirty="0">
                          <a:solidFill>
                            <a:srgbClr val="000000"/>
                          </a:solidFill>
                          <a:effectLst/>
                          <a:latin typeface="Arial" panose="020B0604020202020204" pitchFamily="34" charset="0"/>
                        </a:rPr>
                        <a:t>1621</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195</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0.0</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leaky </a:t>
                      </a:r>
                      <a:r>
                        <a:rPr lang="en-US" sz="1200" b="0" i="0" u="none" strike="noStrike" noProof="0">
                          <a:solidFill>
                            <a:srgbClr val="000000"/>
                          </a:solidFill>
                          <a:effectLst/>
                          <a:latin typeface="Arial" panose="020B0604020202020204" pitchFamily="34" charset="0"/>
                        </a:rPr>
                        <a:t>ReLU</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0.021</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0.23</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6.4%</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914925779"/>
                  </a:ext>
                </a:extLst>
              </a:tr>
              <a:tr h="435788">
                <a:tc>
                  <a:txBody>
                    <a:bodyPr/>
                    <a:lstStyle/>
                    <a:p>
                      <a:pPr rtl="0" fontAlgn="t">
                        <a:buNone/>
                      </a:pPr>
                      <a:r>
                        <a:rPr lang="en-US" sz="1200" b="0" i="0" u="none" strike="noStrike" noProof="0" dirty="0">
                          <a:solidFill>
                            <a:srgbClr val="000000"/>
                          </a:solidFill>
                          <a:effectLst/>
                          <a:latin typeface="Arial" panose="020B0604020202020204" pitchFamily="34" charset="0"/>
                        </a:rPr>
                        <a:t>1377</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136</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0.0012</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tanh</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0.20</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0.041</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noProof="0" dirty="0">
                          <a:solidFill>
                            <a:srgbClr val="000000"/>
                          </a:solidFill>
                          <a:effectLst/>
                          <a:latin typeface="Arial" panose="020B0604020202020204" pitchFamily="34" charset="0"/>
                        </a:rPr>
                        <a:t>11%</a:t>
                      </a:r>
                      <a:endParaRPr lang="en-US" sz="1200" noProof="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504488621"/>
                  </a:ext>
                </a:extLst>
              </a:tr>
            </a:tbl>
          </a:graphicData>
        </a:graphic>
      </p:graphicFrame>
      <p:sp>
        <p:nvSpPr>
          <p:cNvPr id="11" name="pole tekstowe 10">
            <a:extLst>
              <a:ext uri="{FF2B5EF4-FFF2-40B4-BE49-F238E27FC236}">
                <a16:creationId xmlns:a16="http://schemas.microsoft.com/office/drawing/2014/main" id="{1957A9EE-D46D-4114-5CC7-92A5A9319049}"/>
              </a:ext>
            </a:extLst>
          </p:cNvPr>
          <p:cNvSpPr txBox="1"/>
          <p:nvPr/>
        </p:nvSpPr>
        <p:spPr bwMode="auto">
          <a:xfrm>
            <a:off x="6594630" y="3988827"/>
            <a:ext cx="5237331" cy="923330"/>
          </a:xfrm>
          <a:prstGeom prst="rect">
            <a:avLst/>
          </a:prstGeom>
          <a:noFill/>
        </p:spPr>
        <p:txBody>
          <a:bodyPr wrap="none" rtlCol="0">
            <a:spAutoFit/>
          </a:bodyPr>
          <a:lstStyle/>
          <a:p>
            <a:r>
              <a:rPr lang="en-US" noProof="0" dirty="0"/>
              <a:t>There are different hyperparameters for minimizing </a:t>
            </a:r>
          </a:p>
          <a:p>
            <a:r>
              <a:rPr lang="en-US" noProof="0" dirty="0"/>
              <a:t>the error and the cosine similarity, which can have </a:t>
            </a:r>
          </a:p>
          <a:p>
            <a:r>
              <a:rPr lang="en-US" noProof="0" dirty="0"/>
              <a:t>Advantages when taking into account different goals. </a:t>
            </a:r>
          </a:p>
        </p:txBody>
      </p:sp>
      <p:sp>
        <p:nvSpPr>
          <p:cNvPr id="3" name="Symbol zastępczy stopki 3">
            <a:extLst>
              <a:ext uri="{FF2B5EF4-FFF2-40B4-BE49-F238E27FC236}">
                <a16:creationId xmlns:a16="http://schemas.microsoft.com/office/drawing/2014/main" id="{23C1E280-11AC-9CBF-5C00-402BEEE42FC3}"/>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4190384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200E29DD-9F4A-83C8-FDA4-CC62B7C64F43}"/>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15</a:t>
            </a:fld>
            <a:endParaRPr lang="en-US" noProof="0" dirty="0">
              <a:solidFill>
                <a:prstClr val="white"/>
              </a:solidFill>
            </a:endParaRPr>
          </a:p>
        </p:txBody>
      </p:sp>
      <p:sp>
        <p:nvSpPr>
          <p:cNvPr id="5" name="Tytuł 1">
            <a:extLst>
              <a:ext uri="{FF2B5EF4-FFF2-40B4-BE49-F238E27FC236}">
                <a16:creationId xmlns:a16="http://schemas.microsoft.com/office/drawing/2014/main" id="{95B57223-9B8B-8839-B684-3C5AF0CB6FDE}"/>
              </a:ext>
            </a:extLst>
          </p:cNvPr>
          <p:cNvSpPr>
            <a:spLocks noGrp="1"/>
          </p:cNvSpPr>
          <p:nvPr>
            <p:ph type="title"/>
          </p:nvPr>
        </p:nvSpPr>
        <p:spPr>
          <a:xfrm>
            <a:off x="983432" y="192515"/>
            <a:ext cx="9451776" cy="457200"/>
          </a:xfrm>
        </p:spPr>
        <p:txBody>
          <a:bodyPr/>
          <a:lstStyle/>
          <a:p>
            <a:r>
              <a:rPr lang="en-US" noProof="0" dirty="0"/>
              <a:t>Typical workflow </a:t>
            </a:r>
          </a:p>
        </p:txBody>
      </p:sp>
      <p:sp>
        <p:nvSpPr>
          <p:cNvPr id="7" name="Symbol zastępczy numeru slajdu 3">
            <a:extLst>
              <a:ext uri="{FF2B5EF4-FFF2-40B4-BE49-F238E27FC236}">
                <a16:creationId xmlns:a16="http://schemas.microsoft.com/office/drawing/2014/main" id="{99310B1A-3792-35B3-7EE4-14F2A78A6F3D}"/>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US" noProof="0" smtClean="0">
                <a:solidFill>
                  <a:prstClr val="white"/>
                </a:solidFill>
              </a:rPr>
              <a:pPr>
                <a:defRPr/>
              </a:pPr>
              <a:t>15</a:t>
            </a:fld>
            <a:endParaRPr lang="en-US" noProof="0" dirty="0">
              <a:solidFill>
                <a:prstClr val="white"/>
              </a:solidFill>
            </a:endParaRPr>
          </a:p>
        </p:txBody>
      </p:sp>
      <p:pic>
        <p:nvPicPr>
          <p:cNvPr id="8" name="Obraz 7">
            <a:extLst>
              <a:ext uri="{FF2B5EF4-FFF2-40B4-BE49-F238E27FC236}">
                <a16:creationId xmlns:a16="http://schemas.microsoft.com/office/drawing/2014/main" id="{78A216D9-6327-FF7D-6D43-F4F992CA8A12}"/>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12" name="Prostokąt: zaokrąglone rogi 11">
            <a:extLst>
              <a:ext uri="{FF2B5EF4-FFF2-40B4-BE49-F238E27FC236}">
                <a16:creationId xmlns:a16="http://schemas.microsoft.com/office/drawing/2014/main" id="{0030DAD2-6A78-195A-66FD-BC07EECA03AF}"/>
              </a:ext>
            </a:extLst>
          </p:cNvPr>
          <p:cNvSpPr/>
          <p:nvPr/>
        </p:nvSpPr>
        <p:spPr bwMode="auto">
          <a:xfrm>
            <a:off x="500108" y="3364336"/>
            <a:ext cx="10599568" cy="2900967"/>
          </a:xfrm>
          <a:prstGeom prst="round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en-US" sz="1600" noProof="0" dirty="0">
                <a:solidFill>
                  <a:schemeClr val="accent3"/>
                </a:solidFill>
              </a:rPr>
              <a:t>4. Signal reconstruction</a:t>
            </a:r>
          </a:p>
          <a:p>
            <a:pPr marL="0" marR="0" indent="0" algn="l" defTabSz="4171950" rtl="0" eaLnBrk="1" fontAlgn="base" latinLnBrk="0" hangingPunct="1">
              <a:lnSpc>
                <a:spcPct val="100000"/>
              </a:lnSpc>
              <a:spcBef>
                <a:spcPct val="0"/>
              </a:spcBef>
              <a:spcAft>
                <a:spcPct val="0"/>
              </a:spcAft>
              <a:buClrTx/>
              <a:buSzTx/>
              <a:buFontTx/>
              <a:buNone/>
              <a:tabLst/>
            </a:pPr>
            <a:endParaRPr lang="en-US" sz="1600" noProof="0" dirty="0">
              <a:solidFill>
                <a:schemeClr val="accent3"/>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600" noProof="0" dirty="0">
                <a:solidFill>
                  <a:schemeClr val="accent3"/>
                </a:solidFill>
              </a:rPr>
              <a:t>After the models are </a:t>
            </a:r>
            <a:r>
              <a:rPr lang="en-US" sz="1600" noProof="0">
                <a:solidFill>
                  <a:schemeClr val="accent3"/>
                </a:solidFill>
              </a:rPr>
              <a:t>optimised</a:t>
            </a:r>
            <a:r>
              <a:rPr lang="en-US" sz="1600" noProof="0" dirty="0">
                <a:solidFill>
                  <a:schemeClr val="accent3"/>
                </a:solidFill>
              </a:rPr>
              <a:t> and tested they need to be used to predict selected data-sets. First step is inference of data for all the measured spectra, however, the raw result of this operation are extracted figures which yet have to be arranged in spectra waveforms by complementing by previously removed fragments and curve fitting.</a:t>
            </a:r>
          </a:p>
          <a:p>
            <a:pPr marL="0" marR="0" indent="0" algn="l" defTabSz="4171950" rtl="0" eaLnBrk="1" fontAlgn="base" latinLnBrk="0" hangingPunct="1">
              <a:lnSpc>
                <a:spcPct val="100000"/>
              </a:lnSpc>
              <a:spcBef>
                <a:spcPct val="0"/>
              </a:spcBef>
              <a:spcAft>
                <a:spcPct val="0"/>
              </a:spcAft>
              <a:buClrTx/>
              <a:buSzTx/>
              <a:buFontTx/>
              <a:buNone/>
              <a:tabLst/>
            </a:pPr>
            <a:endParaRPr lang="en-US" sz="1600" noProof="0" dirty="0">
              <a:solidFill>
                <a:schemeClr val="accent3"/>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600" noProof="0" dirty="0">
                <a:solidFill>
                  <a:schemeClr val="accent3"/>
                </a:solidFill>
              </a:rPr>
              <a:t>Second step of anomaly detection is implemented here: the algorithm checks if the reconstructed signals differs from the input signals more than by 3 * standard deviations and gives their coordinates.  </a:t>
            </a:r>
          </a:p>
        </p:txBody>
      </p:sp>
      <p:sp>
        <p:nvSpPr>
          <p:cNvPr id="3" name="Symbol zastępczy stopki 3">
            <a:extLst>
              <a:ext uri="{FF2B5EF4-FFF2-40B4-BE49-F238E27FC236}">
                <a16:creationId xmlns:a16="http://schemas.microsoft.com/office/drawing/2014/main" id="{D5F9E37E-C49A-10D3-FFDC-40E9584D1636}"/>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2761049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320277-F54D-9454-AB99-30FE651E9922}"/>
              </a:ext>
            </a:extLst>
          </p:cNvPr>
          <p:cNvSpPr>
            <a:spLocks noGrp="1"/>
          </p:cNvSpPr>
          <p:nvPr>
            <p:ph type="title"/>
          </p:nvPr>
        </p:nvSpPr>
        <p:spPr/>
        <p:txBody>
          <a:bodyPr/>
          <a:lstStyle/>
          <a:p>
            <a:r>
              <a:rPr lang="pl-PL"/>
              <a:t>Signal reconstruction and analysis preparation</a:t>
            </a:r>
            <a:endParaRPr lang="en-US"/>
          </a:p>
        </p:txBody>
      </p:sp>
      <p:sp>
        <p:nvSpPr>
          <p:cNvPr id="4" name="Symbol zastępczy numeru slajdu 3">
            <a:extLst>
              <a:ext uri="{FF2B5EF4-FFF2-40B4-BE49-F238E27FC236}">
                <a16:creationId xmlns:a16="http://schemas.microsoft.com/office/drawing/2014/main" id="{0A06464C-3084-32C9-D38D-A5A4A7331F0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16</a:t>
            </a:fld>
            <a:endParaRPr lang="en-GB">
              <a:solidFill>
                <a:prstClr val="white"/>
              </a:solidFill>
            </a:endParaRPr>
          </a:p>
        </p:txBody>
      </p:sp>
      <p:graphicFrame>
        <p:nvGraphicFramePr>
          <p:cNvPr id="5" name="Diagram 4">
            <a:extLst>
              <a:ext uri="{FF2B5EF4-FFF2-40B4-BE49-F238E27FC236}">
                <a16:creationId xmlns:a16="http://schemas.microsoft.com/office/drawing/2014/main" id="{D00ECA46-8A8B-414B-8B29-096CEB762D7D}"/>
              </a:ext>
            </a:extLst>
          </p:cNvPr>
          <p:cNvGraphicFramePr/>
          <p:nvPr>
            <p:extLst>
              <p:ext uri="{D42A27DB-BD31-4B8C-83A1-F6EECF244321}">
                <p14:modId xmlns:p14="http://schemas.microsoft.com/office/powerpoint/2010/main" val="972101514"/>
              </p:ext>
            </p:extLst>
          </p:nvPr>
        </p:nvGraphicFramePr>
        <p:xfrm>
          <a:off x="1645320" y="89340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ymbol zastępczy stopki 3">
            <a:extLst>
              <a:ext uri="{FF2B5EF4-FFF2-40B4-BE49-F238E27FC236}">
                <a16:creationId xmlns:a16="http://schemas.microsoft.com/office/drawing/2014/main" id="{4F30C3B6-1FF7-7A19-C032-2E4CBCB5CEBF}"/>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2199177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E0DA3B1F-9A0B-FFD0-6CB1-A449996B73AC}"/>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17</a:t>
            </a:fld>
            <a:endParaRPr lang="en-US" noProof="0" dirty="0">
              <a:solidFill>
                <a:prstClr val="white"/>
              </a:solidFill>
            </a:endParaRPr>
          </a:p>
        </p:txBody>
      </p:sp>
      <p:sp>
        <p:nvSpPr>
          <p:cNvPr id="5" name="Tytuł 1">
            <a:extLst>
              <a:ext uri="{FF2B5EF4-FFF2-40B4-BE49-F238E27FC236}">
                <a16:creationId xmlns:a16="http://schemas.microsoft.com/office/drawing/2014/main" id="{2357E6C4-7D88-C260-B217-2E2AF6C895F7}"/>
              </a:ext>
            </a:extLst>
          </p:cNvPr>
          <p:cNvSpPr>
            <a:spLocks noGrp="1"/>
          </p:cNvSpPr>
          <p:nvPr>
            <p:ph type="title"/>
          </p:nvPr>
        </p:nvSpPr>
        <p:spPr>
          <a:xfrm>
            <a:off x="983432" y="192515"/>
            <a:ext cx="9451776" cy="457200"/>
          </a:xfrm>
        </p:spPr>
        <p:txBody>
          <a:bodyPr/>
          <a:lstStyle/>
          <a:p>
            <a:r>
              <a:rPr lang="en-US" noProof="0" dirty="0"/>
              <a:t>Typical workflow </a:t>
            </a:r>
          </a:p>
        </p:txBody>
      </p:sp>
      <p:sp>
        <p:nvSpPr>
          <p:cNvPr id="7" name="Symbol zastępczy numeru slajdu 3">
            <a:extLst>
              <a:ext uri="{FF2B5EF4-FFF2-40B4-BE49-F238E27FC236}">
                <a16:creationId xmlns:a16="http://schemas.microsoft.com/office/drawing/2014/main" id="{E65722A9-A9E8-5BE5-415A-03AD222413C8}"/>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US" noProof="0" smtClean="0">
                <a:solidFill>
                  <a:prstClr val="white"/>
                </a:solidFill>
              </a:rPr>
              <a:pPr>
                <a:defRPr/>
              </a:pPr>
              <a:t>17</a:t>
            </a:fld>
            <a:endParaRPr lang="en-US" noProof="0" dirty="0">
              <a:solidFill>
                <a:prstClr val="white"/>
              </a:solidFill>
            </a:endParaRPr>
          </a:p>
        </p:txBody>
      </p:sp>
      <p:pic>
        <p:nvPicPr>
          <p:cNvPr id="8" name="Obraz 7">
            <a:extLst>
              <a:ext uri="{FF2B5EF4-FFF2-40B4-BE49-F238E27FC236}">
                <a16:creationId xmlns:a16="http://schemas.microsoft.com/office/drawing/2014/main" id="{506BF2BC-A412-7220-A83A-A5CA27D56FA5}"/>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13" name="Prostokąt: zaokrąglone rogi 12">
            <a:extLst>
              <a:ext uri="{FF2B5EF4-FFF2-40B4-BE49-F238E27FC236}">
                <a16:creationId xmlns:a16="http://schemas.microsoft.com/office/drawing/2014/main" id="{A80C3E02-B061-6AB3-04A5-D51B2E9F2039}"/>
              </a:ext>
            </a:extLst>
          </p:cNvPr>
          <p:cNvSpPr/>
          <p:nvPr/>
        </p:nvSpPr>
        <p:spPr bwMode="auto">
          <a:xfrm>
            <a:off x="515155" y="3364336"/>
            <a:ext cx="10584521" cy="2900967"/>
          </a:xfrm>
          <a:prstGeom prst="round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en-US" sz="1600" noProof="0" dirty="0">
                <a:solidFill>
                  <a:schemeClr val="bg1"/>
                </a:solidFill>
              </a:rPr>
              <a:t>5. Performance assessment</a:t>
            </a:r>
          </a:p>
          <a:p>
            <a:pPr marL="0" marR="0" indent="0" algn="l" defTabSz="4171950" rtl="0" eaLnBrk="1" fontAlgn="base" latinLnBrk="0" hangingPunct="1">
              <a:lnSpc>
                <a:spcPct val="100000"/>
              </a:lnSpc>
              <a:spcBef>
                <a:spcPct val="0"/>
              </a:spcBef>
              <a:spcAft>
                <a:spcPct val="0"/>
              </a:spcAft>
              <a:buClrTx/>
              <a:buSzTx/>
              <a:buFontTx/>
              <a:buNone/>
              <a:tabLst/>
            </a:pPr>
            <a:endParaRPr lang="en-US" sz="1600" noProof="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600" noProof="0" dirty="0">
                <a:solidFill>
                  <a:schemeClr val="bg1"/>
                </a:solidFill>
              </a:rPr>
              <a:t>Based on the reconstructed signals depth profiles can be calculated and compared with those original.</a:t>
            </a:r>
          </a:p>
          <a:p>
            <a:pPr marL="0" marR="0" indent="0" algn="l" defTabSz="4171950" rtl="0" eaLnBrk="1" fontAlgn="base" latinLnBrk="0" hangingPunct="1">
              <a:lnSpc>
                <a:spcPct val="100000"/>
              </a:lnSpc>
              <a:spcBef>
                <a:spcPct val="0"/>
              </a:spcBef>
              <a:spcAft>
                <a:spcPct val="0"/>
              </a:spcAft>
              <a:buClrTx/>
              <a:buSzTx/>
              <a:buFontTx/>
              <a:buNone/>
              <a:tabLst/>
            </a:pPr>
            <a:endParaRPr lang="en-US" sz="1600" noProof="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600" noProof="0" dirty="0">
                <a:solidFill>
                  <a:schemeClr val="bg1"/>
                </a:solidFill>
              </a:rPr>
              <a:t>The processed data can server for quantification and classification models which can be verified based on the results obtained by other techniques as e.g. SIMS.</a:t>
            </a:r>
          </a:p>
          <a:p>
            <a:pPr marL="0" marR="0" indent="0" algn="l" defTabSz="4171950" rtl="0" eaLnBrk="1" fontAlgn="base" latinLnBrk="0" hangingPunct="1">
              <a:lnSpc>
                <a:spcPct val="100000"/>
              </a:lnSpc>
              <a:spcBef>
                <a:spcPct val="0"/>
              </a:spcBef>
              <a:spcAft>
                <a:spcPct val="0"/>
              </a:spcAft>
              <a:buClrTx/>
              <a:buSzTx/>
              <a:buFontTx/>
              <a:buNone/>
              <a:tabLst/>
            </a:pPr>
            <a:endParaRPr lang="en-US" sz="1600" noProof="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600" noProof="0" dirty="0">
                <a:solidFill>
                  <a:schemeClr val="bg1"/>
                </a:solidFill>
              </a:rPr>
              <a:t>The performance of all the models may be assessed by means of various metrics available in Scikit-learn.</a:t>
            </a:r>
          </a:p>
        </p:txBody>
      </p:sp>
      <p:sp>
        <p:nvSpPr>
          <p:cNvPr id="3" name="Symbol zastępczy stopki 3">
            <a:extLst>
              <a:ext uri="{FF2B5EF4-FFF2-40B4-BE49-F238E27FC236}">
                <a16:creationId xmlns:a16="http://schemas.microsoft.com/office/drawing/2014/main" id="{776C2EB0-C672-C755-9ECD-D487589C6AB4}"/>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1985468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2180D6-A9A0-CCDB-2A97-62AAA73CF6A4}"/>
              </a:ext>
            </a:extLst>
          </p:cNvPr>
          <p:cNvSpPr>
            <a:spLocks noGrp="1"/>
          </p:cNvSpPr>
          <p:nvPr>
            <p:ph type="title"/>
          </p:nvPr>
        </p:nvSpPr>
        <p:spPr/>
        <p:txBody>
          <a:bodyPr/>
          <a:lstStyle/>
          <a:p>
            <a:r>
              <a:rPr lang="en-US" noProof="0" dirty="0"/>
              <a:t>Line reconstruction and why we think it works</a:t>
            </a:r>
          </a:p>
        </p:txBody>
      </p:sp>
      <p:sp>
        <p:nvSpPr>
          <p:cNvPr id="4" name="Symbol zastępczy numeru slajdu 3">
            <a:extLst>
              <a:ext uri="{FF2B5EF4-FFF2-40B4-BE49-F238E27FC236}">
                <a16:creationId xmlns:a16="http://schemas.microsoft.com/office/drawing/2014/main" id="{AE775536-8CDF-64F0-FDF6-C2AF01D2AA00}"/>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18</a:t>
            </a:fld>
            <a:endParaRPr lang="en-US" noProof="0" dirty="0">
              <a:solidFill>
                <a:prstClr val="white"/>
              </a:solidFill>
            </a:endParaRPr>
          </a:p>
        </p:txBody>
      </p:sp>
      <p:sp>
        <p:nvSpPr>
          <p:cNvPr id="7" name="pole tekstowe 6">
            <a:extLst>
              <a:ext uri="{FF2B5EF4-FFF2-40B4-BE49-F238E27FC236}">
                <a16:creationId xmlns:a16="http://schemas.microsoft.com/office/drawing/2014/main" id="{2E6B5F12-225C-78E9-BEF6-C2BBDC84DFE9}"/>
              </a:ext>
            </a:extLst>
          </p:cNvPr>
          <p:cNvSpPr txBox="1"/>
          <p:nvPr/>
        </p:nvSpPr>
        <p:spPr bwMode="auto">
          <a:xfrm>
            <a:off x="381001" y="4532068"/>
            <a:ext cx="5316380" cy="1200329"/>
          </a:xfrm>
          <a:prstGeom prst="rect">
            <a:avLst/>
          </a:prstGeom>
          <a:noFill/>
        </p:spPr>
        <p:txBody>
          <a:bodyPr wrap="square">
            <a:spAutoFit/>
          </a:bodyPr>
          <a:lstStyle/>
          <a:p>
            <a:pPr algn="just"/>
            <a:r>
              <a:rPr lang="en-US" sz="1800" noProof="0" dirty="0"/>
              <a:t>Reconstructed lines have shape more similar to theoretical, the influence of fluctuations is decreased, on the other hand, the anomaly detection algorithm checks if the discrepancy is not questionable.</a:t>
            </a:r>
          </a:p>
        </p:txBody>
      </p:sp>
      <p:pic>
        <p:nvPicPr>
          <p:cNvPr id="8" name="Obraz 7">
            <a:extLst>
              <a:ext uri="{FF2B5EF4-FFF2-40B4-BE49-F238E27FC236}">
                <a16:creationId xmlns:a16="http://schemas.microsoft.com/office/drawing/2014/main" id="{B4F0D2A8-17A8-B87A-7C76-645E6178A72C}"/>
              </a:ext>
            </a:extLst>
          </p:cNvPr>
          <p:cNvPicPr>
            <a:picLocks noChangeAspect="1"/>
          </p:cNvPicPr>
          <p:nvPr/>
        </p:nvPicPr>
        <p:blipFill>
          <a:blip r:embed="rId3"/>
          <a:stretch>
            <a:fillRect/>
          </a:stretch>
        </p:blipFill>
        <p:spPr>
          <a:xfrm>
            <a:off x="165126" y="1168756"/>
            <a:ext cx="5640713" cy="2570574"/>
          </a:xfrm>
          <a:prstGeom prst="rect">
            <a:avLst/>
          </a:prstGeom>
        </p:spPr>
      </p:pic>
      <p:pic>
        <p:nvPicPr>
          <p:cNvPr id="14" name="Obraz 13">
            <a:extLst>
              <a:ext uri="{FF2B5EF4-FFF2-40B4-BE49-F238E27FC236}">
                <a16:creationId xmlns:a16="http://schemas.microsoft.com/office/drawing/2014/main" id="{049BD0D9-3222-26DC-636D-3E9DF030AA4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980512" y="1518332"/>
            <a:ext cx="2848358" cy="2794275"/>
          </a:xfrm>
          <a:prstGeom prst="rect">
            <a:avLst/>
          </a:prstGeom>
        </p:spPr>
      </p:pic>
      <p:pic>
        <p:nvPicPr>
          <p:cNvPr id="15" name="Picture 1">
            <a:extLst>
              <a:ext uri="{FF2B5EF4-FFF2-40B4-BE49-F238E27FC236}">
                <a16:creationId xmlns:a16="http://schemas.microsoft.com/office/drawing/2014/main" id="{89E0913D-A6C6-8CF9-85D6-ABEBCDDAE2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6517" y="1518332"/>
            <a:ext cx="2770261" cy="2794275"/>
          </a:xfrm>
          <a:prstGeom prst="rect">
            <a:avLst/>
          </a:prstGeom>
          <a:noFill/>
          <a:extLst>
            <a:ext uri="{909E8E84-426E-40DD-AFC4-6F175D3DCCD1}">
              <a14:hiddenFill xmlns:a14="http://schemas.microsoft.com/office/drawing/2010/main">
                <a:solidFill>
                  <a:srgbClr val="FFFFFF"/>
                </a:solidFill>
              </a14:hiddenFill>
            </a:ext>
          </a:extLst>
        </p:spPr>
      </p:pic>
      <p:sp>
        <p:nvSpPr>
          <p:cNvPr id="16" name="pole tekstowe 15">
            <a:extLst>
              <a:ext uri="{FF2B5EF4-FFF2-40B4-BE49-F238E27FC236}">
                <a16:creationId xmlns:a16="http://schemas.microsoft.com/office/drawing/2014/main" id="{77BFB9B1-810B-DEA0-3259-5E583A88F4A3}"/>
              </a:ext>
            </a:extLst>
          </p:cNvPr>
          <p:cNvSpPr txBox="1"/>
          <p:nvPr/>
        </p:nvSpPr>
        <p:spPr>
          <a:xfrm>
            <a:off x="6036539" y="942667"/>
            <a:ext cx="2736304" cy="461665"/>
          </a:xfrm>
          <a:prstGeom prst="rect">
            <a:avLst/>
          </a:prstGeom>
          <a:noFill/>
        </p:spPr>
        <p:txBody>
          <a:bodyPr wrap="square" rtlCol="0">
            <a:spAutoFit/>
          </a:bodyPr>
          <a:lstStyle/>
          <a:p>
            <a:pPr algn="ctr"/>
            <a:r>
              <a:rPr lang="en-US" sz="2400" b="1" noProof="0">
                <a:solidFill>
                  <a:srgbClr val="FF0000"/>
                </a:solidFill>
              </a:rPr>
              <a:t>Memorisation</a:t>
            </a:r>
            <a:endParaRPr lang="en-US" sz="2400" b="1" noProof="0" dirty="0">
              <a:solidFill>
                <a:srgbClr val="FF0000"/>
              </a:solidFill>
            </a:endParaRPr>
          </a:p>
        </p:txBody>
      </p:sp>
      <p:sp>
        <p:nvSpPr>
          <p:cNvPr id="17" name="pole tekstowe 16">
            <a:extLst>
              <a:ext uri="{FF2B5EF4-FFF2-40B4-BE49-F238E27FC236}">
                <a16:creationId xmlns:a16="http://schemas.microsoft.com/office/drawing/2014/main" id="{E0479BB0-6430-B63D-ECE4-7BBE12A4FECD}"/>
              </a:ext>
            </a:extLst>
          </p:cNvPr>
          <p:cNvSpPr txBox="1"/>
          <p:nvPr/>
        </p:nvSpPr>
        <p:spPr>
          <a:xfrm>
            <a:off x="8607049" y="942666"/>
            <a:ext cx="895842" cy="461665"/>
          </a:xfrm>
          <a:prstGeom prst="rect">
            <a:avLst/>
          </a:prstGeom>
          <a:noFill/>
        </p:spPr>
        <p:txBody>
          <a:bodyPr wrap="square" rtlCol="0">
            <a:spAutoFit/>
          </a:bodyPr>
          <a:lstStyle/>
          <a:p>
            <a:pPr algn="ctr"/>
            <a:r>
              <a:rPr lang="en-US" sz="2400" b="1" noProof="0" dirty="0"/>
              <a:t>vs</a:t>
            </a:r>
          </a:p>
        </p:txBody>
      </p:sp>
      <p:sp>
        <p:nvSpPr>
          <p:cNvPr id="18" name="pole tekstowe 17">
            <a:extLst>
              <a:ext uri="{FF2B5EF4-FFF2-40B4-BE49-F238E27FC236}">
                <a16:creationId xmlns:a16="http://schemas.microsoft.com/office/drawing/2014/main" id="{BD376164-7BED-6611-41B0-A9B8C9C5C44C}"/>
              </a:ext>
            </a:extLst>
          </p:cNvPr>
          <p:cNvSpPr txBox="1"/>
          <p:nvPr/>
        </p:nvSpPr>
        <p:spPr>
          <a:xfrm>
            <a:off x="9337096" y="942668"/>
            <a:ext cx="2736304" cy="461665"/>
          </a:xfrm>
          <a:prstGeom prst="rect">
            <a:avLst/>
          </a:prstGeom>
          <a:noFill/>
        </p:spPr>
        <p:txBody>
          <a:bodyPr wrap="square" rtlCol="0">
            <a:spAutoFit/>
          </a:bodyPr>
          <a:lstStyle/>
          <a:p>
            <a:pPr algn="ctr"/>
            <a:r>
              <a:rPr lang="en-US" sz="2400" b="1" noProof="0">
                <a:solidFill>
                  <a:srgbClr val="00B050"/>
                </a:solidFill>
              </a:rPr>
              <a:t>Generalisation</a:t>
            </a:r>
            <a:endParaRPr lang="en-US" sz="2400" b="1" noProof="0" dirty="0">
              <a:solidFill>
                <a:srgbClr val="00B050"/>
              </a:solidFill>
            </a:endParaRPr>
          </a:p>
        </p:txBody>
      </p:sp>
      <p:sp>
        <p:nvSpPr>
          <p:cNvPr id="19" name="pole tekstowe 18">
            <a:extLst>
              <a:ext uri="{FF2B5EF4-FFF2-40B4-BE49-F238E27FC236}">
                <a16:creationId xmlns:a16="http://schemas.microsoft.com/office/drawing/2014/main" id="{C9843104-9E8A-A455-B5EF-72DE47ACBCCC}"/>
              </a:ext>
            </a:extLst>
          </p:cNvPr>
          <p:cNvSpPr txBox="1"/>
          <p:nvPr/>
        </p:nvSpPr>
        <p:spPr>
          <a:xfrm>
            <a:off x="6036539" y="4581059"/>
            <a:ext cx="5940239" cy="1477328"/>
          </a:xfrm>
          <a:prstGeom prst="rect">
            <a:avLst/>
          </a:prstGeom>
          <a:noFill/>
        </p:spPr>
        <p:txBody>
          <a:bodyPr wrap="square" rtlCol="0">
            <a:spAutoFit/>
          </a:bodyPr>
          <a:lstStyle/>
          <a:p>
            <a:r>
              <a:rPr lang="en-US" noProof="0" dirty="0"/>
              <a:t>When fitting a model with millions of parameter there is a risk of overfitting in which the model „remembers” the noise.</a:t>
            </a:r>
          </a:p>
          <a:p>
            <a:endParaRPr lang="en-US" noProof="0" dirty="0"/>
          </a:p>
          <a:p>
            <a:r>
              <a:rPr lang="en-US" noProof="0" dirty="0"/>
              <a:t>In the learning curves it is manifested by divergent training and validation curves.</a:t>
            </a:r>
          </a:p>
        </p:txBody>
      </p:sp>
      <p:sp>
        <p:nvSpPr>
          <p:cNvPr id="3" name="Symbol zastępczy stopki 3">
            <a:extLst>
              <a:ext uri="{FF2B5EF4-FFF2-40B4-BE49-F238E27FC236}">
                <a16:creationId xmlns:a16="http://schemas.microsoft.com/office/drawing/2014/main" id="{431E177A-A1FA-B5AA-445F-7C02D3CFAAC0}"/>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1008195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2C7635-5687-0C13-06D0-5CE51DAFF06A}"/>
              </a:ext>
            </a:extLst>
          </p:cNvPr>
          <p:cNvSpPr>
            <a:spLocks noGrp="1"/>
          </p:cNvSpPr>
          <p:nvPr>
            <p:ph type="title"/>
          </p:nvPr>
        </p:nvSpPr>
        <p:spPr>
          <a:xfrm>
            <a:off x="1071904" y="212729"/>
            <a:ext cx="9451776" cy="457200"/>
          </a:xfrm>
        </p:spPr>
        <p:txBody>
          <a:bodyPr/>
          <a:lstStyle/>
          <a:p>
            <a:r>
              <a:rPr lang="en-US" noProof="0" dirty="0"/>
              <a:t>Performance of reconstruction</a:t>
            </a:r>
          </a:p>
        </p:txBody>
      </p:sp>
      <p:sp>
        <p:nvSpPr>
          <p:cNvPr id="4" name="Symbol zastępczy numeru slajdu 3">
            <a:extLst>
              <a:ext uri="{FF2B5EF4-FFF2-40B4-BE49-F238E27FC236}">
                <a16:creationId xmlns:a16="http://schemas.microsoft.com/office/drawing/2014/main" id="{03B923F6-5E3E-73E0-3863-8282AF787F61}"/>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19</a:t>
            </a:fld>
            <a:endParaRPr lang="en-US" noProof="0" dirty="0">
              <a:solidFill>
                <a:prstClr val="white"/>
              </a:solidFill>
            </a:endParaRPr>
          </a:p>
        </p:txBody>
      </p:sp>
      <p:sp>
        <p:nvSpPr>
          <p:cNvPr id="8" name="pole tekstowe 7">
            <a:extLst>
              <a:ext uri="{FF2B5EF4-FFF2-40B4-BE49-F238E27FC236}">
                <a16:creationId xmlns:a16="http://schemas.microsoft.com/office/drawing/2014/main" id="{581AE093-7965-BE8A-A99E-C37699026C2F}"/>
              </a:ext>
            </a:extLst>
          </p:cNvPr>
          <p:cNvSpPr txBox="1"/>
          <p:nvPr/>
        </p:nvSpPr>
        <p:spPr>
          <a:xfrm>
            <a:off x="379280" y="797294"/>
            <a:ext cx="6096000" cy="369332"/>
          </a:xfrm>
          <a:prstGeom prst="rect">
            <a:avLst/>
          </a:prstGeom>
          <a:noFill/>
        </p:spPr>
        <p:txBody>
          <a:bodyPr wrap="square">
            <a:spAutoFit/>
          </a:bodyPr>
          <a:lstStyle/>
          <a:p>
            <a:pPr rtl="0">
              <a:buNone/>
            </a:pPr>
            <a:r>
              <a:rPr lang="en-US" sz="1800" b="0" i="0" u="none" strike="noStrike" noProof="0" dirty="0">
                <a:solidFill>
                  <a:srgbClr val="000000"/>
                </a:solidFill>
                <a:effectLst/>
                <a:latin typeface="Arial" panose="020B0604020202020204" pitchFamily="34" charset="0"/>
              </a:rPr>
              <a:t>Reconstruction</a:t>
            </a:r>
            <a:endParaRPr lang="en-US" noProof="0" dirty="0">
              <a:effectLst/>
            </a:endParaRPr>
          </a:p>
        </p:txBody>
      </p:sp>
      <p:pic>
        <p:nvPicPr>
          <p:cNvPr id="9" name="Picture 2">
            <a:extLst>
              <a:ext uri="{FF2B5EF4-FFF2-40B4-BE49-F238E27FC236}">
                <a16:creationId xmlns:a16="http://schemas.microsoft.com/office/drawing/2014/main" id="{E4DD0804-DF91-C937-B1A2-CABB8D9730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460" y="1169944"/>
            <a:ext cx="3351827" cy="25257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2466A255-73AE-BFCE-4C43-4AF8F15747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0733" y="1224288"/>
            <a:ext cx="3207588" cy="2417021"/>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a:extLst>
              <a:ext uri="{FF2B5EF4-FFF2-40B4-BE49-F238E27FC236}">
                <a16:creationId xmlns:a16="http://schemas.microsoft.com/office/drawing/2014/main" id="{951875B9-8838-0771-6F06-4EB194F6477D}"/>
              </a:ext>
            </a:extLst>
          </p:cNvPr>
          <p:cNvSpPr txBox="1"/>
          <p:nvPr/>
        </p:nvSpPr>
        <p:spPr>
          <a:xfrm>
            <a:off x="8026967" y="3801329"/>
            <a:ext cx="2544097" cy="2339102"/>
          </a:xfrm>
          <a:prstGeom prst="rect">
            <a:avLst/>
          </a:prstGeom>
          <a:noFill/>
        </p:spPr>
        <p:txBody>
          <a:bodyPr wrap="square">
            <a:spAutoFit/>
          </a:bodyPr>
          <a:lstStyle/>
          <a:p>
            <a:pPr rtl="0">
              <a:spcAft>
                <a:spcPts val="1200"/>
              </a:spcAft>
              <a:buNone/>
            </a:pPr>
            <a:r>
              <a:rPr lang="en-US" sz="1800" b="0" i="0" u="none" strike="noStrike" noProof="0" dirty="0">
                <a:solidFill>
                  <a:srgbClr val="595959"/>
                </a:solidFill>
                <a:effectLst/>
                <a:latin typeface="Arial" panose="020B0604020202020204" pitchFamily="34" charset="0"/>
              </a:rPr>
              <a:t>With autoencoder:</a:t>
            </a:r>
            <a:endParaRPr lang="en-US" noProof="0" dirty="0">
              <a:effectLst/>
            </a:endParaRPr>
          </a:p>
          <a:p>
            <a:pPr rtl="0" fontAlgn="base">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MSE = 2.3 x 10</a:t>
            </a:r>
            <a:r>
              <a:rPr lang="en-US" sz="1800" b="0" i="0" u="none" strike="noStrike" baseline="30000" noProof="0" dirty="0">
                <a:solidFill>
                  <a:srgbClr val="595959"/>
                </a:solidFill>
                <a:effectLst/>
                <a:latin typeface="Arial" panose="020B0604020202020204" pitchFamily="34" charset="0"/>
              </a:rPr>
              <a:t>-5 </a:t>
            </a:r>
            <a:endParaRPr lang="en-US" sz="1800" b="0" i="0" u="none" strike="noStrike" noProof="0"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RMSE = 0.31%</a:t>
            </a:r>
            <a:r>
              <a:rPr lang="en-US" sz="1800" b="0" i="0" u="none" strike="noStrike" baseline="30000" noProof="0" dirty="0">
                <a:solidFill>
                  <a:srgbClr val="595959"/>
                </a:solidFill>
                <a:effectLst/>
                <a:latin typeface="Arial" panose="020B0604020202020204" pitchFamily="34" charset="0"/>
              </a:rPr>
              <a:t> </a:t>
            </a:r>
            <a:endParaRPr lang="en-US" sz="1800" b="0" i="0" u="none" strike="noStrike" noProof="0"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R</a:t>
            </a:r>
            <a:r>
              <a:rPr lang="en-US" sz="1800" b="0" i="0" u="none" strike="noStrike" baseline="30000" noProof="0" dirty="0">
                <a:solidFill>
                  <a:srgbClr val="595959"/>
                </a:solidFill>
                <a:effectLst/>
                <a:latin typeface="Arial" panose="020B0604020202020204" pitchFamily="34" charset="0"/>
              </a:rPr>
              <a:t>2</a:t>
            </a:r>
            <a:r>
              <a:rPr lang="en-US" sz="1800" b="0" i="0" u="none" strike="noStrike" noProof="0" dirty="0">
                <a:solidFill>
                  <a:srgbClr val="595959"/>
                </a:solidFill>
                <a:effectLst/>
                <a:latin typeface="Arial" panose="020B0604020202020204" pitchFamily="34" charset="0"/>
              </a:rPr>
              <a:t> = 0.9993</a:t>
            </a:r>
          </a:p>
          <a:p>
            <a:pPr rtl="0" fontAlgn="base">
              <a:spcAft>
                <a:spcPts val="1200"/>
              </a:spcAft>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Training time = 30 s</a:t>
            </a:r>
          </a:p>
          <a:p>
            <a:pPr>
              <a:buNone/>
            </a:pPr>
            <a:br>
              <a:rPr lang="en-US" noProof="0" dirty="0"/>
            </a:br>
            <a:endParaRPr lang="en-US" noProof="0" dirty="0"/>
          </a:p>
        </p:txBody>
      </p:sp>
      <p:sp>
        <p:nvSpPr>
          <p:cNvPr id="12" name="pole tekstowe 11">
            <a:extLst>
              <a:ext uri="{FF2B5EF4-FFF2-40B4-BE49-F238E27FC236}">
                <a16:creationId xmlns:a16="http://schemas.microsoft.com/office/drawing/2014/main" id="{1755CCCC-9FA2-177E-1205-886B6E65128E}"/>
              </a:ext>
            </a:extLst>
          </p:cNvPr>
          <p:cNvSpPr txBox="1"/>
          <p:nvPr/>
        </p:nvSpPr>
        <p:spPr>
          <a:xfrm>
            <a:off x="8026967" y="1329904"/>
            <a:ext cx="3075039" cy="1631216"/>
          </a:xfrm>
          <a:prstGeom prst="rect">
            <a:avLst/>
          </a:prstGeom>
          <a:noFill/>
        </p:spPr>
        <p:txBody>
          <a:bodyPr wrap="square">
            <a:spAutoFit/>
          </a:bodyPr>
          <a:lstStyle/>
          <a:p>
            <a:pPr rtl="0">
              <a:spcAft>
                <a:spcPts val="1200"/>
              </a:spcAft>
              <a:buNone/>
            </a:pPr>
            <a:r>
              <a:rPr lang="en-US" sz="1800" b="0" i="0" u="none" strike="noStrike" noProof="0" dirty="0">
                <a:solidFill>
                  <a:srgbClr val="595959"/>
                </a:solidFill>
                <a:effectLst/>
                <a:latin typeface="Arial" panose="020B0604020202020204" pitchFamily="34" charset="0"/>
              </a:rPr>
              <a:t>Without</a:t>
            </a:r>
            <a:r>
              <a:rPr lang="en-US" sz="1400" b="0" i="0" u="none" strike="noStrike" noProof="0" dirty="0">
                <a:solidFill>
                  <a:srgbClr val="595959"/>
                </a:solidFill>
                <a:effectLst/>
                <a:latin typeface="Arial" panose="020B0604020202020204" pitchFamily="34" charset="0"/>
              </a:rPr>
              <a:t> </a:t>
            </a:r>
            <a:r>
              <a:rPr lang="en-US" sz="1800" b="0" i="0" u="none" strike="noStrike" noProof="0" dirty="0">
                <a:solidFill>
                  <a:srgbClr val="595959"/>
                </a:solidFill>
                <a:effectLst/>
                <a:latin typeface="Arial" panose="020B0604020202020204" pitchFamily="34" charset="0"/>
              </a:rPr>
              <a:t>autoencoder:</a:t>
            </a:r>
            <a:endParaRPr lang="en-US" noProof="0" dirty="0">
              <a:effectLst/>
            </a:endParaRPr>
          </a:p>
          <a:p>
            <a:pPr rtl="0" fontAlgn="base">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MSE = 1.7 x 10</a:t>
            </a:r>
            <a:r>
              <a:rPr lang="en-US" sz="1800" b="0" i="0" u="none" strike="noStrike" baseline="30000" noProof="0" dirty="0">
                <a:solidFill>
                  <a:srgbClr val="595959"/>
                </a:solidFill>
                <a:effectLst/>
                <a:latin typeface="Arial" panose="020B0604020202020204" pitchFamily="34" charset="0"/>
              </a:rPr>
              <a:t>-5</a:t>
            </a:r>
            <a:endParaRPr lang="en-US" sz="1800" b="0" i="0" u="none" strike="noStrike" noProof="0"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RMSE = 0.27%</a:t>
            </a:r>
          </a:p>
          <a:p>
            <a:pPr rtl="0" fontAlgn="base">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R</a:t>
            </a:r>
            <a:r>
              <a:rPr lang="en-US" sz="1800" b="0" i="0" u="none" strike="noStrike" baseline="30000" noProof="0" dirty="0">
                <a:solidFill>
                  <a:srgbClr val="595959"/>
                </a:solidFill>
                <a:effectLst/>
                <a:latin typeface="Arial" panose="020B0604020202020204" pitchFamily="34" charset="0"/>
              </a:rPr>
              <a:t>2</a:t>
            </a:r>
            <a:r>
              <a:rPr lang="en-US" sz="1800" b="0" i="0" u="none" strike="noStrike" noProof="0" dirty="0">
                <a:solidFill>
                  <a:srgbClr val="595959"/>
                </a:solidFill>
                <a:effectLst/>
                <a:latin typeface="Arial" panose="020B0604020202020204" pitchFamily="34" charset="0"/>
              </a:rPr>
              <a:t> = 0.9993</a:t>
            </a:r>
          </a:p>
          <a:p>
            <a:pPr rtl="0" fontAlgn="base">
              <a:spcAft>
                <a:spcPts val="1200"/>
              </a:spcAft>
              <a:buFont typeface="Arial" panose="020B0604020202020204" pitchFamily="34" charset="0"/>
              <a:buChar char="•"/>
            </a:pPr>
            <a:r>
              <a:rPr lang="en-US" sz="1800" b="0" i="0" u="none" strike="noStrike" noProof="0" dirty="0">
                <a:solidFill>
                  <a:srgbClr val="595959"/>
                </a:solidFill>
                <a:effectLst/>
                <a:latin typeface="Arial" panose="020B0604020202020204" pitchFamily="34" charset="0"/>
              </a:rPr>
              <a:t>Training time = 20 min</a:t>
            </a:r>
          </a:p>
        </p:txBody>
      </p:sp>
      <p:sp>
        <p:nvSpPr>
          <p:cNvPr id="14" name="pole tekstowe 13">
            <a:extLst>
              <a:ext uri="{FF2B5EF4-FFF2-40B4-BE49-F238E27FC236}">
                <a16:creationId xmlns:a16="http://schemas.microsoft.com/office/drawing/2014/main" id="{57AF0AFE-1A49-0808-2E9A-636EBA75C5C0}"/>
              </a:ext>
            </a:extLst>
          </p:cNvPr>
          <p:cNvSpPr txBox="1"/>
          <p:nvPr/>
        </p:nvSpPr>
        <p:spPr>
          <a:xfrm>
            <a:off x="720080" y="4175209"/>
            <a:ext cx="5077712" cy="923330"/>
          </a:xfrm>
          <a:prstGeom prst="rect">
            <a:avLst/>
          </a:prstGeom>
          <a:noFill/>
        </p:spPr>
        <p:txBody>
          <a:bodyPr wrap="square" rtlCol="0">
            <a:spAutoFit/>
          </a:bodyPr>
          <a:lstStyle/>
          <a:p>
            <a:r>
              <a:rPr lang="en-US" noProof="0" dirty="0"/>
              <a:t>With the autoencoders the accuracy is insignificantly lower, but still excellent and the </a:t>
            </a:r>
            <a:r>
              <a:rPr lang="en-US" noProof="0"/>
              <a:t>computative</a:t>
            </a:r>
            <a:r>
              <a:rPr lang="en-US" noProof="0" dirty="0"/>
              <a:t> cost is substantially lower.</a:t>
            </a:r>
          </a:p>
        </p:txBody>
      </p:sp>
      <p:sp>
        <p:nvSpPr>
          <p:cNvPr id="3" name="Symbol zastępczy stopki 3">
            <a:extLst>
              <a:ext uri="{FF2B5EF4-FFF2-40B4-BE49-F238E27FC236}">
                <a16:creationId xmlns:a16="http://schemas.microsoft.com/office/drawing/2014/main" id="{B95E5436-A8EE-49FE-6C6D-086FE4839A81}"/>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1951270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0F5D621-3D88-1A1C-35BC-430D091ACFE6}"/>
              </a:ext>
            </a:extLst>
          </p:cNvPr>
          <p:cNvSpPr>
            <a:spLocks noGrp="1"/>
          </p:cNvSpPr>
          <p:nvPr>
            <p:ph type="title"/>
          </p:nvPr>
        </p:nvSpPr>
        <p:spPr/>
        <p:txBody>
          <a:bodyPr/>
          <a:lstStyle/>
          <a:p>
            <a:r>
              <a:rPr lang="pl-PL" dirty="0"/>
              <a:t>OUTLINE</a:t>
            </a:r>
            <a:endParaRPr lang="en-US" dirty="0"/>
          </a:p>
        </p:txBody>
      </p:sp>
      <p:sp>
        <p:nvSpPr>
          <p:cNvPr id="3" name="Symbol zastępczy zawartości 2">
            <a:extLst>
              <a:ext uri="{FF2B5EF4-FFF2-40B4-BE49-F238E27FC236}">
                <a16:creationId xmlns:a16="http://schemas.microsoft.com/office/drawing/2014/main" id="{44930A0E-32F1-751F-4E1E-5FE3024B3A23}"/>
              </a:ext>
            </a:extLst>
          </p:cNvPr>
          <p:cNvSpPr>
            <a:spLocks noGrp="1"/>
          </p:cNvSpPr>
          <p:nvPr>
            <p:ph idx="1"/>
          </p:nvPr>
        </p:nvSpPr>
        <p:spPr>
          <a:xfrm>
            <a:off x="609600" y="836712"/>
            <a:ext cx="11103024" cy="2257362"/>
          </a:xfrm>
        </p:spPr>
        <p:txBody>
          <a:bodyPr>
            <a:normAutofit/>
          </a:bodyPr>
          <a:lstStyle/>
          <a:p>
            <a:r>
              <a:rPr lang="pl-PL" dirty="0"/>
              <a:t>AI in 2025</a:t>
            </a:r>
          </a:p>
          <a:p>
            <a:r>
              <a:rPr lang="pl-PL" dirty="0" err="1"/>
              <a:t>Pipeline</a:t>
            </a:r>
            <a:r>
              <a:rPr lang="pl-PL" dirty="0"/>
              <a:t> of JET LIBS data </a:t>
            </a:r>
            <a:r>
              <a:rPr lang="pl-PL" dirty="0" err="1"/>
              <a:t>processing</a:t>
            </a:r>
            <a:endParaRPr lang="pl-PL" dirty="0"/>
          </a:p>
          <a:p>
            <a:pPr lvl="1"/>
            <a:r>
              <a:rPr lang="pl-PL" dirty="0"/>
              <a:t>Data </a:t>
            </a:r>
            <a:r>
              <a:rPr lang="pl-PL" dirty="0" err="1"/>
              <a:t>preparation</a:t>
            </a:r>
            <a:endParaRPr lang="pl-PL" dirty="0"/>
          </a:p>
          <a:p>
            <a:pPr lvl="1"/>
            <a:r>
              <a:rPr lang="pl-PL" dirty="0"/>
              <a:t>Data </a:t>
            </a:r>
            <a:r>
              <a:rPr lang="pl-PL" dirty="0" err="1"/>
              <a:t>preprocessing</a:t>
            </a:r>
            <a:endParaRPr lang="pl-PL" dirty="0"/>
          </a:p>
          <a:p>
            <a:pPr lvl="1"/>
            <a:r>
              <a:rPr lang="pl-PL" dirty="0"/>
              <a:t>Training </a:t>
            </a:r>
            <a:r>
              <a:rPr lang="pl-PL" dirty="0" err="1"/>
              <a:t>optimisation</a:t>
            </a:r>
            <a:r>
              <a:rPr lang="pl-PL" dirty="0"/>
              <a:t> </a:t>
            </a:r>
          </a:p>
          <a:p>
            <a:pPr lvl="1"/>
            <a:r>
              <a:rPr lang="pl-PL" dirty="0" err="1"/>
              <a:t>Signal</a:t>
            </a:r>
            <a:r>
              <a:rPr lang="pl-PL" dirty="0"/>
              <a:t> </a:t>
            </a:r>
            <a:r>
              <a:rPr lang="pl-PL" dirty="0" err="1"/>
              <a:t>reconstruction</a:t>
            </a:r>
            <a:endParaRPr lang="pl-PL" dirty="0"/>
          </a:p>
          <a:p>
            <a:pPr lvl="1"/>
            <a:r>
              <a:rPr lang="pl-PL" dirty="0"/>
              <a:t>Performance </a:t>
            </a:r>
            <a:r>
              <a:rPr lang="pl-PL" dirty="0" err="1"/>
              <a:t>assessment</a:t>
            </a:r>
            <a:endParaRPr lang="pl-PL" dirty="0"/>
          </a:p>
          <a:p>
            <a:pPr marL="342900" lvl="1" indent="0">
              <a:buNone/>
            </a:pPr>
            <a:endParaRPr lang="en-US" dirty="0"/>
          </a:p>
        </p:txBody>
      </p:sp>
      <p:sp>
        <p:nvSpPr>
          <p:cNvPr id="5" name="Symbol zastępczy numeru slajdu 4">
            <a:extLst>
              <a:ext uri="{FF2B5EF4-FFF2-40B4-BE49-F238E27FC236}">
                <a16:creationId xmlns:a16="http://schemas.microsoft.com/office/drawing/2014/main" id="{1F08E15C-559F-91D7-8409-66514401B1E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a:t>
            </a:fld>
            <a:endParaRPr lang="en-GB">
              <a:solidFill>
                <a:prstClr val="white"/>
              </a:solidFill>
            </a:endParaRPr>
          </a:p>
        </p:txBody>
      </p:sp>
      <p:sp>
        <p:nvSpPr>
          <p:cNvPr id="6" name="Symbol zastępczy zawartości 2">
            <a:extLst>
              <a:ext uri="{FF2B5EF4-FFF2-40B4-BE49-F238E27FC236}">
                <a16:creationId xmlns:a16="http://schemas.microsoft.com/office/drawing/2014/main" id="{ADD5AA3D-95E6-4A0A-A3E8-2DBABFE33F41}"/>
              </a:ext>
            </a:extLst>
          </p:cNvPr>
          <p:cNvSpPr txBox="1">
            <a:spLocks/>
          </p:cNvSpPr>
          <p:nvPr/>
        </p:nvSpPr>
        <p:spPr bwMode="auto">
          <a:xfrm>
            <a:off x="609600" y="3016997"/>
            <a:ext cx="11103024" cy="2257362"/>
          </a:xfrm>
          <a:prstGeom prst="rect">
            <a:avLst/>
          </a:prstGeom>
        </p:spPr>
        <p:txBody>
          <a:bodyPr vert="horz" lIns="91440" tIns="45720" rIns="91440" bIns="45720" rtlCol="0">
            <a:normAutofit/>
          </a:bodyPr>
          <a:lstStyle>
            <a:lvl1pPr marL="257175" indent="-257175" algn="l" defTabSz="685800">
              <a:spcBef>
                <a:spcPts val="0"/>
              </a:spcBef>
              <a:buFont typeface="Arial"/>
              <a:buChar char="•"/>
              <a:defRPr sz="2400">
                <a:solidFill>
                  <a:schemeClr val="tx1"/>
                </a:solidFill>
                <a:latin typeface="+mn-lt"/>
                <a:ea typeface="+mn-ea"/>
                <a:cs typeface="Arial"/>
              </a:defRPr>
            </a:lvl1pPr>
            <a:lvl2pPr marL="557213" indent="-214313" algn="l" defTabSz="685800">
              <a:spcBef>
                <a:spcPts val="0"/>
              </a:spcBef>
              <a:buFont typeface="Arial"/>
              <a:buChar char="•"/>
              <a:defRPr sz="1800">
                <a:solidFill>
                  <a:schemeClr val="tx1"/>
                </a:solidFill>
                <a:latin typeface="+mn-lt"/>
                <a:ea typeface="+mn-ea"/>
                <a:cs typeface="Arial"/>
              </a:defRPr>
            </a:lvl2pPr>
            <a:lvl3pPr marL="857250" indent="-171450" algn="l" defTabSz="685800">
              <a:spcBef>
                <a:spcPts val="0"/>
              </a:spcBef>
              <a:buFont typeface="Arial"/>
              <a:buChar char="•"/>
              <a:defRPr sz="1600">
                <a:solidFill>
                  <a:schemeClr val="tx1"/>
                </a:solidFill>
                <a:latin typeface="+mn-lt"/>
                <a:ea typeface="+mn-ea"/>
                <a:cs typeface="Arial"/>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r>
              <a:rPr lang="pl-PL" dirty="0" err="1"/>
              <a:t>Results</a:t>
            </a:r>
            <a:r>
              <a:rPr lang="pl-PL" dirty="0"/>
              <a:t> of the profile </a:t>
            </a:r>
            <a:r>
              <a:rPr lang="pl-PL" dirty="0" err="1"/>
              <a:t>reconstruction</a:t>
            </a:r>
            <a:endParaRPr lang="pl-PL" dirty="0"/>
          </a:p>
          <a:p>
            <a:r>
              <a:rPr lang="pl-PL" dirty="0" err="1"/>
              <a:t>Results</a:t>
            </a:r>
            <a:r>
              <a:rPr lang="pl-PL" dirty="0"/>
              <a:t> of </a:t>
            </a:r>
            <a:r>
              <a:rPr lang="pl-PL" dirty="0" err="1"/>
              <a:t>fitting</a:t>
            </a:r>
            <a:r>
              <a:rPr lang="pl-PL" dirty="0"/>
              <a:t> of LITROW spectra</a:t>
            </a:r>
          </a:p>
          <a:p>
            <a:r>
              <a:rPr lang="pl-PL" dirty="0" err="1"/>
              <a:t>Summary</a:t>
            </a:r>
            <a:r>
              <a:rPr lang="pl-PL" dirty="0"/>
              <a:t> + </a:t>
            </a:r>
            <a:r>
              <a:rPr lang="pl-PL" dirty="0" err="1"/>
              <a:t>Conclusion</a:t>
            </a:r>
            <a:endParaRPr lang="pl-PL" dirty="0"/>
          </a:p>
          <a:p>
            <a:pPr marL="342900" lvl="1" indent="0">
              <a:buFont typeface="Arial"/>
              <a:buNone/>
            </a:pPr>
            <a:r>
              <a:rPr lang="pl-PL" dirty="0"/>
              <a:t> </a:t>
            </a:r>
            <a:endParaRPr lang="en-US" dirty="0"/>
          </a:p>
        </p:txBody>
      </p:sp>
      <p:sp>
        <p:nvSpPr>
          <p:cNvPr id="7" name="Symbol zastępczy stopki 3">
            <a:extLst>
              <a:ext uri="{FF2B5EF4-FFF2-40B4-BE49-F238E27FC236}">
                <a16:creationId xmlns:a16="http://schemas.microsoft.com/office/drawing/2014/main" id="{E3A30DCD-BA60-CDD4-5607-53DC8D531E0C}"/>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406830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2C3C53-8AA7-681B-8ADB-AA5C518764F8}"/>
              </a:ext>
            </a:extLst>
          </p:cNvPr>
          <p:cNvSpPr>
            <a:spLocks noGrp="1"/>
          </p:cNvSpPr>
          <p:nvPr>
            <p:ph type="title"/>
          </p:nvPr>
        </p:nvSpPr>
        <p:spPr/>
        <p:txBody>
          <a:bodyPr/>
          <a:lstStyle/>
          <a:p>
            <a:r>
              <a:rPr lang="en-US" noProof="0" dirty="0"/>
              <a:t>Profile reconstruction</a:t>
            </a:r>
          </a:p>
        </p:txBody>
      </p:sp>
      <p:sp>
        <p:nvSpPr>
          <p:cNvPr id="4" name="Symbol zastępczy numeru slajdu 3">
            <a:extLst>
              <a:ext uri="{FF2B5EF4-FFF2-40B4-BE49-F238E27FC236}">
                <a16:creationId xmlns:a16="http://schemas.microsoft.com/office/drawing/2014/main" id="{C268F079-B3FC-7021-F88A-0F5B20B01727}"/>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20</a:t>
            </a:fld>
            <a:endParaRPr lang="en-US" noProof="0" dirty="0">
              <a:solidFill>
                <a:prstClr val="white"/>
              </a:solidFill>
            </a:endParaRPr>
          </a:p>
        </p:txBody>
      </p:sp>
      <p:pic>
        <p:nvPicPr>
          <p:cNvPr id="36" name="Obraz 35">
            <a:extLst>
              <a:ext uri="{FF2B5EF4-FFF2-40B4-BE49-F238E27FC236}">
                <a16:creationId xmlns:a16="http://schemas.microsoft.com/office/drawing/2014/main" id="{DE6FC8AE-9D7E-1E0F-5C70-C3167AFB5DD4}"/>
              </a:ext>
            </a:extLst>
          </p:cNvPr>
          <p:cNvPicPr>
            <a:picLocks noChangeAspect="1"/>
          </p:cNvPicPr>
          <p:nvPr/>
        </p:nvPicPr>
        <p:blipFill>
          <a:blip r:embed="rId2"/>
          <a:stretch>
            <a:fillRect/>
          </a:stretch>
        </p:blipFill>
        <p:spPr>
          <a:xfrm>
            <a:off x="512584" y="1126617"/>
            <a:ext cx="5784354" cy="4318164"/>
          </a:xfrm>
          <a:prstGeom prst="rect">
            <a:avLst/>
          </a:prstGeom>
        </p:spPr>
      </p:pic>
      <p:sp>
        <p:nvSpPr>
          <p:cNvPr id="38" name="pole tekstowe 37">
            <a:extLst>
              <a:ext uri="{FF2B5EF4-FFF2-40B4-BE49-F238E27FC236}">
                <a16:creationId xmlns:a16="http://schemas.microsoft.com/office/drawing/2014/main" id="{7B80120C-FE58-858F-3B16-3718D36538C8}"/>
              </a:ext>
            </a:extLst>
          </p:cNvPr>
          <p:cNvSpPr txBox="1"/>
          <p:nvPr/>
        </p:nvSpPr>
        <p:spPr bwMode="auto">
          <a:xfrm>
            <a:off x="6831412" y="1126617"/>
            <a:ext cx="4405406" cy="4247317"/>
          </a:xfrm>
          <a:prstGeom prst="rect">
            <a:avLst/>
          </a:prstGeom>
          <a:noFill/>
        </p:spPr>
        <p:txBody>
          <a:bodyPr wrap="square">
            <a:spAutoFit/>
          </a:bodyPr>
          <a:lstStyle/>
          <a:p>
            <a:pPr algn="just"/>
            <a:r>
              <a:rPr lang="en-US" sz="1800" noProof="0" dirty="0"/>
              <a:t>Diagrams show collective profiles for Be and H for HGFC_1c sample through subsequent locations. The difference between the upper and lower models are in the number of parameters in the latent layer. </a:t>
            </a:r>
          </a:p>
          <a:p>
            <a:pPr algn="just"/>
            <a:endParaRPr lang="en-US" sz="1800" noProof="0" dirty="0"/>
          </a:p>
          <a:p>
            <a:pPr algn="just"/>
            <a:r>
              <a:rPr lang="en-US" sz="1800" noProof="0" dirty="0"/>
              <a:t>Both models are capable of tracking changes in Be, however, the upper model is not sufficient to track H due to its lower representation in training data.</a:t>
            </a:r>
          </a:p>
          <a:p>
            <a:pPr algn="just"/>
            <a:endParaRPr lang="en-US" sz="1800" noProof="0" dirty="0"/>
          </a:p>
          <a:p>
            <a:pPr algn="just"/>
            <a:r>
              <a:rPr lang="en-US" sz="1800" noProof="0" dirty="0"/>
              <a:t>The models with sufficient number of parameters are capable of tracking fluctuations of the major lines filter out the stochastic parts of the signals.</a:t>
            </a:r>
          </a:p>
        </p:txBody>
      </p:sp>
      <p:sp>
        <p:nvSpPr>
          <p:cNvPr id="3" name="Symbol zastępczy stopki 3">
            <a:extLst>
              <a:ext uri="{FF2B5EF4-FFF2-40B4-BE49-F238E27FC236}">
                <a16:creationId xmlns:a16="http://schemas.microsoft.com/office/drawing/2014/main" id="{8DAA6E73-9A08-D152-72C3-29E967975A70}"/>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584916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28674D-8357-C9DB-93DD-B2DFCDC183B4}"/>
              </a:ext>
            </a:extLst>
          </p:cNvPr>
          <p:cNvSpPr>
            <a:spLocks noGrp="1"/>
          </p:cNvSpPr>
          <p:nvPr>
            <p:ph type="title"/>
          </p:nvPr>
        </p:nvSpPr>
        <p:spPr/>
        <p:txBody>
          <a:bodyPr/>
          <a:lstStyle/>
          <a:p>
            <a:r>
              <a:rPr lang="pl-PL" dirty="0" err="1"/>
              <a:t>Reconstruction</a:t>
            </a:r>
            <a:r>
              <a:rPr lang="pl-PL" dirty="0"/>
              <a:t> of </a:t>
            </a:r>
            <a:r>
              <a:rPr lang="pl-PL" dirty="0" err="1"/>
              <a:t>profiles</a:t>
            </a:r>
            <a:r>
              <a:rPr lang="pl-PL" dirty="0"/>
              <a:t> for JET data (I)</a:t>
            </a:r>
            <a:endParaRPr lang="en-US" dirty="0"/>
          </a:p>
        </p:txBody>
      </p:sp>
      <p:sp>
        <p:nvSpPr>
          <p:cNvPr id="4" name="Symbol zastępczy numeru slajdu 3">
            <a:extLst>
              <a:ext uri="{FF2B5EF4-FFF2-40B4-BE49-F238E27FC236}">
                <a16:creationId xmlns:a16="http://schemas.microsoft.com/office/drawing/2014/main" id="{1663C756-7099-1EB4-9C19-404CB12B95B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21</a:t>
            </a:fld>
            <a:endParaRPr lang="en-GB">
              <a:solidFill>
                <a:prstClr val="white"/>
              </a:solidFill>
            </a:endParaRPr>
          </a:p>
        </p:txBody>
      </p:sp>
      <p:pic>
        <p:nvPicPr>
          <p:cNvPr id="6" name="Obraz 5" descr="Obraz zawierający tekst, zrzut ekranu, Wykres, diagram&#10;&#10;Zawartość wygenerowana przez AI może być niepoprawna.">
            <a:extLst>
              <a:ext uri="{FF2B5EF4-FFF2-40B4-BE49-F238E27FC236}">
                <a16:creationId xmlns:a16="http://schemas.microsoft.com/office/drawing/2014/main" id="{61B97794-08A9-9B16-17D0-70415BE47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340" y="649715"/>
            <a:ext cx="7647921" cy="5735942"/>
          </a:xfrm>
          <a:prstGeom prst="rect">
            <a:avLst/>
          </a:prstGeom>
        </p:spPr>
      </p:pic>
      <p:pic>
        <p:nvPicPr>
          <p:cNvPr id="8" name="Obraz 7" descr="Obraz zawierający tekst, zrzut ekranu, Wykres, diagram&#10;&#10;Zawartość wygenerowana przez AI może być niepoprawna.">
            <a:extLst>
              <a:ext uri="{FF2B5EF4-FFF2-40B4-BE49-F238E27FC236}">
                <a16:creationId xmlns:a16="http://schemas.microsoft.com/office/drawing/2014/main" id="{AD827515-EE44-4B3F-7276-EC8C31AF6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339" y="649715"/>
            <a:ext cx="7647921" cy="5735941"/>
          </a:xfrm>
          <a:prstGeom prst="rect">
            <a:avLst/>
          </a:prstGeom>
        </p:spPr>
      </p:pic>
      <p:pic>
        <p:nvPicPr>
          <p:cNvPr id="10" name="Obraz 9" descr="Obraz zawierający tekst, zrzut ekranu, diagram, Wykres&#10;&#10;Zawartość wygenerowana przez AI może być niepoprawna.">
            <a:extLst>
              <a:ext uri="{FF2B5EF4-FFF2-40B4-BE49-F238E27FC236}">
                <a16:creationId xmlns:a16="http://schemas.microsoft.com/office/drawing/2014/main" id="{2ECA88AD-5745-89BB-1A99-3C341BD4E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492" y="599541"/>
            <a:ext cx="7781716" cy="5836287"/>
          </a:xfrm>
          <a:prstGeom prst="rect">
            <a:avLst/>
          </a:prstGeom>
        </p:spPr>
      </p:pic>
      <p:sp>
        <p:nvSpPr>
          <p:cNvPr id="5" name="Symbol zastępczy stopki 3">
            <a:extLst>
              <a:ext uri="{FF2B5EF4-FFF2-40B4-BE49-F238E27FC236}">
                <a16:creationId xmlns:a16="http://schemas.microsoft.com/office/drawing/2014/main" id="{CB1DFFEF-EDF5-1E33-18BA-8DF129ECFEDD}"/>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9144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C6CC46-886D-61A2-734E-BD444E30ECF2}"/>
              </a:ext>
            </a:extLst>
          </p:cNvPr>
          <p:cNvSpPr>
            <a:spLocks noGrp="1"/>
          </p:cNvSpPr>
          <p:nvPr>
            <p:ph type="title"/>
          </p:nvPr>
        </p:nvSpPr>
        <p:spPr/>
        <p:txBody>
          <a:bodyPr/>
          <a:lstStyle/>
          <a:p>
            <a:r>
              <a:rPr lang="pl-PL" dirty="0" err="1"/>
              <a:t>Comparison</a:t>
            </a:r>
            <a:r>
              <a:rPr lang="pl-PL" dirty="0"/>
              <a:t> of tungsten lines</a:t>
            </a:r>
            <a:endParaRPr lang="en-US" dirty="0"/>
          </a:p>
        </p:txBody>
      </p:sp>
      <p:sp>
        <p:nvSpPr>
          <p:cNvPr id="4" name="Symbol zastępczy numeru slajdu 3">
            <a:extLst>
              <a:ext uri="{FF2B5EF4-FFF2-40B4-BE49-F238E27FC236}">
                <a16:creationId xmlns:a16="http://schemas.microsoft.com/office/drawing/2014/main" id="{A00726F0-2A8A-80FC-AB98-97386A73415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22</a:t>
            </a:fld>
            <a:endParaRPr lang="en-GB">
              <a:solidFill>
                <a:prstClr val="white"/>
              </a:solidFill>
            </a:endParaRPr>
          </a:p>
        </p:txBody>
      </p:sp>
      <p:pic>
        <p:nvPicPr>
          <p:cNvPr id="6" name="Obraz 5" descr="Obraz zawierający tekst, zrzut ekranu, Wykres, diagram&#10;&#10;Zawartość wygenerowana przez AI może być niepoprawna.">
            <a:extLst>
              <a:ext uri="{FF2B5EF4-FFF2-40B4-BE49-F238E27FC236}">
                <a16:creationId xmlns:a16="http://schemas.microsoft.com/office/drawing/2014/main" id="{B1DF274D-7240-3907-928B-B098298FE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71" y="3422909"/>
            <a:ext cx="3861033" cy="2895775"/>
          </a:xfrm>
          <a:prstGeom prst="rect">
            <a:avLst/>
          </a:prstGeom>
        </p:spPr>
      </p:pic>
      <p:pic>
        <p:nvPicPr>
          <p:cNvPr id="8" name="Obraz 7" descr="Obraz zawierający tekst, zrzut ekranu, Wykres, diagram&#10;&#10;Zawartość wygenerowana przez AI może być niepoprawna.">
            <a:extLst>
              <a:ext uri="{FF2B5EF4-FFF2-40B4-BE49-F238E27FC236}">
                <a16:creationId xmlns:a16="http://schemas.microsoft.com/office/drawing/2014/main" id="{AA8BF5C5-3764-925D-7746-94A478B7E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08" y="763682"/>
            <a:ext cx="3553757" cy="2665318"/>
          </a:xfrm>
          <a:prstGeom prst="rect">
            <a:avLst/>
          </a:prstGeom>
        </p:spPr>
      </p:pic>
      <p:pic>
        <p:nvPicPr>
          <p:cNvPr id="10" name="Obraz 9" descr="Obraz zawierający tekst, zrzut ekranu, diagram, Wykres&#10;&#10;Zawartość wygenerowana przez AI może być niepoprawna.">
            <a:extLst>
              <a:ext uri="{FF2B5EF4-FFF2-40B4-BE49-F238E27FC236}">
                <a16:creationId xmlns:a16="http://schemas.microsoft.com/office/drawing/2014/main" id="{1F916EC6-EF8F-BF36-3CF3-FAB62E696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4151" y="781652"/>
            <a:ext cx="3553757" cy="2665318"/>
          </a:xfrm>
          <a:prstGeom prst="rect">
            <a:avLst/>
          </a:prstGeom>
        </p:spPr>
      </p:pic>
      <p:pic>
        <p:nvPicPr>
          <p:cNvPr id="12" name="Obraz 11" descr="Obraz zawierający tekst, zrzut ekranu, Wykres, diagram&#10;&#10;Zawartość wygenerowana przez AI może być niepoprawna.">
            <a:extLst>
              <a:ext uri="{FF2B5EF4-FFF2-40B4-BE49-F238E27FC236}">
                <a16:creationId xmlns:a16="http://schemas.microsoft.com/office/drawing/2014/main" id="{426248B8-0B7A-845A-2DB7-F60C75EBA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741" y="763682"/>
            <a:ext cx="3601677" cy="2701258"/>
          </a:xfrm>
          <a:prstGeom prst="rect">
            <a:avLst/>
          </a:prstGeom>
        </p:spPr>
      </p:pic>
      <p:pic>
        <p:nvPicPr>
          <p:cNvPr id="14" name="Obraz 13" descr="Obraz zawierający tekst, zrzut ekranu, Wykres, linia&#10;&#10;Zawartość wygenerowana przez AI może być niepoprawna.">
            <a:extLst>
              <a:ext uri="{FF2B5EF4-FFF2-40B4-BE49-F238E27FC236}">
                <a16:creationId xmlns:a16="http://schemas.microsoft.com/office/drawing/2014/main" id="{6191BAE7-DCB7-E457-1C97-B8335D004B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998" y="3427134"/>
            <a:ext cx="3601678" cy="2701259"/>
          </a:xfrm>
          <a:prstGeom prst="rect">
            <a:avLst/>
          </a:prstGeom>
        </p:spPr>
      </p:pic>
      <p:pic>
        <p:nvPicPr>
          <p:cNvPr id="16" name="Obraz 15" descr="Obraz zawierający tekst, zrzut ekranu, Wykres, linia&#10;&#10;Zawartość wygenerowana przez AI może być niepoprawna.">
            <a:extLst>
              <a:ext uri="{FF2B5EF4-FFF2-40B4-BE49-F238E27FC236}">
                <a16:creationId xmlns:a16="http://schemas.microsoft.com/office/drawing/2014/main" id="{888B26D7-870A-D667-1384-6CE8B80DE5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7113" y="3514635"/>
            <a:ext cx="3520443" cy="2640333"/>
          </a:xfrm>
          <a:prstGeom prst="rect">
            <a:avLst/>
          </a:prstGeom>
        </p:spPr>
      </p:pic>
      <p:sp>
        <p:nvSpPr>
          <p:cNvPr id="5" name="Symbol zastępczy stopki 3">
            <a:extLst>
              <a:ext uri="{FF2B5EF4-FFF2-40B4-BE49-F238E27FC236}">
                <a16:creationId xmlns:a16="http://schemas.microsoft.com/office/drawing/2014/main" id="{08E6082C-B090-0B89-C43A-602FBE4B1E95}"/>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4227863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6F45AB-6E2D-5B9F-D77B-6BD1F709BEEE}"/>
              </a:ext>
            </a:extLst>
          </p:cNvPr>
          <p:cNvSpPr>
            <a:spLocks noGrp="1"/>
          </p:cNvSpPr>
          <p:nvPr>
            <p:ph type="title"/>
          </p:nvPr>
        </p:nvSpPr>
        <p:spPr/>
        <p:txBody>
          <a:bodyPr/>
          <a:lstStyle/>
          <a:p>
            <a:r>
              <a:rPr lang="pl-PL" dirty="0" err="1"/>
              <a:t>Comparison</a:t>
            </a:r>
            <a:r>
              <a:rPr lang="pl-PL" dirty="0"/>
              <a:t> of Be lines</a:t>
            </a:r>
            <a:endParaRPr lang="en-US" dirty="0"/>
          </a:p>
        </p:txBody>
      </p:sp>
      <p:sp>
        <p:nvSpPr>
          <p:cNvPr id="4" name="Symbol zastępczy numeru slajdu 3">
            <a:extLst>
              <a:ext uri="{FF2B5EF4-FFF2-40B4-BE49-F238E27FC236}">
                <a16:creationId xmlns:a16="http://schemas.microsoft.com/office/drawing/2014/main" id="{DBCD3905-3EBE-CC5C-D9F9-00BE9080DA8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23</a:t>
            </a:fld>
            <a:endParaRPr lang="en-GB">
              <a:solidFill>
                <a:prstClr val="white"/>
              </a:solidFill>
            </a:endParaRPr>
          </a:p>
        </p:txBody>
      </p:sp>
      <p:pic>
        <p:nvPicPr>
          <p:cNvPr id="6" name="Obraz 5" descr="Obraz zawierający tekst, zrzut ekranu, Czcionka, diagram&#10;&#10;Zawartość wygenerowana przez AI może być niepoprawna.">
            <a:extLst>
              <a:ext uri="{FF2B5EF4-FFF2-40B4-BE49-F238E27FC236}">
                <a16:creationId xmlns:a16="http://schemas.microsoft.com/office/drawing/2014/main" id="{DAA238B6-CB04-EFAA-CF7F-EE03E84C8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0" y="777728"/>
            <a:ext cx="3600000" cy="2700000"/>
          </a:xfrm>
          <a:prstGeom prst="rect">
            <a:avLst/>
          </a:prstGeom>
        </p:spPr>
      </p:pic>
      <p:pic>
        <p:nvPicPr>
          <p:cNvPr id="8" name="Obraz 7" descr="Obraz zawierający tekst, zrzut ekranu, diagram, Czcionka&#10;&#10;Zawartość wygenerowana przez AI może być niepoprawna.">
            <a:extLst>
              <a:ext uri="{FF2B5EF4-FFF2-40B4-BE49-F238E27FC236}">
                <a16:creationId xmlns:a16="http://schemas.microsoft.com/office/drawing/2014/main" id="{61168021-FAC8-CBAE-2266-252C92E48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4687" y="777728"/>
            <a:ext cx="3600000" cy="2700000"/>
          </a:xfrm>
          <a:prstGeom prst="rect">
            <a:avLst/>
          </a:prstGeom>
        </p:spPr>
      </p:pic>
      <p:pic>
        <p:nvPicPr>
          <p:cNvPr id="10" name="Obraz 9" descr="Obraz zawierający tekst, zrzut ekranu, diagram, Czcionka&#10;&#10;Zawartość wygenerowana przez AI może być niepoprawna.">
            <a:extLst>
              <a:ext uri="{FF2B5EF4-FFF2-40B4-BE49-F238E27FC236}">
                <a16:creationId xmlns:a16="http://schemas.microsoft.com/office/drawing/2014/main" id="{0498D8B2-A57F-5881-2211-E9B186601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001" y="721527"/>
            <a:ext cx="3674935" cy="2756201"/>
          </a:xfrm>
          <a:prstGeom prst="rect">
            <a:avLst/>
          </a:prstGeom>
        </p:spPr>
      </p:pic>
      <p:pic>
        <p:nvPicPr>
          <p:cNvPr id="12" name="Obraz 11" descr="Obraz zawierający tekst, zrzut ekranu, Wykres, diagram&#10;&#10;Zawartość wygenerowana przez AI może być niepoprawna.">
            <a:extLst>
              <a:ext uri="{FF2B5EF4-FFF2-40B4-BE49-F238E27FC236}">
                <a16:creationId xmlns:a16="http://schemas.microsoft.com/office/drawing/2014/main" id="{2807DB0E-9170-38B6-299D-97758B130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734" y="3605741"/>
            <a:ext cx="3600000" cy="2700000"/>
          </a:xfrm>
          <a:prstGeom prst="rect">
            <a:avLst/>
          </a:prstGeom>
        </p:spPr>
      </p:pic>
      <p:pic>
        <p:nvPicPr>
          <p:cNvPr id="14" name="Obraz 13" descr="Obraz zawierający tekst, zrzut ekranu, diagram, linia&#10;&#10;Zawartość wygenerowana przez AI może być niepoprawna.">
            <a:extLst>
              <a:ext uri="{FF2B5EF4-FFF2-40B4-BE49-F238E27FC236}">
                <a16:creationId xmlns:a16="http://schemas.microsoft.com/office/drawing/2014/main" id="{339C56A9-C052-40B2-8610-D5326CFC65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4687" y="3605741"/>
            <a:ext cx="3600000" cy="2700000"/>
          </a:xfrm>
          <a:prstGeom prst="rect">
            <a:avLst/>
          </a:prstGeom>
        </p:spPr>
      </p:pic>
      <p:pic>
        <p:nvPicPr>
          <p:cNvPr id="16" name="Obraz 15" descr="Obraz zawierający tekst, zrzut ekranu, Wykres, linia&#10;&#10;Zawartość wygenerowana przez AI może być niepoprawna.">
            <a:extLst>
              <a:ext uri="{FF2B5EF4-FFF2-40B4-BE49-F238E27FC236}">
                <a16:creationId xmlns:a16="http://schemas.microsoft.com/office/drawing/2014/main" id="{97824909-47EA-D882-353B-760AAC7A70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5001" y="3605741"/>
            <a:ext cx="3600000" cy="2700000"/>
          </a:xfrm>
          <a:prstGeom prst="rect">
            <a:avLst/>
          </a:prstGeom>
        </p:spPr>
      </p:pic>
      <p:sp>
        <p:nvSpPr>
          <p:cNvPr id="5" name="Symbol zastępczy stopki 3">
            <a:extLst>
              <a:ext uri="{FF2B5EF4-FFF2-40B4-BE49-F238E27FC236}">
                <a16:creationId xmlns:a16="http://schemas.microsoft.com/office/drawing/2014/main" id="{60233219-13D4-A77F-096C-1CF62145C2F1}"/>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1170414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A47894-195F-56FC-2F7F-73B4EF1237BA}"/>
              </a:ext>
            </a:extLst>
          </p:cNvPr>
          <p:cNvSpPr>
            <a:spLocks noGrp="1"/>
          </p:cNvSpPr>
          <p:nvPr>
            <p:ph type="title"/>
          </p:nvPr>
        </p:nvSpPr>
        <p:spPr/>
        <p:txBody>
          <a:bodyPr/>
          <a:lstStyle/>
          <a:p>
            <a:r>
              <a:rPr lang="pl-PL" dirty="0" err="1"/>
              <a:t>Comparison</a:t>
            </a:r>
            <a:r>
              <a:rPr lang="pl-PL" dirty="0"/>
              <a:t> of H lines </a:t>
            </a:r>
            <a:r>
              <a:rPr lang="pl-PL" dirty="0" err="1"/>
              <a:t>reconstruction</a:t>
            </a:r>
            <a:endParaRPr lang="en-US" dirty="0"/>
          </a:p>
        </p:txBody>
      </p:sp>
      <p:sp>
        <p:nvSpPr>
          <p:cNvPr id="4" name="Symbol zastępczy numeru slajdu 3">
            <a:extLst>
              <a:ext uri="{FF2B5EF4-FFF2-40B4-BE49-F238E27FC236}">
                <a16:creationId xmlns:a16="http://schemas.microsoft.com/office/drawing/2014/main" id="{5A6D714A-EFA9-D784-2DC5-F019C6C6222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24</a:t>
            </a:fld>
            <a:endParaRPr lang="en-GB">
              <a:solidFill>
                <a:prstClr val="white"/>
              </a:solidFill>
            </a:endParaRPr>
          </a:p>
        </p:txBody>
      </p:sp>
      <p:pic>
        <p:nvPicPr>
          <p:cNvPr id="14" name="Obraz 13" descr="Obraz zawierający tekst, zrzut ekranu, Wykres, diagram&#10;&#10;Zawartość wygenerowana przez AI może być niepoprawna.">
            <a:extLst>
              <a:ext uri="{FF2B5EF4-FFF2-40B4-BE49-F238E27FC236}">
                <a16:creationId xmlns:a16="http://schemas.microsoft.com/office/drawing/2014/main" id="{326BABAC-4E17-3BC2-0FFB-85A93D0F7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145" y="1031359"/>
            <a:ext cx="7159255" cy="5369442"/>
          </a:xfrm>
          <a:prstGeom prst="rect">
            <a:avLst/>
          </a:prstGeom>
        </p:spPr>
      </p:pic>
      <p:pic>
        <p:nvPicPr>
          <p:cNvPr id="16" name="Obraz 15" descr="Obraz zawierający tekst, zrzut ekranu, Czcionka, diagram&#10;&#10;Zawartość wygenerowana przez AI może być niepoprawna.">
            <a:extLst>
              <a:ext uri="{FF2B5EF4-FFF2-40B4-BE49-F238E27FC236}">
                <a16:creationId xmlns:a16="http://schemas.microsoft.com/office/drawing/2014/main" id="{7FFC9237-2B8D-D21C-B6F1-5B777368D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2121" y="1390208"/>
            <a:ext cx="6680790" cy="5010593"/>
          </a:xfrm>
          <a:prstGeom prst="rect">
            <a:avLst/>
          </a:prstGeom>
        </p:spPr>
      </p:pic>
      <p:pic>
        <p:nvPicPr>
          <p:cNvPr id="18" name="Obraz 17" descr="Obraz zawierający tekst, zrzut ekranu, diagram, Wykres&#10;&#10;Zawartość wygenerowana przez AI może być niepoprawna.">
            <a:extLst>
              <a:ext uri="{FF2B5EF4-FFF2-40B4-BE49-F238E27FC236}">
                <a16:creationId xmlns:a16="http://schemas.microsoft.com/office/drawing/2014/main" id="{C20A3C1A-E88F-3E46-F521-E56861FB2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303" y="867682"/>
            <a:ext cx="7347098" cy="5510323"/>
          </a:xfrm>
          <a:prstGeom prst="rect">
            <a:avLst/>
          </a:prstGeom>
        </p:spPr>
      </p:pic>
      <p:sp>
        <p:nvSpPr>
          <p:cNvPr id="5" name="Symbol zastępczy stopki 3">
            <a:extLst>
              <a:ext uri="{FF2B5EF4-FFF2-40B4-BE49-F238E27FC236}">
                <a16:creationId xmlns:a16="http://schemas.microsoft.com/office/drawing/2014/main" id="{FC9B97BB-C99D-52FB-7E0D-BC9C0A5EF7FA}"/>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24020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5F8E28-714B-1E10-0F47-3EADDD0FA346}"/>
              </a:ext>
            </a:extLst>
          </p:cNvPr>
          <p:cNvSpPr>
            <a:spLocks noGrp="1"/>
          </p:cNvSpPr>
          <p:nvPr>
            <p:ph type="title"/>
          </p:nvPr>
        </p:nvSpPr>
        <p:spPr/>
        <p:txBody>
          <a:bodyPr/>
          <a:lstStyle/>
          <a:p>
            <a:r>
              <a:rPr lang="pl-PL" dirty="0"/>
              <a:t>Argon lines </a:t>
            </a:r>
            <a:endParaRPr lang="en-US" dirty="0"/>
          </a:p>
        </p:txBody>
      </p:sp>
      <p:sp>
        <p:nvSpPr>
          <p:cNvPr id="4" name="Symbol zastępczy numeru slajdu 3">
            <a:extLst>
              <a:ext uri="{FF2B5EF4-FFF2-40B4-BE49-F238E27FC236}">
                <a16:creationId xmlns:a16="http://schemas.microsoft.com/office/drawing/2014/main" id="{A03472E2-6B5C-20A7-31D0-22F7345F1D4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25</a:t>
            </a:fld>
            <a:endParaRPr lang="en-GB">
              <a:solidFill>
                <a:prstClr val="white"/>
              </a:solidFill>
            </a:endParaRPr>
          </a:p>
        </p:txBody>
      </p:sp>
      <p:pic>
        <p:nvPicPr>
          <p:cNvPr id="8" name="Obraz 7" descr="Obraz zawierający tekst, zrzut ekranu, diagram, Czcionka&#10;&#10;Zawartość wygenerowana przez AI może być niepoprawna.">
            <a:extLst>
              <a:ext uri="{FF2B5EF4-FFF2-40B4-BE49-F238E27FC236}">
                <a16:creationId xmlns:a16="http://schemas.microsoft.com/office/drawing/2014/main" id="{F92E3B36-E9F4-4AF5-6FBE-A1EF928CA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3732"/>
            <a:ext cx="6477361" cy="4858021"/>
          </a:xfrm>
          <a:prstGeom prst="rect">
            <a:avLst/>
          </a:prstGeom>
        </p:spPr>
      </p:pic>
      <p:pic>
        <p:nvPicPr>
          <p:cNvPr id="10" name="Obraz 9" descr="Obraz zawierający tekst, zrzut ekranu, Wykres, linia&#10;&#10;Zawartość wygenerowana przez AI może być niepoprawna.">
            <a:extLst>
              <a:ext uri="{FF2B5EF4-FFF2-40B4-BE49-F238E27FC236}">
                <a16:creationId xmlns:a16="http://schemas.microsoft.com/office/drawing/2014/main" id="{C438C4C5-0B22-FF0A-2D53-319668F67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583" y="1331674"/>
            <a:ext cx="6056180" cy="4542135"/>
          </a:xfrm>
          <a:prstGeom prst="rect">
            <a:avLst/>
          </a:prstGeom>
        </p:spPr>
      </p:pic>
      <p:sp>
        <p:nvSpPr>
          <p:cNvPr id="5" name="Symbol zastępczy stopki 3">
            <a:extLst>
              <a:ext uri="{FF2B5EF4-FFF2-40B4-BE49-F238E27FC236}">
                <a16:creationId xmlns:a16="http://schemas.microsoft.com/office/drawing/2014/main" id="{7B8A0170-825A-7019-CFA0-93FDA0A13F89}"/>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1400321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D7F9A8-C14F-5F0E-5964-7B0C69E32112}"/>
              </a:ext>
            </a:extLst>
          </p:cNvPr>
          <p:cNvSpPr>
            <a:spLocks noGrp="1"/>
          </p:cNvSpPr>
          <p:nvPr>
            <p:ph type="title"/>
          </p:nvPr>
        </p:nvSpPr>
        <p:spPr/>
        <p:txBody>
          <a:bodyPr/>
          <a:lstStyle/>
          <a:p>
            <a:r>
              <a:rPr lang="pl-PL" dirty="0"/>
              <a:t>Fe lines</a:t>
            </a:r>
            <a:endParaRPr lang="en-US" dirty="0"/>
          </a:p>
        </p:txBody>
      </p:sp>
      <p:sp>
        <p:nvSpPr>
          <p:cNvPr id="4" name="Symbol zastępczy numeru slajdu 3">
            <a:extLst>
              <a:ext uri="{FF2B5EF4-FFF2-40B4-BE49-F238E27FC236}">
                <a16:creationId xmlns:a16="http://schemas.microsoft.com/office/drawing/2014/main" id="{1086E8B4-3A03-F75C-7072-04733C8593E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26</a:t>
            </a:fld>
            <a:endParaRPr lang="en-GB">
              <a:solidFill>
                <a:prstClr val="white"/>
              </a:solidFill>
            </a:endParaRPr>
          </a:p>
        </p:txBody>
      </p:sp>
      <p:pic>
        <p:nvPicPr>
          <p:cNvPr id="6" name="Obraz 5" descr="Obraz zawierający tekst, zrzut ekranu, diagram, Wykres&#10;&#10;Zawartość wygenerowana przez AI może być niepoprawna.">
            <a:extLst>
              <a:ext uri="{FF2B5EF4-FFF2-40B4-BE49-F238E27FC236}">
                <a16:creationId xmlns:a16="http://schemas.microsoft.com/office/drawing/2014/main" id="{696E9DEB-3C1C-5F7B-83C8-D4C9E7DBF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8092"/>
            <a:ext cx="6562421" cy="4921816"/>
          </a:xfrm>
          <a:prstGeom prst="rect">
            <a:avLst/>
          </a:prstGeom>
        </p:spPr>
      </p:pic>
      <p:pic>
        <p:nvPicPr>
          <p:cNvPr id="8" name="Obraz 7" descr="Obraz zawierający tekst, zrzut ekranu, diagram, Wykres&#10;&#10;Zawartość wygenerowana przez AI może być niepoprawna.">
            <a:extLst>
              <a:ext uri="{FF2B5EF4-FFF2-40B4-BE49-F238E27FC236}">
                <a16:creationId xmlns:a16="http://schemas.microsoft.com/office/drawing/2014/main" id="{8DB138B4-C502-EE53-096E-8DD5EE981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703" y="1101263"/>
            <a:ext cx="6207297" cy="4655473"/>
          </a:xfrm>
          <a:prstGeom prst="rect">
            <a:avLst/>
          </a:prstGeom>
        </p:spPr>
      </p:pic>
      <p:sp>
        <p:nvSpPr>
          <p:cNvPr id="5" name="Symbol zastępczy stopki 3">
            <a:extLst>
              <a:ext uri="{FF2B5EF4-FFF2-40B4-BE49-F238E27FC236}">
                <a16:creationId xmlns:a16="http://schemas.microsoft.com/office/drawing/2014/main" id="{BD10F5C0-E813-18A5-5B27-1B55ECC5131F}"/>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3910727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D5B1999-3DC5-1BB0-A211-EC401BEF73C1}"/>
              </a:ext>
            </a:extLst>
          </p:cNvPr>
          <p:cNvSpPr>
            <a:spLocks noGrp="1"/>
          </p:cNvSpPr>
          <p:nvPr>
            <p:ph type="title"/>
          </p:nvPr>
        </p:nvSpPr>
        <p:spPr/>
        <p:txBody>
          <a:bodyPr/>
          <a:lstStyle/>
          <a:p>
            <a:r>
              <a:rPr lang="pl-PL" dirty="0"/>
              <a:t>Cr lines vs Fe lines</a:t>
            </a:r>
            <a:endParaRPr lang="en-US" dirty="0"/>
          </a:p>
        </p:txBody>
      </p:sp>
      <p:sp>
        <p:nvSpPr>
          <p:cNvPr id="4" name="Symbol zastępczy numeru slajdu 3">
            <a:extLst>
              <a:ext uri="{FF2B5EF4-FFF2-40B4-BE49-F238E27FC236}">
                <a16:creationId xmlns:a16="http://schemas.microsoft.com/office/drawing/2014/main" id="{EBE21AAA-D13A-01DA-9E42-FB053DEC484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27</a:t>
            </a:fld>
            <a:endParaRPr lang="en-GB">
              <a:solidFill>
                <a:prstClr val="white"/>
              </a:solidFill>
            </a:endParaRPr>
          </a:p>
        </p:txBody>
      </p:sp>
      <p:pic>
        <p:nvPicPr>
          <p:cNvPr id="6" name="Obraz 5" descr="Obraz zawierający tekst, zrzut ekranu, Wykres, diagram&#10;&#10;Zawartość wygenerowana przez AI może być niepoprawna.">
            <a:extLst>
              <a:ext uri="{FF2B5EF4-FFF2-40B4-BE49-F238E27FC236}">
                <a16:creationId xmlns:a16="http://schemas.microsoft.com/office/drawing/2014/main" id="{20C65552-60B5-95FB-84FD-F86F97050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733" y="545050"/>
            <a:ext cx="7690533" cy="5767900"/>
          </a:xfrm>
          <a:prstGeom prst="rect">
            <a:avLst/>
          </a:prstGeom>
        </p:spPr>
      </p:pic>
      <p:pic>
        <p:nvPicPr>
          <p:cNvPr id="7" name="Obraz 6" descr="Obraz zawierający tekst, zrzut ekranu, diagram, Wykres&#10;&#10;Zawartość wygenerowana przez AI może być niepoprawna.">
            <a:extLst>
              <a:ext uri="{FF2B5EF4-FFF2-40B4-BE49-F238E27FC236}">
                <a16:creationId xmlns:a16="http://schemas.microsoft.com/office/drawing/2014/main" id="{6C517E60-4ADE-BDF7-A18F-88E429466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886" y="669815"/>
            <a:ext cx="7497380" cy="5623035"/>
          </a:xfrm>
          <a:prstGeom prst="rect">
            <a:avLst/>
          </a:prstGeom>
        </p:spPr>
      </p:pic>
      <p:sp>
        <p:nvSpPr>
          <p:cNvPr id="5" name="Symbol zastępczy stopki 3">
            <a:extLst>
              <a:ext uri="{FF2B5EF4-FFF2-40B4-BE49-F238E27FC236}">
                <a16:creationId xmlns:a16="http://schemas.microsoft.com/office/drawing/2014/main" id="{6B93A17A-5FC3-6F78-AFBE-2C6F9B20FEE9}"/>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39204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6B978CB7-1524-2005-828D-DCC1AFD756BC}"/>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28</a:t>
            </a:fld>
            <a:endParaRPr lang="en-US" noProof="0" dirty="0">
              <a:solidFill>
                <a:prstClr val="white"/>
              </a:solidFill>
            </a:endParaRPr>
          </a:p>
        </p:txBody>
      </p:sp>
      <p:pic>
        <p:nvPicPr>
          <p:cNvPr id="5" name="Picture 5">
            <a:extLst>
              <a:ext uri="{FF2B5EF4-FFF2-40B4-BE49-F238E27FC236}">
                <a16:creationId xmlns:a16="http://schemas.microsoft.com/office/drawing/2014/main" id="{02BF073B-F246-CF67-D99C-28CEC4D9ECF9}"/>
              </a:ext>
            </a:extLst>
          </p:cNvPr>
          <p:cNvPicPr>
            <a:picLocks noChangeAspect="1"/>
          </p:cNvPicPr>
          <p:nvPr/>
        </p:nvPicPr>
        <p:blipFill>
          <a:blip r:embed="rId2"/>
          <a:srcRect l="827" r="931"/>
          <a:stretch>
            <a:fillRect/>
          </a:stretch>
        </p:blipFill>
        <p:spPr>
          <a:xfrm>
            <a:off x="6425892" y="4243867"/>
            <a:ext cx="5598468" cy="2063403"/>
          </a:xfrm>
          <a:prstGeom prst="rect">
            <a:avLst/>
          </a:prstGeom>
        </p:spPr>
      </p:pic>
      <p:sp>
        <p:nvSpPr>
          <p:cNvPr id="6" name="TextBox 47">
            <a:extLst>
              <a:ext uri="{FF2B5EF4-FFF2-40B4-BE49-F238E27FC236}">
                <a16:creationId xmlns:a16="http://schemas.microsoft.com/office/drawing/2014/main" id="{81BD4E99-1CDE-AD27-800F-FE2985ACE02C}"/>
              </a:ext>
            </a:extLst>
          </p:cNvPr>
          <p:cNvSpPr txBox="1"/>
          <p:nvPr/>
        </p:nvSpPr>
        <p:spPr>
          <a:xfrm>
            <a:off x="0" y="831801"/>
            <a:ext cx="3238501" cy="338554"/>
          </a:xfrm>
          <a:prstGeom prst="rect">
            <a:avLst/>
          </a:prstGeom>
          <a:noFill/>
        </p:spPr>
        <p:txBody>
          <a:bodyPr wrap="square" rtlCol="0">
            <a:spAutoFit/>
          </a:bodyPr>
          <a:lstStyle/>
          <a:p>
            <a:r>
              <a:rPr lang="en-US" sz="1600" b="1" noProof="0" dirty="0">
                <a:latin typeface="Arial" panose="020B0604020202020204" pitchFamily="34" charset="0"/>
                <a:cs typeface="Arial" panose="020B0604020202020204" pitchFamily="34" charset="0"/>
              </a:rPr>
              <a:t>Work done in 2025:</a:t>
            </a:r>
          </a:p>
        </p:txBody>
      </p:sp>
      <p:sp>
        <p:nvSpPr>
          <p:cNvPr id="7" name="TextBox 48">
            <a:extLst>
              <a:ext uri="{FF2B5EF4-FFF2-40B4-BE49-F238E27FC236}">
                <a16:creationId xmlns:a16="http://schemas.microsoft.com/office/drawing/2014/main" id="{9C3B3936-A150-6345-727C-DD99B5326FD2}"/>
              </a:ext>
            </a:extLst>
          </p:cNvPr>
          <p:cNvSpPr txBox="1"/>
          <p:nvPr/>
        </p:nvSpPr>
        <p:spPr>
          <a:xfrm>
            <a:off x="59455" y="1113934"/>
            <a:ext cx="11705825" cy="2554545"/>
          </a:xfrm>
          <a:prstGeom prst="rect">
            <a:avLst/>
          </a:prstGeom>
          <a:noFill/>
        </p:spPr>
        <p:txBody>
          <a:bodyPr wrap="square" rtlCol="0">
            <a:spAutoFit/>
          </a:bodyPr>
          <a:lstStyle/>
          <a:p>
            <a:pPr indent="-380990" algn="just">
              <a:buFont typeface="Arial" panose="020B0604020202020204" pitchFamily="34" charset="0"/>
              <a:buChar char="•"/>
            </a:pPr>
            <a:r>
              <a:rPr lang="en-US" sz="2000" noProof="0" dirty="0"/>
              <a:t>A comparative study was carried out on DNN and RNN methods for the analysis of simulated LIBS spectra of fusion-relevant elements derived from the NIST database.</a:t>
            </a:r>
          </a:p>
          <a:p>
            <a:pPr indent="-380990" algn="just">
              <a:buFont typeface="Arial" panose="020B0604020202020204" pitchFamily="34" charset="0"/>
              <a:buChar char="•"/>
            </a:pPr>
            <a:r>
              <a:rPr lang="en-US" sz="2000" noProof="0" dirty="0"/>
              <a:t>A dataset consisting of 7400 spectra with a spectral resolution λ/</a:t>
            </a:r>
            <a:r>
              <a:rPr lang="en-US" sz="2000" noProof="0"/>
              <a:t>Δλ</a:t>
            </a:r>
            <a:r>
              <a:rPr lang="en-US" sz="2000" noProof="0" dirty="0"/>
              <a:t>=4000 was generated for training and testing.</a:t>
            </a:r>
          </a:p>
          <a:p>
            <a:pPr indent="-380990" algn="just">
              <a:buFont typeface="Arial" panose="020B0604020202020204" pitchFamily="34" charset="0"/>
              <a:buChar char="•"/>
            </a:pPr>
            <a:r>
              <a:rPr lang="en-US" sz="2000" noProof="0" dirty="0"/>
              <a:t>The dimensionality of the data was reduced from 41730 to 1024 points using encoder style architecture and the reduced dataset (latent) was trained using DNN, GRU and Bi-LSTM.</a:t>
            </a:r>
          </a:p>
          <a:p>
            <a:pPr indent="-380990" algn="just">
              <a:buFont typeface="Arial" panose="020B0604020202020204" pitchFamily="34" charset="0"/>
              <a:buChar char="•"/>
            </a:pPr>
            <a:r>
              <a:rPr lang="en-US" sz="2000" noProof="0" dirty="0"/>
              <a:t>Model hyperparameters were optimized using the Polar Bear Optimization Algorithm, a population-based heuristic optimization technique.</a:t>
            </a:r>
          </a:p>
        </p:txBody>
      </p:sp>
      <p:sp>
        <p:nvSpPr>
          <p:cNvPr id="8" name="TextBox 6">
            <a:extLst>
              <a:ext uri="{FF2B5EF4-FFF2-40B4-BE49-F238E27FC236}">
                <a16:creationId xmlns:a16="http://schemas.microsoft.com/office/drawing/2014/main" id="{0635E02B-4EA9-E59C-AA2C-B50E7552B203}"/>
              </a:ext>
            </a:extLst>
          </p:cNvPr>
          <p:cNvSpPr txBox="1"/>
          <p:nvPr/>
        </p:nvSpPr>
        <p:spPr>
          <a:xfrm>
            <a:off x="314320" y="4352238"/>
            <a:ext cx="5781680" cy="954107"/>
          </a:xfrm>
          <a:prstGeom prst="rect">
            <a:avLst/>
          </a:prstGeom>
          <a:noFill/>
        </p:spPr>
        <p:txBody>
          <a:bodyPr wrap="square" rtlCol="0">
            <a:spAutoFit/>
          </a:bodyPr>
          <a:lstStyle/>
          <a:p>
            <a:pPr indent="-380990" algn="just">
              <a:buFont typeface="Arial" panose="020B0604020202020204" pitchFamily="34" charset="0"/>
              <a:buChar char="•"/>
            </a:pPr>
            <a:r>
              <a:rPr lang="en-US" noProof="0" dirty="0"/>
              <a:t>10 target elements (which one ) and </a:t>
            </a:r>
            <a:r>
              <a:rPr lang="en-US" noProof="0"/>
              <a:t>T</a:t>
            </a:r>
            <a:r>
              <a:rPr lang="en-US" baseline="-25000" noProof="0"/>
              <a:t>e</a:t>
            </a:r>
            <a:r>
              <a:rPr lang="en-US" noProof="0" dirty="0"/>
              <a:t> (from to) were quantified using DNN and RNN algorithms with R</a:t>
            </a:r>
            <a:r>
              <a:rPr lang="en-US" baseline="30000" noProof="0" dirty="0"/>
              <a:t>2</a:t>
            </a:r>
            <a:r>
              <a:rPr lang="en-US" noProof="0" dirty="0"/>
              <a:t> of 0.96 and 1.00 (for W and </a:t>
            </a:r>
            <a:r>
              <a:rPr lang="en-US" noProof="0"/>
              <a:t>T</a:t>
            </a:r>
            <a:r>
              <a:rPr lang="en-US" baseline="-25000" noProof="0"/>
              <a:t>e</a:t>
            </a:r>
            <a:r>
              <a:rPr lang="en-US" baseline="-25000" noProof="0" dirty="0"/>
              <a:t> </a:t>
            </a:r>
            <a:r>
              <a:rPr lang="en-US" sz="2000" noProof="0" dirty="0"/>
              <a:t>respectively</a:t>
            </a:r>
            <a:r>
              <a:rPr lang="en-US" noProof="0" dirty="0"/>
              <a:t>.</a:t>
            </a:r>
          </a:p>
        </p:txBody>
      </p:sp>
      <p:sp>
        <p:nvSpPr>
          <p:cNvPr id="9" name="Titel 1">
            <a:extLst>
              <a:ext uri="{FF2B5EF4-FFF2-40B4-BE49-F238E27FC236}">
                <a16:creationId xmlns:a16="http://schemas.microsoft.com/office/drawing/2014/main" id="{6B609779-DBE5-3EEA-F845-FBB62C62726C}"/>
              </a:ext>
            </a:extLst>
          </p:cNvPr>
          <p:cNvSpPr>
            <a:spLocks noGrp="1"/>
          </p:cNvSpPr>
          <p:nvPr>
            <p:ph type="title"/>
          </p:nvPr>
        </p:nvSpPr>
        <p:spPr>
          <a:xfrm>
            <a:off x="1759358" y="94619"/>
            <a:ext cx="8306017" cy="595312"/>
          </a:xfrm>
        </p:spPr>
        <p:txBody>
          <a:bodyPr/>
          <a:lstStyle/>
          <a:p>
            <a:pPr algn="ctr">
              <a:lnSpc>
                <a:spcPct val="100000"/>
              </a:lnSpc>
            </a:pPr>
            <a:r>
              <a:rPr lang="en-US" sz="2000" spc="-15" noProof="0" dirty="0">
                <a:solidFill>
                  <a:srgbClr val="000000"/>
                </a:solidFill>
                <a:effectLst/>
                <a:latin typeface="Calibri" panose="020F0502020204030204" pitchFamily="34" charset="0"/>
                <a:ea typeface="SimSun" panose="02010600030101010101" pitchFamily="2" charset="-122"/>
                <a:cs typeface="Arial" panose="020B0604020202020204" pitchFamily="34" charset="0"/>
              </a:rPr>
              <a:t>AI - Preparation and validation of deep learning models </a:t>
            </a:r>
            <a:br>
              <a:rPr lang="en-US" sz="2000" spc="-15" noProof="0" dirty="0">
                <a:solidFill>
                  <a:srgbClr val="000000"/>
                </a:solidFill>
                <a:effectLst/>
                <a:latin typeface="Calibri" panose="020F0502020204030204" pitchFamily="34" charset="0"/>
                <a:ea typeface="SimSun" panose="02010600030101010101" pitchFamily="2" charset="-122"/>
                <a:cs typeface="Arial" panose="020B0604020202020204" pitchFamily="34" charset="0"/>
              </a:rPr>
            </a:br>
            <a:r>
              <a:rPr lang="en-US" sz="2000" spc="-15" noProof="0" dirty="0">
                <a:solidFill>
                  <a:srgbClr val="000000"/>
                </a:solidFill>
                <a:effectLst/>
                <a:latin typeface="Calibri" panose="020F0502020204030204" pitchFamily="34" charset="0"/>
                <a:ea typeface="SimSun" panose="02010600030101010101" pitchFamily="2" charset="-122"/>
                <a:cs typeface="Arial" panose="020B0604020202020204" pitchFamily="34" charset="0"/>
              </a:rPr>
              <a:t>for pre-processing experimental data (CU)</a:t>
            </a:r>
            <a:endParaRPr lang="en-US" sz="2400" spc="-15" noProof="0" dirty="0">
              <a:solidFill>
                <a:srgbClr val="000000"/>
              </a:solidFill>
              <a:latin typeface="Calibri" panose="020F0502020204030204" pitchFamily="34" charset="0"/>
              <a:ea typeface="SimSun" panose="02010600030101010101" pitchFamily="2" charset="-122"/>
            </a:endParaRPr>
          </a:p>
        </p:txBody>
      </p:sp>
      <p:sp>
        <p:nvSpPr>
          <p:cNvPr id="3" name="Symbol zastępczy stopki 3">
            <a:extLst>
              <a:ext uri="{FF2B5EF4-FFF2-40B4-BE49-F238E27FC236}">
                <a16:creationId xmlns:a16="http://schemas.microsoft.com/office/drawing/2014/main" id="{D46557A9-3594-A571-4944-00C89CAF8E07}"/>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2255553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AD8F5B5-21C6-21FA-8CC8-C9CEF63D7D66}"/>
              </a:ext>
            </a:extLst>
          </p:cNvPr>
          <p:cNvSpPr>
            <a:spLocks noGrp="1"/>
          </p:cNvSpPr>
          <p:nvPr>
            <p:ph type="title"/>
          </p:nvPr>
        </p:nvSpPr>
        <p:spPr/>
        <p:txBody>
          <a:bodyPr/>
          <a:lstStyle/>
          <a:p>
            <a:r>
              <a:rPr lang="pl-PL"/>
              <a:t>Analysis of high resolution data with Orange framework</a:t>
            </a:r>
            <a:endParaRPr lang="en-US"/>
          </a:p>
        </p:txBody>
      </p:sp>
      <p:sp>
        <p:nvSpPr>
          <p:cNvPr id="4" name="Symbol zastępczy numeru slajdu 3">
            <a:extLst>
              <a:ext uri="{FF2B5EF4-FFF2-40B4-BE49-F238E27FC236}">
                <a16:creationId xmlns:a16="http://schemas.microsoft.com/office/drawing/2014/main" id="{B0BC89FB-A121-A268-E867-57E7E8A6648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29</a:t>
            </a:fld>
            <a:endParaRPr lang="en-GB">
              <a:solidFill>
                <a:prstClr val="white"/>
              </a:solidFill>
            </a:endParaRPr>
          </a:p>
        </p:txBody>
      </p:sp>
      <p:pic>
        <p:nvPicPr>
          <p:cNvPr id="6" name="Obraz 5">
            <a:extLst>
              <a:ext uri="{FF2B5EF4-FFF2-40B4-BE49-F238E27FC236}">
                <a16:creationId xmlns:a16="http://schemas.microsoft.com/office/drawing/2014/main" id="{642DB5EB-BDCA-5AAE-A3D8-D0222207181E}"/>
              </a:ext>
            </a:extLst>
          </p:cNvPr>
          <p:cNvPicPr>
            <a:picLocks noChangeAspect="1"/>
          </p:cNvPicPr>
          <p:nvPr/>
        </p:nvPicPr>
        <p:blipFill>
          <a:blip r:embed="rId2"/>
          <a:stretch>
            <a:fillRect/>
          </a:stretch>
        </p:blipFill>
        <p:spPr>
          <a:xfrm>
            <a:off x="1251285" y="1112407"/>
            <a:ext cx="9840452" cy="5090672"/>
          </a:xfrm>
          <a:prstGeom prst="rect">
            <a:avLst/>
          </a:prstGeom>
        </p:spPr>
      </p:pic>
      <p:sp>
        <p:nvSpPr>
          <p:cNvPr id="7" name="Symbol zastępczy stopki 3">
            <a:extLst>
              <a:ext uri="{FF2B5EF4-FFF2-40B4-BE49-F238E27FC236}">
                <a16:creationId xmlns:a16="http://schemas.microsoft.com/office/drawing/2014/main" id="{3087AF76-6D27-FE91-A7A8-42F21F5CBF2C}"/>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3037995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74ED34-4033-614A-9A00-D3436D3C953D}"/>
              </a:ext>
            </a:extLst>
          </p:cNvPr>
          <p:cNvSpPr>
            <a:spLocks noGrp="1"/>
          </p:cNvSpPr>
          <p:nvPr>
            <p:ph type="title"/>
          </p:nvPr>
        </p:nvSpPr>
        <p:spPr/>
        <p:txBody>
          <a:bodyPr/>
          <a:lstStyle/>
          <a:p>
            <a:r>
              <a:rPr lang="en-US" noProof="0"/>
              <a:t>Meanwhile…</a:t>
            </a:r>
          </a:p>
        </p:txBody>
      </p:sp>
      <p:sp>
        <p:nvSpPr>
          <p:cNvPr id="4" name="Symbol zastępczy numeru slajdu 3">
            <a:extLst>
              <a:ext uri="{FF2B5EF4-FFF2-40B4-BE49-F238E27FC236}">
                <a16:creationId xmlns:a16="http://schemas.microsoft.com/office/drawing/2014/main" id="{F1E48E98-4512-1065-D18C-0B282383CCDD}"/>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3</a:t>
            </a:fld>
            <a:endParaRPr lang="en-US" noProof="0">
              <a:solidFill>
                <a:prstClr val="white"/>
              </a:solidFill>
            </a:endParaRPr>
          </a:p>
        </p:txBody>
      </p:sp>
      <p:pic>
        <p:nvPicPr>
          <p:cNvPr id="5" name="Obraz 4">
            <a:extLst>
              <a:ext uri="{FF2B5EF4-FFF2-40B4-BE49-F238E27FC236}">
                <a16:creationId xmlns:a16="http://schemas.microsoft.com/office/drawing/2014/main" id="{52E4C4EE-4F24-9F09-36BE-46C552F884A9}"/>
              </a:ext>
            </a:extLst>
          </p:cNvPr>
          <p:cNvPicPr>
            <a:picLocks noChangeAspect="1"/>
          </p:cNvPicPr>
          <p:nvPr/>
        </p:nvPicPr>
        <p:blipFill>
          <a:blip r:embed="rId2"/>
          <a:stretch>
            <a:fillRect/>
          </a:stretch>
        </p:blipFill>
        <p:spPr>
          <a:xfrm>
            <a:off x="0" y="837592"/>
            <a:ext cx="5631558" cy="4128313"/>
          </a:xfrm>
          <a:prstGeom prst="rect">
            <a:avLst/>
          </a:prstGeom>
        </p:spPr>
      </p:pic>
      <p:pic>
        <p:nvPicPr>
          <p:cNvPr id="6" name="Obraz 5">
            <a:extLst>
              <a:ext uri="{FF2B5EF4-FFF2-40B4-BE49-F238E27FC236}">
                <a16:creationId xmlns:a16="http://schemas.microsoft.com/office/drawing/2014/main" id="{8E6B9410-893A-FC37-535F-3984F5E7BE7A}"/>
              </a:ext>
            </a:extLst>
          </p:cNvPr>
          <p:cNvPicPr>
            <a:picLocks noChangeAspect="1"/>
          </p:cNvPicPr>
          <p:nvPr/>
        </p:nvPicPr>
        <p:blipFill>
          <a:blip r:embed="rId3"/>
          <a:stretch>
            <a:fillRect/>
          </a:stretch>
        </p:blipFill>
        <p:spPr>
          <a:xfrm>
            <a:off x="866077" y="4072984"/>
            <a:ext cx="4914936" cy="1704987"/>
          </a:xfrm>
          <a:prstGeom prst="rect">
            <a:avLst/>
          </a:prstGeom>
        </p:spPr>
      </p:pic>
      <p:pic>
        <p:nvPicPr>
          <p:cNvPr id="7" name="Obraz 6">
            <a:extLst>
              <a:ext uri="{FF2B5EF4-FFF2-40B4-BE49-F238E27FC236}">
                <a16:creationId xmlns:a16="http://schemas.microsoft.com/office/drawing/2014/main" id="{BEC11C3C-AFFB-2E38-A960-EC5B5EE57984}"/>
              </a:ext>
            </a:extLst>
          </p:cNvPr>
          <p:cNvPicPr>
            <a:picLocks noChangeAspect="1"/>
          </p:cNvPicPr>
          <p:nvPr/>
        </p:nvPicPr>
        <p:blipFill>
          <a:blip r:embed="rId4">
            <a:alphaModFix amt="29000"/>
          </a:blip>
          <a:stretch>
            <a:fillRect/>
          </a:stretch>
        </p:blipFill>
        <p:spPr>
          <a:xfrm>
            <a:off x="1430622" y="3928605"/>
            <a:ext cx="3402635" cy="2335445"/>
          </a:xfrm>
          <a:prstGeom prst="rect">
            <a:avLst/>
          </a:prstGeom>
        </p:spPr>
      </p:pic>
      <p:grpSp>
        <p:nvGrpSpPr>
          <p:cNvPr id="12" name="Grupa 11">
            <a:extLst>
              <a:ext uri="{FF2B5EF4-FFF2-40B4-BE49-F238E27FC236}">
                <a16:creationId xmlns:a16="http://schemas.microsoft.com/office/drawing/2014/main" id="{594B7ED6-64EE-A69D-E8A6-D15F1AAB4A95}"/>
              </a:ext>
            </a:extLst>
          </p:cNvPr>
          <p:cNvGrpSpPr/>
          <p:nvPr/>
        </p:nvGrpSpPr>
        <p:grpSpPr>
          <a:xfrm>
            <a:off x="6475047" y="357510"/>
            <a:ext cx="5192211" cy="3650725"/>
            <a:chOff x="4749374" y="1216908"/>
            <a:chExt cx="5192211" cy="3650725"/>
          </a:xfrm>
        </p:grpSpPr>
        <p:pic>
          <p:nvPicPr>
            <p:cNvPr id="13" name="Obraz 12" descr="Obraz zawierający Ludzka twarz, osoba, ubrania, uśmiech&#10;&#10;Zawartość wygenerowana przez AI może być niepoprawna.">
              <a:extLst>
                <a:ext uri="{FF2B5EF4-FFF2-40B4-BE49-F238E27FC236}">
                  <a16:creationId xmlns:a16="http://schemas.microsoft.com/office/drawing/2014/main" id="{2FA5246F-E5B9-42EC-3563-0C3EEDEFE1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9374" y="1216908"/>
              <a:ext cx="5192211" cy="3650725"/>
            </a:xfrm>
            <a:prstGeom prst="rect">
              <a:avLst/>
            </a:prstGeom>
          </p:spPr>
        </p:pic>
        <p:sp>
          <p:nvSpPr>
            <p:cNvPr id="14" name="pole tekstowe 13">
              <a:extLst>
                <a:ext uri="{FF2B5EF4-FFF2-40B4-BE49-F238E27FC236}">
                  <a16:creationId xmlns:a16="http://schemas.microsoft.com/office/drawing/2014/main" id="{A7A1309F-564E-F943-9CFD-5E7D7B8CF5E9}"/>
                </a:ext>
              </a:extLst>
            </p:cNvPr>
            <p:cNvSpPr txBox="1"/>
            <p:nvPr/>
          </p:nvSpPr>
          <p:spPr bwMode="auto">
            <a:xfrm>
              <a:off x="4882163" y="1571417"/>
              <a:ext cx="2577416" cy="2031325"/>
            </a:xfrm>
            <a:prstGeom prst="rect">
              <a:avLst/>
            </a:prstGeom>
            <a:noFill/>
          </p:spPr>
          <p:txBody>
            <a:bodyPr wrap="square">
              <a:spAutoFit/>
            </a:bodyPr>
            <a:lstStyle/>
            <a:p>
              <a:pPr>
                <a:buNone/>
              </a:pPr>
              <a:r>
                <a:rPr lang="en-US" sz="1400" b="1" noProof="0">
                  <a:solidFill>
                    <a:srgbClr val="FFFF00"/>
                  </a:solidFill>
                </a:rPr>
                <a:t>"people understand very little about how LLMs actually work, so they still think LLMs are very different from us. But actually, it's very important for people to understand that they're very like us." LLMs don’t just generate words, but also meaning.</a:t>
              </a:r>
            </a:p>
          </p:txBody>
        </p:sp>
      </p:grpSp>
      <p:pic>
        <p:nvPicPr>
          <p:cNvPr id="9" name="Obraz 8">
            <a:extLst>
              <a:ext uri="{FF2B5EF4-FFF2-40B4-BE49-F238E27FC236}">
                <a16:creationId xmlns:a16="http://schemas.microsoft.com/office/drawing/2014/main" id="{979C873D-63E3-15D1-D482-C2BE9A4C2D29}"/>
              </a:ext>
            </a:extLst>
          </p:cNvPr>
          <p:cNvPicPr>
            <a:picLocks noChangeAspect="1"/>
          </p:cNvPicPr>
          <p:nvPr/>
        </p:nvPicPr>
        <p:blipFill>
          <a:blip r:embed="rId6"/>
          <a:stretch>
            <a:fillRect/>
          </a:stretch>
        </p:blipFill>
        <p:spPr>
          <a:xfrm>
            <a:off x="3836535" y="572783"/>
            <a:ext cx="7830723" cy="4657930"/>
          </a:xfrm>
          <a:prstGeom prst="rect">
            <a:avLst/>
          </a:prstGeom>
        </p:spPr>
      </p:pic>
      <p:pic>
        <p:nvPicPr>
          <p:cNvPr id="18" name="Obraz 17">
            <a:extLst>
              <a:ext uri="{FF2B5EF4-FFF2-40B4-BE49-F238E27FC236}">
                <a16:creationId xmlns:a16="http://schemas.microsoft.com/office/drawing/2014/main" id="{C407391A-35DE-73A3-CB58-6085CDE7D0EA}"/>
              </a:ext>
            </a:extLst>
          </p:cNvPr>
          <p:cNvPicPr>
            <a:picLocks noChangeAspect="1"/>
          </p:cNvPicPr>
          <p:nvPr/>
        </p:nvPicPr>
        <p:blipFill>
          <a:blip r:embed="rId7"/>
          <a:stretch>
            <a:fillRect/>
          </a:stretch>
        </p:blipFill>
        <p:spPr>
          <a:xfrm>
            <a:off x="524742" y="649715"/>
            <a:ext cx="6864691" cy="5712447"/>
          </a:xfrm>
          <a:prstGeom prst="rect">
            <a:avLst/>
          </a:prstGeom>
        </p:spPr>
      </p:pic>
      <p:sp>
        <p:nvSpPr>
          <p:cNvPr id="10" name="Symbol zastępczy stopki 3">
            <a:extLst>
              <a:ext uri="{FF2B5EF4-FFF2-40B4-BE49-F238E27FC236}">
                <a16:creationId xmlns:a16="http://schemas.microsoft.com/office/drawing/2014/main" id="{52878D13-A86E-EF2F-7480-B381C40B5B32}"/>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7744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9E84C1-030B-0FEA-FAA5-3F0562409179}"/>
              </a:ext>
            </a:extLst>
          </p:cNvPr>
          <p:cNvSpPr>
            <a:spLocks noGrp="1"/>
          </p:cNvSpPr>
          <p:nvPr>
            <p:ph type="title"/>
          </p:nvPr>
        </p:nvSpPr>
        <p:spPr/>
        <p:txBody>
          <a:bodyPr/>
          <a:lstStyle/>
          <a:p>
            <a:r>
              <a:rPr lang="pl-PL"/>
              <a:t>Fitting spectra</a:t>
            </a:r>
            <a:endParaRPr lang="en-US"/>
          </a:p>
        </p:txBody>
      </p:sp>
      <p:sp>
        <p:nvSpPr>
          <p:cNvPr id="4" name="Symbol zastępczy numeru slajdu 3">
            <a:extLst>
              <a:ext uri="{FF2B5EF4-FFF2-40B4-BE49-F238E27FC236}">
                <a16:creationId xmlns:a16="http://schemas.microsoft.com/office/drawing/2014/main" id="{D0BE5172-532D-DD76-5D29-DD7A2FAB5F5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30</a:t>
            </a:fld>
            <a:endParaRPr lang="en-GB">
              <a:solidFill>
                <a:prstClr val="white"/>
              </a:solidFill>
            </a:endParaRPr>
          </a:p>
        </p:txBody>
      </p:sp>
      <p:pic>
        <p:nvPicPr>
          <p:cNvPr id="6" name="Obraz 5">
            <a:extLst>
              <a:ext uri="{FF2B5EF4-FFF2-40B4-BE49-F238E27FC236}">
                <a16:creationId xmlns:a16="http://schemas.microsoft.com/office/drawing/2014/main" id="{46A04B4E-62BE-E054-12A6-5FF528975241}"/>
              </a:ext>
            </a:extLst>
          </p:cNvPr>
          <p:cNvPicPr>
            <a:picLocks noChangeAspect="1"/>
          </p:cNvPicPr>
          <p:nvPr/>
        </p:nvPicPr>
        <p:blipFill>
          <a:blip r:embed="rId3"/>
          <a:stretch>
            <a:fillRect/>
          </a:stretch>
        </p:blipFill>
        <p:spPr>
          <a:xfrm>
            <a:off x="243161" y="942951"/>
            <a:ext cx="5628249" cy="3218060"/>
          </a:xfrm>
          <a:prstGeom prst="rect">
            <a:avLst/>
          </a:prstGeom>
        </p:spPr>
      </p:pic>
      <p:sp>
        <p:nvSpPr>
          <p:cNvPr id="7" name="pole tekstowe 6">
            <a:extLst>
              <a:ext uri="{FF2B5EF4-FFF2-40B4-BE49-F238E27FC236}">
                <a16:creationId xmlns:a16="http://schemas.microsoft.com/office/drawing/2014/main" id="{2716E8C6-DAC5-4993-67BE-C2532485D880}"/>
              </a:ext>
            </a:extLst>
          </p:cNvPr>
          <p:cNvSpPr txBox="1"/>
          <p:nvPr/>
        </p:nvSpPr>
        <p:spPr bwMode="auto">
          <a:xfrm>
            <a:off x="360040" y="1313162"/>
            <a:ext cx="1883849" cy="646331"/>
          </a:xfrm>
          <a:prstGeom prst="rect">
            <a:avLst/>
          </a:prstGeom>
          <a:noFill/>
        </p:spPr>
        <p:txBody>
          <a:bodyPr wrap="none" rtlCol="0">
            <a:spAutoFit/>
          </a:bodyPr>
          <a:lstStyle/>
          <a:p>
            <a:r>
              <a:rPr lang="pl-PL"/>
              <a:t>1000 of 30000</a:t>
            </a:r>
            <a:br>
              <a:rPr lang="pl-PL"/>
            </a:br>
            <a:r>
              <a:rPr lang="pl-PL"/>
              <a:t>processed spectra</a:t>
            </a:r>
            <a:endParaRPr lang="en-US"/>
          </a:p>
        </p:txBody>
      </p:sp>
      <p:pic>
        <p:nvPicPr>
          <p:cNvPr id="9" name="Obraz 8">
            <a:extLst>
              <a:ext uri="{FF2B5EF4-FFF2-40B4-BE49-F238E27FC236}">
                <a16:creationId xmlns:a16="http://schemas.microsoft.com/office/drawing/2014/main" id="{6AAD7D41-F4C0-90EF-2BD1-2E65AC694B15}"/>
              </a:ext>
            </a:extLst>
          </p:cNvPr>
          <p:cNvPicPr>
            <a:picLocks noChangeAspect="1"/>
          </p:cNvPicPr>
          <p:nvPr/>
        </p:nvPicPr>
        <p:blipFill>
          <a:blip r:embed="rId4"/>
          <a:stretch>
            <a:fillRect/>
          </a:stretch>
        </p:blipFill>
        <p:spPr>
          <a:xfrm>
            <a:off x="4413938" y="1787549"/>
            <a:ext cx="7714117" cy="4446248"/>
          </a:xfrm>
          <a:prstGeom prst="rect">
            <a:avLst/>
          </a:prstGeom>
        </p:spPr>
      </p:pic>
      <p:sp>
        <p:nvSpPr>
          <p:cNvPr id="10" name="pole tekstowe 9">
            <a:extLst>
              <a:ext uri="{FF2B5EF4-FFF2-40B4-BE49-F238E27FC236}">
                <a16:creationId xmlns:a16="http://schemas.microsoft.com/office/drawing/2014/main" id="{B1C49B1F-017D-7CB5-2740-098CD0413888}"/>
              </a:ext>
            </a:extLst>
          </p:cNvPr>
          <p:cNvSpPr txBox="1"/>
          <p:nvPr/>
        </p:nvSpPr>
        <p:spPr bwMode="auto">
          <a:xfrm>
            <a:off x="295633" y="4434496"/>
            <a:ext cx="4049486" cy="1477328"/>
          </a:xfrm>
          <a:prstGeom prst="rect">
            <a:avLst/>
          </a:prstGeom>
          <a:noFill/>
        </p:spPr>
        <p:txBody>
          <a:bodyPr wrap="square" rtlCol="0">
            <a:spAutoFit/>
          </a:bodyPr>
          <a:lstStyle/>
          <a:p>
            <a:r>
              <a:rPr lang="pl-PL"/>
              <a:t>Uses lmfit method (PyPI)</a:t>
            </a:r>
          </a:p>
          <a:p>
            <a:endParaRPr lang="pl-PL"/>
          </a:p>
          <a:p>
            <a:r>
              <a:rPr lang="pl-PL"/>
              <a:t>Processing speed is ~7000 spectra/hr</a:t>
            </a:r>
          </a:p>
          <a:p>
            <a:r>
              <a:rPr lang="pl-PL"/>
              <a:t>(</a:t>
            </a:r>
            <a:r>
              <a:rPr lang="pt-BR"/>
              <a:t>Intel(R) Core(TM) i9-14900HX (2.20 GHz)</a:t>
            </a:r>
            <a:r>
              <a:rPr lang="pl-PL"/>
              <a:t>, 32 GB RAM)</a:t>
            </a:r>
            <a:endParaRPr lang="en-US"/>
          </a:p>
        </p:txBody>
      </p:sp>
      <p:pic>
        <p:nvPicPr>
          <p:cNvPr id="13" name="Obraz 12">
            <a:extLst>
              <a:ext uri="{FF2B5EF4-FFF2-40B4-BE49-F238E27FC236}">
                <a16:creationId xmlns:a16="http://schemas.microsoft.com/office/drawing/2014/main" id="{9342E5A2-A232-4A84-0634-7881A7A8D510}"/>
              </a:ext>
            </a:extLst>
          </p:cNvPr>
          <p:cNvPicPr>
            <a:picLocks noChangeAspect="1"/>
          </p:cNvPicPr>
          <p:nvPr/>
        </p:nvPicPr>
        <p:blipFill>
          <a:blip r:embed="rId5"/>
          <a:stretch>
            <a:fillRect/>
          </a:stretch>
        </p:blipFill>
        <p:spPr>
          <a:xfrm>
            <a:off x="225028" y="923200"/>
            <a:ext cx="5870972" cy="3346292"/>
          </a:xfrm>
          <a:prstGeom prst="rect">
            <a:avLst/>
          </a:prstGeom>
        </p:spPr>
      </p:pic>
      <p:sp>
        <p:nvSpPr>
          <p:cNvPr id="14" name="Symbol zastępczy stopki 3">
            <a:extLst>
              <a:ext uri="{FF2B5EF4-FFF2-40B4-BE49-F238E27FC236}">
                <a16:creationId xmlns:a16="http://schemas.microsoft.com/office/drawing/2014/main" id="{AA73E44E-62DD-92E4-2B3D-31E7F3DCF560}"/>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66076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078D3A-FA14-51AA-3031-2FD982CC3979}"/>
              </a:ext>
            </a:extLst>
          </p:cNvPr>
          <p:cNvSpPr>
            <a:spLocks noGrp="1"/>
          </p:cNvSpPr>
          <p:nvPr>
            <p:ph type="title"/>
          </p:nvPr>
        </p:nvSpPr>
        <p:spPr/>
        <p:txBody>
          <a:bodyPr/>
          <a:lstStyle/>
          <a:p>
            <a:r>
              <a:rPr lang="pl-PL"/>
              <a:t>Isotopic separation</a:t>
            </a:r>
            <a:endParaRPr lang="en-US"/>
          </a:p>
        </p:txBody>
      </p:sp>
      <p:sp>
        <p:nvSpPr>
          <p:cNvPr id="4" name="Symbol zastępczy numeru slajdu 3">
            <a:extLst>
              <a:ext uri="{FF2B5EF4-FFF2-40B4-BE49-F238E27FC236}">
                <a16:creationId xmlns:a16="http://schemas.microsoft.com/office/drawing/2014/main" id="{36632A97-D187-DEE3-335E-16CBCD489CE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31</a:t>
            </a:fld>
            <a:endParaRPr lang="en-GB">
              <a:solidFill>
                <a:prstClr val="white"/>
              </a:solidFill>
            </a:endParaRPr>
          </a:p>
        </p:txBody>
      </p:sp>
      <p:pic>
        <p:nvPicPr>
          <p:cNvPr id="5" name="Obraz 4">
            <a:extLst>
              <a:ext uri="{FF2B5EF4-FFF2-40B4-BE49-F238E27FC236}">
                <a16:creationId xmlns:a16="http://schemas.microsoft.com/office/drawing/2014/main" id="{4EFE9C9C-E678-CB70-9013-EEF55BF15EE5}"/>
              </a:ext>
            </a:extLst>
          </p:cNvPr>
          <p:cNvPicPr>
            <a:picLocks noChangeAspect="1"/>
          </p:cNvPicPr>
          <p:nvPr/>
        </p:nvPicPr>
        <p:blipFill>
          <a:blip r:embed="rId2"/>
          <a:stretch>
            <a:fillRect/>
          </a:stretch>
        </p:blipFill>
        <p:spPr>
          <a:xfrm>
            <a:off x="7901633" y="4076598"/>
            <a:ext cx="3010983" cy="2006006"/>
          </a:xfrm>
          <a:prstGeom prst="rect">
            <a:avLst/>
          </a:prstGeom>
        </p:spPr>
      </p:pic>
      <p:sp>
        <p:nvSpPr>
          <p:cNvPr id="7" name="pole tekstowe 6">
            <a:extLst>
              <a:ext uri="{FF2B5EF4-FFF2-40B4-BE49-F238E27FC236}">
                <a16:creationId xmlns:a16="http://schemas.microsoft.com/office/drawing/2014/main" id="{3B7D1604-F0F3-8124-E8AF-7BD86FE740BB}"/>
              </a:ext>
            </a:extLst>
          </p:cNvPr>
          <p:cNvSpPr txBox="1"/>
          <p:nvPr/>
        </p:nvSpPr>
        <p:spPr bwMode="auto">
          <a:xfrm>
            <a:off x="7901633" y="6126798"/>
            <a:ext cx="3235683" cy="307777"/>
          </a:xfrm>
          <a:prstGeom prst="rect">
            <a:avLst/>
          </a:prstGeom>
          <a:noFill/>
        </p:spPr>
        <p:txBody>
          <a:bodyPr wrap="square">
            <a:spAutoFit/>
          </a:bodyPr>
          <a:lstStyle/>
          <a:p>
            <a:r>
              <a:rPr lang="en-US" sz="1400"/>
              <a:t>514_2X9_R2C3C2_Mon Oct 14 2024_18</a:t>
            </a:r>
          </a:p>
        </p:txBody>
      </p:sp>
      <p:pic>
        <p:nvPicPr>
          <p:cNvPr id="8" name="Obraz 7">
            <a:extLst>
              <a:ext uri="{FF2B5EF4-FFF2-40B4-BE49-F238E27FC236}">
                <a16:creationId xmlns:a16="http://schemas.microsoft.com/office/drawing/2014/main" id="{481A45EE-D4C5-5A8B-FB02-1DC72389E2A4}"/>
              </a:ext>
            </a:extLst>
          </p:cNvPr>
          <p:cNvPicPr>
            <a:picLocks noChangeAspect="1"/>
          </p:cNvPicPr>
          <p:nvPr/>
        </p:nvPicPr>
        <p:blipFill>
          <a:blip r:embed="rId3"/>
          <a:stretch>
            <a:fillRect/>
          </a:stretch>
        </p:blipFill>
        <p:spPr>
          <a:xfrm>
            <a:off x="720080" y="784839"/>
            <a:ext cx="4249382" cy="2831064"/>
          </a:xfrm>
          <a:prstGeom prst="rect">
            <a:avLst/>
          </a:prstGeom>
        </p:spPr>
      </p:pic>
      <p:sp>
        <p:nvSpPr>
          <p:cNvPr id="10" name="pole tekstowe 9">
            <a:extLst>
              <a:ext uri="{FF2B5EF4-FFF2-40B4-BE49-F238E27FC236}">
                <a16:creationId xmlns:a16="http://schemas.microsoft.com/office/drawing/2014/main" id="{E8761B2B-43FE-2C55-7960-F8EE4307CC84}"/>
              </a:ext>
            </a:extLst>
          </p:cNvPr>
          <p:cNvSpPr txBox="1"/>
          <p:nvPr/>
        </p:nvSpPr>
        <p:spPr bwMode="auto">
          <a:xfrm>
            <a:off x="1173053" y="3563243"/>
            <a:ext cx="3343435" cy="307777"/>
          </a:xfrm>
          <a:prstGeom prst="rect">
            <a:avLst/>
          </a:prstGeom>
          <a:noFill/>
        </p:spPr>
        <p:txBody>
          <a:bodyPr wrap="square">
            <a:spAutoFit/>
          </a:bodyPr>
          <a:lstStyle/>
          <a:p>
            <a:r>
              <a:rPr lang="en-US" sz="1400"/>
              <a:t>530_2X9_R2LW1C3_Mon Oct 14 2024_19</a:t>
            </a:r>
          </a:p>
        </p:txBody>
      </p:sp>
      <p:pic>
        <p:nvPicPr>
          <p:cNvPr id="12" name="Obraz 11" descr="Obraz zawierający Wykres, diagram, linia, tekst&#10;&#10;Zawartość wygenerowana przez AI może być niepoprawna.">
            <a:extLst>
              <a:ext uri="{FF2B5EF4-FFF2-40B4-BE49-F238E27FC236}">
                <a16:creationId xmlns:a16="http://schemas.microsoft.com/office/drawing/2014/main" id="{1C2433A8-771A-3EB4-3F7A-6133D167F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3917" y="715742"/>
            <a:ext cx="4396207" cy="2928882"/>
          </a:xfrm>
          <a:prstGeom prst="rect">
            <a:avLst/>
          </a:prstGeom>
        </p:spPr>
      </p:pic>
      <p:sp>
        <p:nvSpPr>
          <p:cNvPr id="14" name="pole tekstowe 13">
            <a:extLst>
              <a:ext uri="{FF2B5EF4-FFF2-40B4-BE49-F238E27FC236}">
                <a16:creationId xmlns:a16="http://schemas.microsoft.com/office/drawing/2014/main" id="{AD5143DD-1D16-20E8-E293-A5CDD2461132}"/>
              </a:ext>
            </a:extLst>
          </p:cNvPr>
          <p:cNvSpPr txBox="1"/>
          <p:nvPr/>
        </p:nvSpPr>
        <p:spPr bwMode="auto">
          <a:xfrm>
            <a:off x="7261051" y="3602742"/>
            <a:ext cx="3235682" cy="307777"/>
          </a:xfrm>
          <a:prstGeom prst="rect">
            <a:avLst/>
          </a:prstGeom>
          <a:noFill/>
        </p:spPr>
        <p:txBody>
          <a:bodyPr wrap="square">
            <a:spAutoFit/>
          </a:bodyPr>
          <a:lstStyle/>
          <a:p>
            <a:r>
              <a:rPr lang="en-US" sz="1400"/>
              <a:t>559_2X9_R6LW1C2_Tue Oct 14 2024_06</a:t>
            </a:r>
          </a:p>
        </p:txBody>
      </p:sp>
      <p:pic>
        <p:nvPicPr>
          <p:cNvPr id="16" name="Obraz 15">
            <a:extLst>
              <a:ext uri="{FF2B5EF4-FFF2-40B4-BE49-F238E27FC236}">
                <a16:creationId xmlns:a16="http://schemas.microsoft.com/office/drawing/2014/main" id="{4C6FAA45-26BD-FBA4-9F7B-D4FB4E2DB4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3828" y="4054766"/>
            <a:ext cx="3010983" cy="2006006"/>
          </a:xfrm>
          <a:prstGeom prst="rect">
            <a:avLst/>
          </a:prstGeom>
        </p:spPr>
      </p:pic>
      <p:sp>
        <p:nvSpPr>
          <p:cNvPr id="18" name="pole tekstowe 17">
            <a:extLst>
              <a:ext uri="{FF2B5EF4-FFF2-40B4-BE49-F238E27FC236}">
                <a16:creationId xmlns:a16="http://schemas.microsoft.com/office/drawing/2014/main" id="{E29F32BE-989F-2982-EB0A-D70A55A9F561}"/>
              </a:ext>
            </a:extLst>
          </p:cNvPr>
          <p:cNvSpPr txBox="1"/>
          <p:nvPr/>
        </p:nvSpPr>
        <p:spPr bwMode="auto">
          <a:xfrm>
            <a:off x="4203828" y="6126799"/>
            <a:ext cx="4953922" cy="307777"/>
          </a:xfrm>
          <a:prstGeom prst="rect">
            <a:avLst/>
          </a:prstGeom>
          <a:noFill/>
        </p:spPr>
        <p:txBody>
          <a:bodyPr wrap="square">
            <a:spAutoFit/>
          </a:bodyPr>
          <a:lstStyle/>
          <a:p>
            <a:r>
              <a:rPr lang="en-US" sz="1400"/>
              <a:t>584_2X9_R8RW5C3_Tue Oct 15 2024_09</a:t>
            </a:r>
          </a:p>
        </p:txBody>
      </p:sp>
      <p:pic>
        <p:nvPicPr>
          <p:cNvPr id="20" name="Obraz 19">
            <a:extLst>
              <a:ext uri="{FF2B5EF4-FFF2-40B4-BE49-F238E27FC236}">
                <a16:creationId xmlns:a16="http://schemas.microsoft.com/office/drawing/2014/main" id="{690E260C-D902-0B92-AB8F-33E0CA43DE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669" y="3943885"/>
            <a:ext cx="3343434" cy="2227494"/>
          </a:xfrm>
          <a:prstGeom prst="rect">
            <a:avLst/>
          </a:prstGeom>
        </p:spPr>
      </p:pic>
      <p:sp>
        <p:nvSpPr>
          <p:cNvPr id="22" name="pole tekstowe 21">
            <a:extLst>
              <a:ext uri="{FF2B5EF4-FFF2-40B4-BE49-F238E27FC236}">
                <a16:creationId xmlns:a16="http://schemas.microsoft.com/office/drawing/2014/main" id="{315898C3-4318-513A-9DC3-AD60FF9C9EEA}"/>
              </a:ext>
            </a:extLst>
          </p:cNvPr>
          <p:cNvSpPr txBox="1"/>
          <p:nvPr/>
        </p:nvSpPr>
        <p:spPr bwMode="auto">
          <a:xfrm>
            <a:off x="627360" y="6134613"/>
            <a:ext cx="3160868" cy="307777"/>
          </a:xfrm>
          <a:prstGeom prst="rect">
            <a:avLst/>
          </a:prstGeom>
          <a:noFill/>
        </p:spPr>
        <p:txBody>
          <a:bodyPr wrap="square">
            <a:spAutoFit/>
          </a:bodyPr>
          <a:lstStyle/>
          <a:p>
            <a:r>
              <a:rPr lang="en-US" sz="1400"/>
              <a:t>605_2X9_R8LW1C3_Tue Oct15 2024_12</a:t>
            </a:r>
          </a:p>
        </p:txBody>
      </p:sp>
      <p:sp>
        <p:nvSpPr>
          <p:cNvPr id="23" name="Symbol zastępczy stopki 3">
            <a:extLst>
              <a:ext uri="{FF2B5EF4-FFF2-40B4-BE49-F238E27FC236}">
                <a16:creationId xmlns:a16="http://schemas.microsoft.com/office/drawing/2014/main" id="{874705D5-0F30-643B-DB77-DA4B8C9443ED}"/>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818372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5B7AEF-6F95-8A53-FBE9-354E72A8A760}"/>
              </a:ext>
            </a:extLst>
          </p:cNvPr>
          <p:cNvSpPr>
            <a:spLocks noGrp="1"/>
          </p:cNvSpPr>
          <p:nvPr>
            <p:ph type="title"/>
          </p:nvPr>
        </p:nvSpPr>
        <p:spPr/>
        <p:txBody>
          <a:bodyPr/>
          <a:lstStyle/>
          <a:p>
            <a:r>
              <a:rPr lang="en-US" noProof="0" dirty="0"/>
              <a:t>Summary, conclusion, plans</a:t>
            </a:r>
          </a:p>
        </p:txBody>
      </p:sp>
      <p:sp>
        <p:nvSpPr>
          <p:cNvPr id="4" name="Symbol zastępczy numeru slajdu 3">
            <a:extLst>
              <a:ext uri="{FF2B5EF4-FFF2-40B4-BE49-F238E27FC236}">
                <a16:creationId xmlns:a16="http://schemas.microsoft.com/office/drawing/2014/main" id="{32D5D17D-77B0-99C7-B5BE-1D3A0D65EF66}"/>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32</a:t>
            </a:fld>
            <a:endParaRPr lang="en-US" noProof="0" dirty="0">
              <a:solidFill>
                <a:prstClr val="white"/>
              </a:solidFill>
            </a:endParaRPr>
          </a:p>
        </p:txBody>
      </p:sp>
      <p:sp>
        <p:nvSpPr>
          <p:cNvPr id="5" name="TextBox 7">
            <a:extLst>
              <a:ext uri="{FF2B5EF4-FFF2-40B4-BE49-F238E27FC236}">
                <a16:creationId xmlns:a16="http://schemas.microsoft.com/office/drawing/2014/main" id="{DBF6B5D4-0756-D757-AC0C-9C7ABCA408F6}"/>
              </a:ext>
            </a:extLst>
          </p:cNvPr>
          <p:cNvSpPr txBox="1"/>
          <p:nvPr/>
        </p:nvSpPr>
        <p:spPr>
          <a:xfrm>
            <a:off x="447336" y="3984880"/>
            <a:ext cx="2509611" cy="338554"/>
          </a:xfrm>
          <a:prstGeom prst="rect">
            <a:avLst/>
          </a:prstGeom>
          <a:noFill/>
        </p:spPr>
        <p:txBody>
          <a:bodyPr wrap="square" rtlCol="0">
            <a:spAutoFit/>
          </a:bodyPr>
          <a:lstStyle/>
          <a:p>
            <a:r>
              <a:rPr lang="en-US" sz="1600" b="1" noProof="0" dirty="0"/>
              <a:t>Plans for 2026</a:t>
            </a:r>
          </a:p>
        </p:txBody>
      </p:sp>
      <p:sp>
        <p:nvSpPr>
          <p:cNvPr id="6" name="Content Placeholder 2">
            <a:extLst>
              <a:ext uri="{FF2B5EF4-FFF2-40B4-BE49-F238E27FC236}">
                <a16:creationId xmlns:a16="http://schemas.microsoft.com/office/drawing/2014/main" id="{0F30A241-1ED5-E430-DA11-E81E8A47F0C2}"/>
              </a:ext>
            </a:extLst>
          </p:cNvPr>
          <p:cNvSpPr txBox="1">
            <a:spLocks/>
          </p:cNvSpPr>
          <p:nvPr/>
        </p:nvSpPr>
        <p:spPr>
          <a:xfrm>
            <a:off x="261716" y="4387701"/>
            <a:ext cx="10549678" cy="23372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380990"/>
            <a:r>
              <a:rPr lang="en-US" sz="1800" noProof="0" dirty="0"/>
              <a:t>Test machine learning algorithms with experimental LIBS spectra from the new VTT experiment as well as from measurements from CU and FZJ in order to determine electron density and plasma parameters</a:t>
            </a:r>
          </a:p>
          <a:p>
            <a:pPr marL="304810" lvl="1" indent="0">
              <a:buNone/>
            </a:pPr>
            <a:endParaRPr lang="en-US" sz="1800" noProof="0" dirty="0"/>
          </a:p>
          <a:p>
            <a:pPr lvl="1" indent="-380990"/>
            <a:r>
              <a:rPr lang="en-US" sz="1800" noProof="0" dirty="0"/>
              <a:t>Use of Conditional Generative Adversarial Network (</a:t>
            </a:r>
            <a:r>
              <a:rPr lang="en-US" sz="1800" noProof="0"/>
              <a:t>cGAN</a:t>
            </a:r>
            <a:r>
              <a:rPr lang="en-US" sz="1800" noProof="0" dirty="0"/>
              <a:t>) and VAE (Variational Autoencoder) to create experimental like spectra for better model training.</a:t>
            </a:r>
          </a:p>
          <a:p>
            <a:pPr lvl="1" indent="-380990"/>
            <a:endParaRPr lang="en-US" sz="1800" noProof="0" dirty="0"/>
          </a:p>
          <a:p>
            <a:pPr lvl="1" indent="-380990"/>
            <a:r>
              <a:rPr lang="en-US" sz="1800" noProof="0" dirty="0"/>
              <a:t>Find the optimal </a:t>
            </a:r>
            <a:r>
              <a:rPr lang="en-US" sz="1800" noProof="0"/>
              <a:t>normalisation</a:t>
            </a:r>
            <a:r>
              <a:rPr lang="en-US" sz="1800" noProof="0" dirty="0"/>
              <a:t> techniques based on the correlations in the latent layer of autoencoders</a:t>
            </a:r>
          </a:p>
          <a:p>
            <a:pPr marL="0" indent="0">
              <a:buNone/>
            </a:pPr>
            <a:endParaRPr lang="en-US" sz="2500" b="1" noProof="0" dirty="0"/>
          </a:p>
          <a:p>
            <a:pPr marL="457200" lvl="1" indent="0">
              <a:buNone/>
            </a:pPr>
            <a:endParaRPr lang="en-US" sz="1600" noProof="0" dirty="0"/>
          </a:p>
          <a:p>
            <a:endParaRPr lang="en-US" sz="1600" noProof="0" dirty="0"/>
          </a:p>
          <a:p>
            <a:endParaRPr lang="en-US" sz="1600" noProof="0" dirty="0"/>
          </a:p>
        </p:txBody>
      </p:sp>
      <p:sp>
        <p:nvSpPr>
          <p:cNvPr id="3" name="pole tekstowe 2">
            <a:extLst>
              <a:ext uri="{FF2B5EF4-FFF2-40B4-BE49-F238E27FC236}">
                <a16:creationId xmlns:a16="http://schemas.microsoft.com/office/drawing/2014/main" id="{46786E36-3CD4-F817-D72E-DD5A4C40BD1F}"/>
              </a:ext>
            </a:extLst>
          </p:cNvPr>
          <p:cNvSpPr txBox="1"/>
          <p:nvPr/>
        </p:nvSpPr>
        <p:spPr bwMode="auto">
          <a:xfrm>
            <a:off x="707540" y="749043"/>
            <a:ext cx="10719022" cy="3139321"/>
          </a:xfrm>
          <a:prstGeom prst="rect">
            <a:avLst/>
          </a:prstGeom>
          <a:noFill/>
        </p:spPr>
        <p:txBody>
          <a:bodyPr wrap="square" rtlCol="0">
            <a:spAutoFit/>
          </a:bodyPr>
          <a:lstStyle/>
          <a:p>
            <a:r>
              <a:rPr lang="en-US" noProof="0" dirty="0"/>
              <a:t>AI worked.</a:t>
            </a:r>
          </a:p>
          <a:p>
            <a:endParaRPr lang="en-US" noProof="0" dirty="0"/>
          </a:p>
          <a:p>
            <a:r>
              <a:rPr lang="en-US" noProof="0" dirty="0"/>
              <a:t>Reconstruction </a:t>
            </a:r>
            <a:r>
              <a:rPr lang="en-US" noProof="0"/>
              <a:t>is suprisingly </a:t>
            </a:r>
            <a:r>
              <a:rPr lang="en-US" noProof="0" dirty="0"/>
              <a:t>good for signals which look really bad, showing that they are deterministic and their information can be deconvoluted</a:t>
            </a:r>
          </a:p>
          <a:p>
            <a:endParaRPr lang="en-US" noProof="0" dirty="0"/>
          </a:p>
          <a:p>
            <a:r>
              <a:rPr lang="en-US" noProof="0" dirty="0"/>
              <a:t>Application of autoencoders can substantially reduce the amount of data and initial preprocessing may reduce the </a:t>
            </a:r>
            <a:r>
              <a:rPr lang="en-US" noProof="0"/>
              <a:t>training time</a:t>
            </a:r>
            <a:r>
              <a:rPr lang="pl-PL" noProof="0"/>
              <a:t>, there are some advantages of transfer learning, but it is inferior for lines with lower representation</a:t>
            </a:r>
            <a:r>
              <a:rPr lang="en-US" noProof="0"/>
              <a:t> </a:t>
            </a:r>
            <a:endParaRPr lang="en-US" noProof="0" dirty="0"/>
          </a:p>
          <a:p>
            <a:endParaRPr lang="en-US" noProof="0" dirty="0"/>
          </a:p>
          <a:p>
            <a:r>
              <a:rPr lang="en-US" noProof="0" dirty="0"/>
              <a:t>Still need precise measurements to accurately predict chemical concentration (may be obtained thank to experiment </a:t>
            </a:r>
            <a:r>
              <a:rPr lang="en-US" noProof="0"/>
              <a:t>at VTT)</a:t>
            </a:r>
            <a:endParaRPr lang="en-US" noProof="0" dirty="0"/>
          </a:p>
        </p:txBody>
      </p:sp>
      <p:sp>
        <p:nvSpPr>
          <p:cNvPr id="8" name="Symbol zastępczy stopki 3">
            <a:extLst>
              <a:ext uri="{FF2B5EF4-FFF2-40B4-BE49-F238E27FC236}">
                <a16:creationId xmlns:a16="http://schemas.microsoft.com/office/drawing/2014/main" id="{AC50ED1F-03DD-4486-48F9-33A97447031E}"/>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2674384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814887A9-62EC-9942-2E94-552588CB1402}"/>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33</a:t>
            </a:fld>
            <a:endParaRPr lang="en-US" noProof="0" dirty="0">
              <a:solidFill>
                <a:prstClr val="white"/>
              </a:solidFill>
            </a:endParaRPr>
          </a:p>
        </p:txBody>
      </p:sp>
      <p:sp>
        <p:nvSpPr>
          <p:cNvPr id="8" name="Tytuł 1">
            <a:extLst>
              <a:ext uri="{FF2B5EF4-FFF2-40B4-BE49-F238E27FC236}">
                <a16:creationId xmlns:a16="http://schemas.microsoft.com/office/drawing/2014/main" id="{97CC6A82-C2DA-F88F-5E74-306D36AFEADF}"/>
              </a:ext>
            </a:extLst>
          </p:cNvPr>
          <p:cNvSpPr>
            <a:spLocks noGrp="1"/>
          </p:cNvSpPr>
          <p:nvPr>
            <p:ph type="title"/>
          </p:nvPr>
        </p:nvSpPr>
        <p:spPr>
          <a:xfrm>
            <a:off x="983432" y="192515"/>
            <a:ext cx="9451776" cy="457200"/>
          </a:xfrm>
        </p:spPr>
        <p:txBody>
          <a:bodyPr/>
          <a:lstStyle/>
          <a:p>
            <a:pPr algn="ctr"/>
            <a:r>
              <a:rPr lang="en-US" noProof="0" dirty="0"/>
              <a:t>Thank you for your attention</a:t>
            </a:r>
          </a:p>
        </p:txBody>
      </p:sp>
      <p:sp>
        <p:nvSpPr>
          <p:cNvPr id="2" name="Symbol zastępczy stopki 3">
            <a:extLst>
              <a:ext uri="{FF2B5EF4-FFF2-40B4-BE49-F238E27FC236}">
                <a16:creationId xmlns:a16="http://schemas.microsoft.com/office/drawing/2014/main" id="{668F0039-E16B-8A6C-827C-BF3378673177}"/>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pic>
        <p:nvPicPr>
          <p:cNvPr id="5" name="Obraz 4" descr="Obraz zawierający tekst, diagram, krąg, pismo odręczne&#10;&#10;Zawartość wygenerowana przez AI może być niepoprawna.">
            <a:extLst>
              <a:ext uri="{FF2B5EF4-FFF2-40B4-BE49-F238E27FC236}">
                <a16:creationId xmlns:a16="http://schemas.microsoft.com/office/drawing/2014/main" id="{34EA43F8-09E9-696B-3F3F-8C1C99F68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273" y="913940"/>
            <a:ext cx="9273601" cy="5262268"/>
          </a:xfrm>
          <a:prstGeom prst="rect">
            <a:avLst/>
          </a:prstGeom>
        </p:spPr>
      </p:pic>
    </p:spTree>
    <p:extLst>
      <p:ext uri="{BB962C8B-B14F-4D97-AF65-F5344CB8AC3E}">
        <p14:creationId xmlns:p14="http://schemas.microsoft.com/office/powerpoint/2010/main" val="197077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CB76E5-7078-9024-547E-062F4BB82A9A}"/>
              </a:ext>
            </a:extLst>
          </p:cNvPr>
          <p:cNvSpPr>
            <a:spLocks noGrp="1"/>
          </p:cNvSpPr>
          <p:nvPr>
            <p:ph type="title"/>
          </p:nvPr>
        </p:nvSpPr>
        <p:spPr/>
        <p:txBody>
          <a:bodyPr/>
          <a:lstStyle/>
          <a:p>
            <a:r>
              <a:rPr lang="en-US" noProof="0"/>
              <a:t>What happend in AI in 2025?</a:t>
            </a:r>
          </a:p>
        </p:txBody>
      </p:sp>
      <p:sp>
        <p:nvSpPr>
          <p:cNvPr id="4" name="Symbol zastępczy numeru slajdu 3">
            <a:extLst>
              <a:ext uri="{FF2B5EF4-FFF2-40B4-BE49-F238E27FC236}">
                <a16:creationId xmlns:a16="http://schemas.microsoft.com/office/drawing/2014/main" id="{F87F1BB7-7C80-37D3-0672-CE199DB326F8}"/>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4</a:t>
            </a:fld>
            <a:endParaRPr lang="en-US" noProof="0">
              <a:solidFill>
                <a:prstClr val="white"/>
              </a:solidFill>
            </a:endParaRPr>
          </a:p>
        </p:txBody>
      </p:sp>
      <p:pic>
        <p:nvPicPr>
          <p:cNvPr id="6" name="Obraz 5" descr="Obraz zawierający tekst, zrzut ekranu, logo, Jaskrawoniebieski&#10;&#10;Zawartość wygenerowana przez AI może być niepoprawna.">
            <a:extLst>
              <a:ext uri="{FF2B5EF4-FFF2-40B4-BE49-F238E27FC236}">
                <a16:creationId xmlns:a16="http://schemas.microsoft.com/office/drawing/2014/main" id="{07B30143-90EB-3348-085B-CCBEF8404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542" y="1261022"/>
            <a:ext cx="9978189" cy="4909269"/>
          </a:xfrm>
          <a:prstGeom prst="rect">
            <a:avLst/>
          </a:prstGeom>
        </p:spPr>
      </p:pic>
      <p:pic>
        <p:nvPicPr>
          <p:cNvPr id="5" name="Obraz 4">
            <a:extLst>
              <a:ext uri="{FF2B5EF4-FFF2-40B4-BE49-F238E27FC236}">
                <a16:creationId xmlns:a16="http://schemas.microsoft.com/office/drawing/2014/main" id="{0798F46C-3DF4-656D-C4D7-E95B8E3CE372}"/>
              </a:ext>
            </a:extLst>
          </p:cNvPr>
          <p:cNvPicPr>
            <a:picLocks noChangeAspect="1"/>
          </p:cNvPicPr>
          <p:nvPr/>
        </p:nvPicPr>
        <p:blipFill>
          <a:blip r:embed="rId3"/>
          <a:stretch>
            <a:fillRect/>
          </a:stretch>
        </p:blipFill>
        <p:spPr>
          <a:xfrm>
            <a:off x="983432" y="714520"/>
            <a:ext cx="3702361" cy="3105006"/>
          </a:xfrm>
          <a:prstGeom prst="rect">
            <a:avLst/>
          </a:prstGeom>
        </p:spPr>
      </p:pic>
      <p:pic>
        <p:nvPicPr>
          <p:cNvPr id="7" name="Obraz 6">
            <a:extLst>
              <a:ext uri="{FF2B5EF4-FFF2-40B4-BE49-F238E27FC236}">
                <a16:creationId xmlns:a16="http://schemas.microsoft.com/office/drawing/2014/main" id="{013DDEEB-D12C-C899-4576-F7F0DABF06AB}"/>
              </a:ext>
            </a:extLst>
          </p:cNvPr>
          <p:cNvPicPr>
            <a:picLocks noChangeAspect="1"/>
          </p:cNvPicPr>
          <p:nvPr/>
        </p:nvPicPr>
        <p:blipFill>
          <a:blip r:embed="rId4"/>
          <a:stretch>
            <a:fillRect/>
          </a:stretch>
        </p:blipFill>
        <p:spPr>
          <a:xfrm rot="2517400">
            <a:off x="8647355" y="812462"/>
            <a:ext cx="3098800" cy="1743075"/>
          </a:xfrm>
          <a:prstGeom prst="rect">
            <a:avLst/>
          </a:prstGeom>
        </p:spPr>
      </p:pic>
      <p:pic>
        <p:nvPicPr>
          <p:cNvPr id="8" name="Obraz 7">
            <a:extLst>
              <a:ext uri="{FF2B5EF4-FFF2-40B4-BE49-F238E27FC236}">
                <a16:creationId xmlns:a16="http://schemas.microsoft.com/office/drawing/2014/main" id="{B39725BB-FD31-31EB-171A-94F5536E36D4}"/>
              </a:ext>
            </a:extLst>
          </p:cNvPr>
          <p:cNvPicPr>
            <a:picLocks noChangeAspect="1"/>
          </p:cNvPicPr>
          <p:nvPr/>
        </p:nvPicPr>
        <p:blipFill>
          <a:blip r:embed="rId5"/>
          <a:stretch>
            <a:fillRect/>
          </a:stretch>
        </p:blipFill>
        <p:spPr>
          <a:xfrm>
            <a:off x="983432" y="3899394"/>
            <a:ext cx="2436681" cy="2579649"/>
          </a:xfrm>
          <a:prstGeom prst="rect">
            <a:avLst/>
          </a:prstGeom>
        </p:spPr>
      </p:pic>
      <p:sp>
        <p:nvSpPr>
          <p:cNvPr id="3" name="Symbol zastępczy stopki 3">
            <a:extLst>
              <a:ext uri="{FF2B5EF4-FFF2-40B4-BE49-F238E27FC236}">
                <a16:creationId xmlns:a16="http://schemas.microsoft.com/office/drawing/2014/main" id="{8BA34D8E-0BAA-AE3C-78AF-E5037317627A}"/>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3488673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A13694-EB8B-FC4B-22D7-8EAD4594B9F6}"/>
              </a:ext>
            </a:extLst>
          </p:cNvPr>
          <p:cNvSpPr>
            <a:spLocks noGrp="1"/>
          </p:cNvSpPr>
          <p:nvPr>
            <p:ph type="title"/>
          </p:nvPr>
        </p:nvSpPr>
        <p:spPr/>
        <p:txBody>
          <a:bodyPr/>
          <a:lstStyle/>
          <a:p>
            <a:r>
              <a:rPr lang="en-US" noProof="0" dirty="0"/>
              <a:t>Experiments with AI for LIBS at the IPPLM, CU and FZJ in 2025</a:t>
            </a:r>
          </a:p>
        </p:txBody>
      </p:sp>
      <p:sp>
        <p:nvSpPr>
          <p:cNvPr id="4" name="Symbol zastępczy numeru slajdu 3">
            <a:extLst>
              <a:ext uri="{FF2B5EF4-FFF2-40B4-BE49-F238E27FC236}">
                <a16:creationId xmlns:a16="http://schemas.microsoft.com/office/drawing/2014/main" id="{1A14D124-0017-AD48-FB60-F00CCB720BFD}"/>
              </a:ext>
            </a:extLst>
          </p:cNvPr>
          <p:cNvSpPr>
            <a:spLocks noGrp="1"/>
          </p:cNvSpPr>
          <p:nvPr>
            <p:ph type="sldNum" sz="quarter" idx="12"/>
          </p:nvPr>
        </p:nvSpPr>
        <p:spPr>
          <a:xfrm>
            <a:off x="-1048568" y="6590037"/>
            <a:ext cx="720080" cy="199173"/>
          </a:xfrm>
        </p:spPr>
        <p:txBody>
          <a:bodyPr/>
          <a:lstStyle/>
          <a:p>
            <a:pPr>
              <a:defRPr/>
            </a:pPr>
            <a:fld id="{6A6D9FA1-99C7-4910-8E32-B85D378B0060}" type="slidenum">
              <a:rPr lang="en-US" noProof="0" smtClean="0">
                <a:solidFill>
                  <a:prstClr val="white"/>
                </a:solidFill>
              </a:rPr>
              <a:t>5</a:t>
            </a:fld>
            <a:endParaRPr lang="en-US" noProof="0">
              <a:solidFill>
                <a:prstClr val="white"/>
              </a:solidFill>
            </a:endParaRPr>
          </a:p>
        </p:txBody>
      </p:sp>
      <p:graphicFrame>
        <p:nvGraphicFramePr>
          <p:cNvPr id="3" name="Diagram 2">
            <a:extLst>
              <a:ext uri="{FF2B5EF4-FFF2-40B4-BE49-F238E27FC236}">
                <a16:creationId xmlns:a16="http://schemas.microsoft.com/office/drawing/2014/main" id="{4A68E3BF-D607-CA29-BBA8-1871436C14D0}"/>
              </a:ext>
            </a:extLst>
          </p:cNvPr>
          <p:cNvGraphicFramePr/>
          <p:nvPr>
            <p:extLst>
              <p:ext uri="{D42A27DB-BD31-4B8C-83A1-F6EECF244321}">
                <p14:modId xmlns:p14="http://schemas.microsoft.com/office/powerpoint/2010/main" val="1955890801"/>
              </p:ext>
            </p:extLst>
          </p:nvPr>
        </p:nvGraphicFramePr>
        <p:xfrm>
          <a:off x="983432" y="719666"/>
          <a:ext cx="945177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ymbol zastępczy numeru slajdu 3">
            <a:extLst>
              <a:ext uri="{FF2B5EF4-FFF2-40B4-BE49-F238E27FC236}">
                <a16:creationId xmlns:a16="http://schemas.microsoft.com/office/drawing/2014/main" id="{FF7769F8-D482-EA96-2663-5A2937BA86B9}"/>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US" noProof="0" smtClean="0">
                <a:solidFill>
                  <a:prstClr val="white"/>
                </a:solidFill>
              </a:rPr>
              <a:pPr>
                <a:defRPr/>
              </a:pPr>
              <a:t>5</a:t>
            </a:fld>
            <a:endParaRPr lang="en-US" noProof="0">
              <a:solidFill>
                <a:prstClr val="white"/>
              </a:solidFill>
            </a:endParaRPr>
          </a:p>
        </p:txBody>
      </p:sp>
      <p:sp>
        <p:nvSpPr>
          <p:cNvPr id="7" name="Symbol zastępczy stopki 3">
            <a:extLst>
              <a:ext uri="{FF2B5EF4-FFF2-40B4-BE49-F238E27FC236}">
                <a16:creationId xmlns:a16="http://schemas.microsoft.com/office/drawing/2014/main" id="{C783053A-1158-B75D-2CE7-C8BD2C95CCF6}"/>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296787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4C601F-A9DC-877D-C07F-222AB9CFEDFF}"/>
              </a:ext>
            </a:extLst>
          </p:cNvPr>
          <p:cNvSpPr>
            <a:spLocks noGrp="1"/>
          </p:cNvSpPr>
          <p:nvPr>
            <p:ph type="title"/>
          </p:nvPr>
        </p:nvSpPr>
        <p:spPr/>
        <p:txBody>
          <a:bodyPr/>
          <a:lstStyle/>
          <a:p>
            <a:r>
              <a:rPr lang="en-US" noProof="0" dirty="0"/>
              <a:t>Typical workflow </a:t>
            </a:r>
          </a:p>
        </p:txBody>
      </p:sp>
      <p:sp>
        <p:nvSpPr>
          <p:cNvPr id="4" name="Symbol zastępczy numeru slajdu 3">
            <a:extLst>
              <a:ext uri="{FF2B5EF4-FFF2-40B4-BE49-F238E27FC236}">
                <a16:creationId xmlns:a16="http://schemas.microsoft.com/office/drawing/2014/main" id="{402DFD3D-36DC-0AB3-93C4-BA91FD9C757B}"/>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6</a:t>
            </a:fld>
            <a:endParaRPr lang="en-US" noProof="0" dirty="0">
              <a:solidFill>
                <a:prstClr val="white"/>
              </a:solidFill>
            </a:endParaRPr>
          </a:p>
        </p:txBody>
      </p:sp>
      <p:pic>
        <p:nvPicPr>
          <p:cNvPr id="7" name="Obraz 6">
            <a:extLst>
              <a:ext uri="{FF2B5EF4-FFF2-40B4-BE49-F238E27FC236}">
                <a16:creationId xmlns:a16="http://schemas.microsoft.com/office/drawing/2014/main" id="{9C837F56-F498-077F-86EE-6CE36CFD8039}"/>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8" name="Prostokąt: zaokrąglone rogi 7">
            <a:extLst>
              <a:ext uri="{FF2B5EF4-FFF2-40B4-BE49-F238E27FC236}">
                <a16:creationId xmlns:a16="http://schemas.microsoft.com/office/drawing/2014/main" id="{2F920BBF-4895-B532-22C6-B87EB7632032}"/>
              </a:ext>
            </a:extLst>
          </p:cNvPr>
          <p:cNvSpPr/>
          <p:nvPr/>
        </p:nvSpPr>
        <p:spPr bwMode="auto">
          <a:xfrm>
            <a:off x="160847" y="3364337"/>
            <a:ext cx="2085980" cy="290096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4171950" rtl="0" eaLnBrk="1" fontAlgn="base" latinLnBrk="0" hangingPunct="1">
              <a:lnSpc>
                <a:spcPct val="100000"/>
              </a:lnSpc>
              <a:spcBef>
                <a:spcPct val="0"/>
              </a:spcBef>
              <a:spcAft>
                <a:spcPct val="0"/>
              </a:spcAft>
              <a:buClrTx/>
              <a:buSzTx/>
              <a:buFontTx/>
              <a:buAutoNum type="arabicPeriod"/>
              <a:tabLst/>
            </a:pPr>
            <a:r>
              <a:rPr lang="en-US" sz="1400" noProof="0" dirty="0">
                <a:solidFill>
                  <a:srgbClr val="FF0000"/>
                </a:solidFill>
              </a:rPr>
              <a:t>Preparation</a:t>
            </a:r>
          </a:p>
          <a:p>
            <a:pPr marR="0" algn="l" defTabSz="4171950" rtl="0" eaLnBrk="1" fontAlgn="base" latinLnBrk="0" hangingPunct="1">
              <a:lnSpc>
                <a:spcPct val="100000"/>
              </a:lnSpc>
              <a:spcBef>
                <a:spcPct val="0"/>
              </a:spcBef>
              <a:spcAft>
                <a:spcPct val="0"/>
              </a:spcAft>
              <a:buClrTx/>
              <a:buSzTx/>
              <a:tabLst/>
            </a:pPr>
            <a:endParaRPr lang="en-US" sz="1400" noProof="0" dirty="0">
              <a:solidFill>
                <a:srgbClr val="FF0000"/>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400" noProof="0" dirty="0">
                <a:solidFill>
                  <a:srgbClr val="FF0000"/>
                </a:solidFill>
              </a:rPr>
              <a:t>Original data is in the spectrometer native format, thus it needs to be converted to digital arrays. Since there are tens of thousands files it requires batch conversion and multi-processing algorithms</a:t>
            </a:r>
            <a:r>
              <a:rPr lang="en-US" sz="1200" noProof="0" dirty="0">
                <a:solidFill>
                  <a:schemeClr val="accent3"/>
                </a:solidFill>
              </a:rPr>
              <a:t>. </a:t>
            </a:r>
            <a:endParaRPr kumimoji="0" lang="en-US" sz="1200" b="0" i="0" u="none" strike="noStrike" cap="none" normalizeH="0" baseline="0" noProof="0" dirty="0">
              <a:ln>
                <a:noFill/>
              </a:ln>
              <a:solidFill>
                <a:schemeClr val="accent3"/>
              </a:solidFill>
              <a:effectLst/>
              <a:latin typeface="Arial" charset="0"/>
            </a:endParaRPr>
          </a:p>
        </p:txBody>
      </p:sp>
      <p:sp>
        <p:nvSpPr>
          <p:cNvPr id="10" name="Prostokąt: zaokrąglone rogi 9">
            <a:extLst>
              <a:ext uri="{FF2B5EF4-FFF2-40B4-BE49-F238E27FC236}">
                <a16:creationId xmlns:a16="http://schemas.microsoft.com/office/drawing/2014/main" id="{0EFCCC65-56CB-52F8-D2BB-E4F3CB2F045D}"/>
              </a:ext>
            </a:extLst>
          </p:cNvPr>
          <p:cNvSpPr/>
          <p:nvPr/>
        </p:nvSpPr>
        <p:spPr bwMode="auto">
          <a:xfrm>
            <a:off x="2322491" y="3364337"/>
            <a:ext cx="2186940" cy="2900966"/>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en-US" sz="1100" noProof="0" dirty="0"/>
              <a:t>2. Pre-processing</a:t>
            </a:r>
          </a:p>
          <a:p>
            <a:pPr marL="0" marR="0" indent="0" algn="l" defTabSz="4171950" rtl="0" eaLnBrk="1" fontAlgn="base" latinLnBrk="0" hangingPunct="1">
              <a:lnSpc>
                <a:spcPct val="100000"/>
              </a:lnSpc>
              <a:spcBef>
                <a:spcPct val="0"/>
              </a:spcBef>
              <a:spcAft>
                <a:spcPct val="0"/>
              </a:spcAft>
              <a:buClrTx/>
              <a:buSzTx/>
              <a:buFontTx/>
              <a:buNone/>
              <a:tabLst/>
            </a:pPr>
            <a:endParaRPr lang="en-US" sz="1100" noProof="0" dirty="0"/>
          </a:p>
          <a:p>
            <a:pPr marL="0" marR="0" indent="0" algn="l" defTabSz="4171950" rtl="0" eaLnBrk="1" fontAlgn="base" latinLnBrk="0" hangingPunct="1">
              <a:lnSpc>
                <a:spcPct val="100000"/>
              </a:lnSpc>
              <a:spcBef>
                <a:spcPct val="0"/>
              </a:spcBef>
              <a:spcAft>
                <a:spcPct val="0"/>
              </a:spcAft>
              <a:buClrTx/>
              <a:buSzTx/>
              <a:buFontTx/>
              <a:buNone/>
              <a:tabLst/>
            </a:pPr>
            <a:r>
              <a:rPr lang="en-US" sz="1100" noProof="0" dirty="0"/>
              <a:t>Although it is considered that deep learning performs feature selection automatically, it is important to feed it with meaningful which means that non-informative fragments of spectra need to be removed. It is realized by automatic peak extraction.</a:t>
            </a:r>
          </a:p>
          <a:p>
            <a:pPr marL="0" marR="0" indent="0" algn="l" defTabSz="4171950" rtl="0" eaLnBrk="1" fontAlgn="base" latinLnBrk="0" hangingPunct="1">
              <a:lnSpc>
                <a:spcPct val="100000"/>
              </a:lnSpc>
              <a:spcBef>
                <a:spcPct val="0"/>
              </a:spcBef>
              <a:spcAft>
                <a:spcPct val="0"/>
              </a:spcAft>
              <a:buClrTx/>
              <a:buSzTx/>
              <a:buFontTx/>
              <a:buNone/>
              <a:tabLst/>
            </a:pPr>
            <a:r>
              <a:rPr lang="en-US" sz="1100" noProof="0" dirty="0"/>
              <a:t>First step of anomaly detection is implemented here: algorithm checks if the spectrum contains unexpected peaks and gives their coordinates. </a:t>
            </a:r>
            <a:endParaRPr kumimoji="0" lang="en-US" sz="1100" b="0" i="0" u="none" strike="noStrike" cap="none" normalizeH="0" baseline="0" noProof="0" dirty="0">
              <a:ln>
                <a:noFill/>
              </a:ln>
              <a:effectLst/>
              <a:latin typeface="Arial" charset="0"/>
            </a:endParaRPr>
          </a:p>
        </p:txBody>
      </p:sp>
      <p:sp>
        <p:nvSpPr>
          <p:cNvPr id="12" name="Prostokąt: zaokrąglone rogi 11">
            <a:extLst>
              <a:ext uri="{FF2B5EF4-FFF2-40B4-BE49-F238E27FC236}">
                <a16:creationId xmlns:a16="http://schemas.microsoft.com/office/drawing/2014/main" id="{C15EEE75-1A37-BAF5-4875-30BE82A42147}"/>
              </a:ext>
            </a:extLst>
          </p:cNvPr>
          <p:cNvSpPr/>
          <p:nvPr/>
        </p:nvSpPr>
        <p:spPr bwMode="auto">
          <a:xfrm>
            <a:off x="4585095" y="3364337"/>
            <a:ext cx="2276748" cy="2900965"/>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en-US" sz="1100" noProof="0" dirty="0">
                <a:solidFill>
                  <a:schemeClr val="bg1"/>
                </a:solidFill>
              </a:rPr>
              <a:t>3. Model preparation and training</a:t>
            </a:r>
          </a:p>
          <a:p>
            <a:pPr marL="0" marR="0" indent="0" algn="l" defTabSz="4171950" rtl="0" eaLnBrk="1" fontAlgn="base" latinLnBrk="0" hangingPunct="1">
              <a:lnSpc>
                <a:spcPct val="100000"/>
              </a:lnSpc>
              <a:spcBef>
                <a:spcPct val="0"/>
              </a:spcBef>
              <a:spcAft>
                <a:spcPct val="0"/>
              </a:spcAft>
              <a:buClrTx/>
              <a:buSzTx/>
              <a:buFontTx/>
              <a:buNone/>
              <a:tabLst/>
            </a:pPr>
            <a:endParaRPr lang="en-US" sz="1100" noProof="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100" noProof="0" dirty="0">
                <a:solidFill>
                  <a:schemeClr val="bg1"/>
                </a:solidFill>
              </a:rPr>
              <a:t>Data needs to be divided into training, validation and test sets. Instead of standard division in which most of data is taken for training, here 50 % of data serves for test to simulate real time data processing on previously trained model.</a:t>
            </a:r>
          </a:p>
          <a:p>
            <a:pPr marL="0" marR="0" indent="0" algn="l" defTabSz="4171950" rtl="0" eaLnBrk="1" fontAlgn="base" latinLnBrk="0" hangingPunct="1">
              <a:lnSpc>
                <a:spcPct val="100000"/>
              </a:lnSpc>
              <a:spcBef>
                <a:spcPct val="0"/>
              </a:spcBef>
              <a:spcAft>
                <a:spcPct val="0"/>
              </a:spcAft>
              <a:buClrTx/>
              <a:buSzTx/>
              <a:buFontTx/>
              <a:buNone/>
              <a:tabLst/>
            </a:pPr>
            <a:r>
              <a:rPr lang="en-US" sz="1100" noProof="0" dirty="0">
                <a:solidFill>
                  <a:schemeClr val="bg1"/>
                </a:solidFill>
              </a:rPr>
              <a:t>Data processing engine is based on autoencoders and model </a:t>
            </a:r>
            <a:r>
              <a:rPr lang="en-US" sz="1100" noProof="0">
                <a:solidFill>
                  <a:schemeClr val="bg1"/>
                </a:solidFill>
              </a:rPr>
              <a:t>optimisation</a:t>
            </a:r>
            <a:r>
              <a:rPr lang="en-US" sz="1100" noProof="0" dirty="0">
                <a:solidFill>
                  <a:schemeClr val="bg1"/>
                </a:solidFill>
              </a:rPr>
              <a:t> is performed on genetic algorithms.  </a:t>
            </a:r>
            <a:endParaRPr kumimoji="0" lang="en-US" sz="1100" b="0" i="0" u="none" strike="noStrike" cap="none" normalizeH="0" baseline="0" noProof="0" dirty="0">
              <a:ln>
                <a:noFill/>
              </a:ln>
              <a:solidFill>
                <a:schemeClr val="bg1"/>
              </a:solidFill>
              <a:effectLst/>
              <a:latin typeface="Arial" charset="0"/>
            </a:endParaRPr>
          </a:p>
        </p:txBody>
      </p:sp>
      <p:sp>
        <p:nvSpPr>
          <p:cNvPr id="13" name="Prostokąt: zaokrąglone rogi 12">
            <a:extLst>
              <a:ext uri="{FF2B5EF4-FFF2-40B4-BE49-F238E27FC236}">
                <a16:creationId xmlns:a16="http://schemas.microsoft.com/office/drawing/2014/main" id="{B4C2F0E2-71F9-87A9-0A59-93351E8476E6}"/>
              </a:ext>
            </a:extLst>
          </p:cNvPr>
          <p:cNvSpPr/>
          <p:nvPr/>
        </p:nvSpPr>
        <p:spPr bwMode="auto">
          <a:xfrm>
            <a:off x="6937506" y="3364337"/>
            <a:ext cx="2573541" cy="2900967"/>
          </a:xfrm>
          <a:prstGeom prst="round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en-US" sz="1000" noProof="0" dirty="0">
                <a:solidFill>
                  <a:schemeClr val="accent3"/>
                </a:solidFill>
              </a:rPr>
              <a:t>4. Signal reconstruction</a:t>
            </a:r>
          </a:p>
          <a:p>
            <a:pPr marL="0" marR="0" indent="0" algn="l" defTabSz="4171950" rtl="0" eaLnBrk="1" fontAlgn="base" latinLnBrk="0" hangingPunct="1">
              <a:lnSpc>
                <a:spcPct val="100000"/>
              </a:lnSpc>
              <a:spcBef>
                <a:spcPct val="0"/>
              </a:spcBef>
              <a:spcAft>
                <a:spcPct val="0"/>
              </a:spcAft>
              <a:buClrTx/>
              <a:buSzTx/>
              <a:buFontTx/>
              <a:buNone/>
              <a:tabLst/>
            </a:pPr>
            <a:endParaRPr lang="en-US" sz="1000" noProof="0" dirty="0">
              <a:solidFill>
                <a:schemeClr val="accent3"/>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000" noProof="0" dirty="0">
                <a:solidFill>
                  <a:schemeClr val="accent3"/>
                </a:solidFill>
              </a:rPr>
              <a:t>After the models are optimised and tested they need to be used to predict selected data-sets. First step is inference of data for all the measured spectra, however, the raw result of this operation are extracted figures which yet have to be arranged in spectra waveforms by complementing by previously removed fragments and curve fitting.</a:t>
            </a:r>
          </a:p>
          <a:p>
            <a:pPr marL="0" marR="0" indent="0" algn="l" defTabSz="4171950" rtl="0" eaLnBrk="1" fontAlgn="base" latinLnBrk="0" hangingPunct="1">
              <a:lnSpc>
                <a:spcPct val="100000"/>
              </a:lnSpc>
              <a:spcBef>
                <a:spcPct val="0"/>
              </a:spcBef>
              <a:spcAft>
                <a:spcPct val="0"/>
              </a:spcAft>
              <a:buClrTx/>
              <a:buSzTx/>
              <a:buFontTx/>
              <a:buNone/>
              <a:tabLst/>
            </a:pPr>
            <a:r>
              <a:rPr lang="en-US" sz="1000" noProof="0" dirty="0">
                <a:solidFill>
                  <a:schemeClr val="accent3"/>
                </a:solidFill>
              </a:rPr>
              <a:t>Second step of anomaly detection is implemented here: the algorithm checks if the reconstructed signals differs from the input signals more than by 3 * standard deviations and gives their coordinates.  </a:t>
            </a:r>
          </a:p>
        </p:txBody>
      </p:sp>
      <p:sp>
        <p:nvSpPr>
          <p:cNvPr id="14" name="Prostokąt: zaokrąglone rogi 13">
            <a:extLst>
              <a:ext uri="{FF2B5EF4-FFF2-40B4-BE49-F238E27FC236}">
                <a16:creationId xmlns:a16="http://schemas.microsoft.com/office/drawing/2014/main" id="{05424296-EFCB-70FC-F43C-1899044E39A1}"/>
              </a:ext>
            </a:extLst>
          </p:cNvPr>
          <p:cNvSpPr/>
          <p:nvPr/>
        </p:nvSpPr>
        <p:spPr bwMode="auto">
          <a:xfrm>
            <a:off x="9586709" y="3364336"/>
            <a:ext cx="2444443" cy="2900967"/>
          </a:xfrm>
          <a:prstGeom prst="round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en-US" sz="1100" noProof="0" dirty="0">
                <a:solidFill>
                  <a:schemeClr val="bg1"/>
                </a:solidFill>
              </a:rPr>
              <a:t>5. Performance assessment</a:t>
            </a:r>
          </a:p>
          <a:p>
            <a:pPr marL="0" marR="0" indent="0" algn="l" defTabSz="4171950" rtl="0" eaLnBrk="1" fontAlgn="base" latinLnBrk="0" hangingPunct="1">
              <a:lnSpc>
                <a:spcPct val="100000"/>
              </a:lnSpc>
              <a:spcBef>
                <a:spcPct val="0"/>
              </a:spcBef>
              <a:spcAft>
                <a:spcPct val="0"/>
              </a:spcAft>
              <a:buClrTx/>
              <a:buSzTx/>
              <a:buFontTx/>
              <a:buNone/>
              <a:tabLst/>
            </a:pPr>
            <a:endParaRPr lang="en-US" sz="1100" noProof="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1100" noProof="0" dirty="0">
                <a:solidFill>
                  <a:schemeClr val="bg1"/>
                </a:solidFill>
              </a:rPr>
              <a:t>Based on the reconstructed signals depth profiles can be calculated and compared with those original.</a:t>
            </a:r>
          </a:p>
          <a:p>
            <a:pPr marL="0" marR="0" indent="0" algn="l" defTabSz="4171950" rtl="0" eaLnBrk="1" fontAlgn="base" latinLnBrk="0" hangingPunct="1">
              <a:lnSpc>
                <a:spcPct val="100000"/>
              </a:lnSpc>
              <a:spcBef>
                <a:spcPct val="0"/>
              </a:spcBef>
              <a:spcAft>
                <a:spcPct val="0"/>
              </a:spcAft>
              <a:buClrTx/>
              <a:buSzTx/>
              <a:buFontTx/>
              <a:buNone/>
              <a:tabLst/>
            </a:pPr>
            <a:r>
              <a:rPr lang="en-US" sz="1100" noProof="0" dirty="0">
                <a:solidFill>
                  <a:schemeClr val="bg1"/>
                </a:solidFill>
              </a:rPr>
              <a:t>The processed data can server for quantification and classification models which can be verified based on the results obtained by other techniques as e.g. SIMS.</a:t>
            </a:r>
          </a:p>
          <a:p>
            <a:pPr marL="0" marR="0" indent="0" algn="l" defTabSz="4171950" rtl="0" eaLnBrk="1" fontAlgn="base" latinLnBrk="0" hangingPunct="1">
              <a:lnSpc>
                <a:spcPct val="100000"/>
              </a:lnSpc>
              <a:spcBef>
                <a:spcPct val="0"/>
              </a:spcBef>
              <a:spcAft>
                <a:spcPct val="0"/>
              </a:spcAft>
              <a:buClrTx/>
              <a:buSzTx/>
              <a:buFontTx/>
              <a:buNone/>
              <a:tabLst/>
            </a:pPr>
            <a:r>
              <a:rPr lang="en-US" sz="1100" noProof="0" dirty="0">
                <a:solidFill>
                  <a:schemeClr val="bg1"/>
                </a:solidFill>
              </a:rPr>
              <a:t>The performance of all the models may be assessed by means of various metrics available in Scikit-learn.</a:t>
            </a:r>
          </a:p>
        </p:txBody>
      </p:sp>
      <p:sp>
        <p:nvSpPr>
          <p:cNvPr id="3" name="Symbol zastępczy stopki 3">
            <a:extLst>
              <a:ext uri="{FF2B5EF4-FFF2-40B4-BE49-F238E27FC236}">
                <a16:creationId xmlns:a16="http://schemas.microsoft.com/office/drawing/2014/main" id="{77A5CFCC-F349-FA74-59EF-1BD7C132FA22}"/>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283005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8E1760FF-7FC9-ADC0-43B9-DED0A016F2D3}"/>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7</a:t>
            </a:fld>
            <a:endParaRPr lang="en-US" noProof="0">
              <a:solidFill>
                <a:prstClr val="white"/>
              </a:solidFill>
            </a:endParaRPr>
          </a:p>
        </p:txBody>
      </p:sp>
      <p:sp>
        <p:nvSpPr>
          <p:cNvPr id="5" name="Tytuł 1">
            <a:extLst>
              <a:ext uri="{FF2B5EF4-FFF2-40B4-BE49-F238E27FC236}">
                <a16:creationId xmlns:a16="http://schemas.microsoft.com/office/drawing/2014/main" id="{27AC8245-CC7C-8B4D-92C6-EC046FF9B286}"/>
              </a:ext>
            </a:extLst>
          </p:cNvPr>
          <p:cNvSpPr>
            <a:spLocks noGrp="1"/>
          </p:cNvSpPr>
          <p:nvPr>
            <p:ph type="title"/>
          </p:nvPr>
        </p:nvSpPr>
        <p:spPr>
          <a:xfrm>
            <a:off x="983432" y="192515"/>
            <a:ext cx="9451776" cy="457200"/>
          </a:xfrm>
        </p:spPr>
        <p:txBody>
          <a:bodyPr/>
          <a:lstStyle/>
          <a:p>
            <a:r>
              <a:rPr lang="en-US" noProof="0"/>
              <a:t>Typical workflow </a:t>
            </a:r>
          </a:p>
        </p:txBody>
      </p:sp>
      <p:sp>
        <p:nvSpPr>
          <p:cNvPr id="7" name="Symbol zastępczy numeru slajdu 3">
            <a:extLst>
              <a:ext uri="{FF2B5EF4-FFF2-40B4-BE49-F238E27FC236}">
                <a16:creationId xmlns:a16="http://schemas.microsoft.com/office/drawing/2014/main" id="{46E6EE87-7340-9B92-F28D-A3C0128769C9}"/>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US" noProof="0" smtClean="0">
                <a:solidFill>
                  <a:prstClr val="white"/>
                </a:solidFill>
              </a:rPr>
              <a:pPr>
                <a:defRPr/>
              </a:pPr>
              <a:t>7</a:t>
            </a:fld>
            <a:endParaRPr lang="en-US" noProof="0">
              <a:solidFill>
                <a:prstClr val="white"/>
              </a:solidFill>
            </a:endParaRPr>
          </a:p>
        </p:txBody>
      </p:sp>
      <p:pic>
        <p:nvPicPr>
          <p:cNvPr id="8" name="Obraz 7">
            <a:extLst>
              <a:ext uri="{FF2B5EF4-FFF2-40B4-BE49-F238E27FC236}">
                <a16:creationId xmlns:a16="http://schemas.microsoft.com/office/drawing/2014/main" id="{135F67DD-8F80-15DD-E723-3D5839022CCB}"/>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9" name="Prostokąt: zaokrąglone rogi 8">
            <a:extLst>
              <a:ext uri="{FF2B5EF4-FFF2-40B4-BE49-F238E27FC236}">
                <a16:creationId xmlns:a16="http://schemas.microsoft.com/office/drawing/2014/main" id="{6E9C9F63-5786-B275-2B4E-5C72C7E6DF8F}"/>
              </a:ext>
            </a:extLst>
          </p:cNvPr>
          <p:cNvSpPr/>
          <p:nvPr/>
        </p:nvSpPr>
        <p:spPr bwMode="auto">
          <a:xfrm>
            <a:off x="541565" y="3364337"/>
            <a:ext cx="10502070" cy="290096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4171950" rtl="0" eaLnBrk="1" fontAlgn="base" latinLnBrk="0" hangingPunct="1">
              <a:lnSpc>
                <a:spcPct val="100000"/>
              </a:lnSpc>
              <a:spcBef>
                <a:spcPct val="0"/>
              </a:spcBef>
              <a:spcAft>
                <a:spcPct val="0"/>
              </a:spcAft>
              <a:buClrTx/>
              <a:buSzTx/>
              <a:buFontTx/>
              <a:buAutoNum type="arabicPeriod"/>
              <a:tabLst/>
            </a:pPr>
            <a:r>
              <a:rPr lang="en-US" sz="2000" noProof="0">
                <a:solidFill>
                  <a:srgbClr val="FF0000"/>
                </a:solidFill>
              </a:rPr>
              <a:t>Preparation</a:t>
            </a:r>
          </a:p>
          <a:p>
            <a:pPr marR="0" algn="l" defTabSz="4171950" rtl="0" eaLnBrk="1" fontAlgn="base" latinLnBrk="0" hangingPunct="1">
              <a:lnSpc>
                <a:spcPct val="100000"/>
              </a:lnSpc>
              <a:spcBef>
                <a:spcPct val="0"/>
              </a:spcBef>
              <a:spcAft>
                <a:spcPct val="0"/>
              </a:spcAft>
              <a:buClrTx/>
              <a:buSzTx/>
              <a:tabLst/>
            </a:pPr>
            <a:endParaRPr lang="en-US" sz="2000" noProof="0">
              <a:solidFill>
                <a:srgbClr val="FF0000"/>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en-US" sz="2000" noProof="0">
                <a:solidFill>
                  <a:srgbClr val="FF0000"/>
                </a:solidFill>
              </a:rPr>
              <a:t>Original data is in the spectrometer native format, thus it needs to be converted to digital arrays. Since there are tens of thousands files it requires batch conversion and multi-processing algorithms</a:t>
            </a:r>
            <a:r>
              <a:rPr lang="en-US" sz="2000" noProof="0">
                <a:solidFill>
                  <a:schemeClr val="accent3"/>
                </a:solidFill>
              </a:rPr>
              <a:t>. </a:t>
            </a:r>
            <a:endParaRPr kumimoji="0" lang="en-US" sz="2000" b="0" i="0" u="none" strike="noStrike" cap="none" normalizeH="0" baseline="0" noProof="0">
              <a:ln>
                <a:noFill/>
              </a:ln>
              <a:solidFill>
                <a:schemeClr val="accent3"/>
              </a:solidFill>
              <a:effectLst/>
              <a:latin typeface="Arial" charset="0"/>
            </a:endParaRPr>
          </a:p>
        </p:txBody>
      </p:sp>
      <p:sp>
        <p:nvSpPr>
          <p:cNvPr id="2" name="Symbol zastępczy stopki 3">
            <a:extLst>
              <a:ext uri="{FF2B5EF4-FFF2-40B4-BE49-F238E27FC236}">
                <a16:creationId xmlns:a16="http://schemas.microsoft.com/office/drawing/2014/main" id="{E16D153B-AC23-9C4E-540E-909AEDF8B87D}"/>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411233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17FA3C-1ECB-4E80-2FFB-0AA3391D0DD2}"/>
              </a:ext>
            </a:extLst>
          </p:cNvPr>
          <p:cNvSpPr>
            <a:spLocks noGrp="1"/>
          </p:cNvSpPr>
          <p:nvPr>
            <p:ph type="title"/>
          </p:nvPr>
        </p:nvSpPr>
        <p:spPr/>
        <p:txBody>
          <a:bodyPr/>
          <a:lstStyle/>
          <a:p>
            <a:r>
              <a:rPr lang="en-US" noProof="0"/>
              <a:t>Preparation</a:t>
            </a:r>
          </a:p>
        </p:txBody>
      </p:sp>
      <p:sp>
        <p:nvSpPr>
          <p:cNvPr id="4" name="Symbol zastępczy numeru slajdu 3">
            <a:extLst>
              <a:ext uri="{FF2B5EF4-FFF2-40B4-BE49-F238E27FC236}">
                <a16:creationId xmlns:a16="http://schemas.microsoft.com/office/drawing/2014/main" id="{F744F154-7FC8-7064-C470-7D96EE55A6EF}"/>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8</a:t>
            </a:fld>
            <a:endParaRPr lang="en-US" noProof="0">
              <a:solidFill>
                <a:prstClr val="white"/>
              </a:solidFill>
            </a:endParaRPr>
          </a:p>
        </p:txBody>
      </p:sp>
      <p:graphicFrame>
        <p:nvGraphicFramePr>
          <p:cNvPr id="5" name="Diagram 4">
            <a:extLst>
              <a:ext uri="{FF2B5EF4-FFF2-40B4-BE49-F238E27FC236}">
                <a16:creationId xmlns:a16="http://schemas.microsoft.com/office/drawing/2014/main" id="{C21B0369-7C1B-2728-29DF-6FCD95E38461}"/>
              </a:ext>
            </a:extLst>
          </p:cNvPr>
          <p:cNvGraphicFramePr/>
          <p:nvPr>
            <p:extLst>
              <p:ext uri="{D42A27DB-BD31-4B8C-83A1-F6EECF244321}">
                <p14:modId xmlns:p14="http://schemas.microsoft.com/office/powerpoint/2010/main" val="1764475867"/>
              </p:ext>
            </p:extLst>
          </p:nvPr>
        </p:nvGraphicFramePr>
        <p:xfrm>
          <a:off x="443831" y="82966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Obraz 5">
            <a:extLst>
              <a:ext uri="{FF2B5EF4-FFF2-40B4-BE49-F238E27FC236}">
                <a16:creationId xmlns:a16="http://schemas.microsoft.com/office/drawing/2014/main" id="{4E07618D-1E4D-4735-BFC6-F91DCFB46A85}"/>
              </a:ext>
            </a:extLst>
          </p:cNvPr>
          <p:cNvPicPr>
            <a:picLocks noChangeAspect="1"/>
          </p:cNvPicPr>
          <p:nvPr/>
        </p:nvPicPr>
        <p:blipFill>
          <a:blip r:embed="rId8"/>
          <a:stretch>
            <a:fillRect/>
          </a:stretch>
        </p:blipFill>
        <p:spPr>
          <a:xfrm>
            <a:off x="8630653" y="727132"/>
            <a:ext cx="3561347" cy="1825868"/>
          </a:xfrm>
          <a:prstGeom prst="rect">
            <a:avLst/>
          </a:prstGeom>
        </p:spPr>
      </p:pic>
      <p:pic>
        <p:nvPicPr>
          <p:cNvPr id="7" name="Obraz 6">
            <a:extLst>
              <a:ext uri="{FF2B5EF4-FFF2-40B4-BE49-F238E27FC236}">
                <a16:creationId xmlns:a16="http://schemas.microsoft.com/office/drawing/2014/main" id="{E74D54A1-7313-AC6D-6B81-9B932AC503F4}"/>
              </a:ext>
            </a:extLst>
          </p:cNvPr>
          <p:cNvPicPr>
            <a:picLocks noChangeAspect="1"/>
          </p:cNvPicPr>
          <p:nvPr/>
        </p:nvPicPr>
        <p:blipFill>
          <a:blip r:embed="rId9"/>
          <a:stretch>
            <a:fillRect/>
          </a:stretch>
        </p:blipFill>
        <p:spPr>
          <a:xfrm>
            <a:off x="8630653" y="2736759"/>
            <a:ext cx="3525572" cy="1825868"/>
          </a:xfrm>
          <a:prstGeom prst="rect">
            <a:avLst/>
          </a:prstGeom>
        </p:spPr>
      </p:pic>
      <p:pic>
        <p:nvPicPr>
          <p:cNvPr id="8" name="Obraz 7">
            <a:extLst>
              <a:ext uri="{FF2B5EF4-FFF2-40B4-BE49-F238E27FC236}">
                <a16:creationId xmlns:a16="http://schemas.microsoft.com/office/drawing/2014/main" id="{098FA64C-A5C5-7483-C5EA-2E7F6FB38EB3}"/>
              </a:ext>
            </a:extLst>
          </p:cNvPr>
          <p:cNvPicPr>
            <a:picLocks noChangeAspect="1"/>
          </p:cNvPicPr>
          <p:nvPr/>
        </p:nvPicPr>
        <p:blipFill>
          <a:blip r:embed="rId10"/>
          <a:stretch>
            <a:fillRect/>
          </a:stretch>
        </p:blipFill>
        <p:spPr>
          <a:xfrm>
            <a:off x="8736837" y="4559466"/>
            <a:ext cx="3236440" cy="1688870"/>
          </a:xfrm>
          <a:prstGeom prst="rect">
            <a:avLst/>
          </a:prstGeom>
        </p:spPr>
      </p:pic>
      <p:sp>
        <p:nvSpPr>
          <p:cNvPr id="3" name="Symbol zastępczy stopki 3">
            <a:extLst>
              <a:ext uri="{FF2B5EF4-FFF2-40B4-BE49-F238E27FC236}">
                <a16:creationId xmlns:a16="http://schemas.microsoft.com/office/drawing/2014/main" id="{1D8FD6E9-D837-19F4-AE5E-C83D4FF87151}"/>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3268322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951B8076-B914-BE6C-AD2B-9CEBD5A94D33}"/>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9</a:t>
            </a:fld>
            <a:endParaRPr lang="en-US" noProof="0">
              <a:solidFill>
                <a:prstClr val="white"/>
              </a:solidFill>
            </a:endParaRPr>
          </a:p>
        </p:txBody>
      </p:sp>
      <p:sp>
        <p:nvSpPr>
          <p:cNvPr id="5" name="Tytuł 1">
            <a:extLst>
              <a:ext uri="{FF2B5EF4-FFF2-40B4-BE49-F238E27FC236}">
                <a16:creationId xmlns:a16="http://schemas.microsoft.com/office/drawing/2014/main" id="{FDA81C78-46BF-111A-4A31-2F81AA93F7E8}"/>
              </a:ext>
            </a:extLst>
          </p:cNvPr>
          <p:cNvSpPr>
            <a:spLocks noGrp="1"/>
          </p:cNvSpPr>
          <p:nvPr>
            <p:ph type="title"/>
          </p:nvPr>
        </p:nvSpPr>
        <p:spPr>
          <a:xfrm>
            <a:off x="983432" y="192515"/>
            <a:ext cx="9451776" cy="457200"/>
          </a:xfrm>
        </p:spPr>
        <p:txBody>
          <a:bodyPr/>
          <a:lstStyle/>
          <a:p>
            <a:r>
              <a:rPr lang="en-US" noProof="0"/>
              <a:t>Typical workflow </a:t>
            </a:r>
          </a:p>
        </p:txBody>
      </p:sp>
      <p:sp>
        <p:nvSpPr>
          <p:cNvPr id="7" name="Symbol zastępczy numeru slajdu 3">
            <a:extLst>
              <a:ext uri="{FF2B5EF4-FFF2-40B4-BE49-F238E27FC236}">
                <a16:creationId xmlns:a16="http://schemas.microsoft.com/office/drawing/2014/main" id="{B6442845-B3EB-4B01-E7B5-EAED54232C59}"/>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US" noProof="0" smtClean="0">
                <a:solidFill>
                  <a:prstClr val="white"/>
                </a:solidFill>
              </a:rPr>
              <a:pPr>
                <a:defRPr/>
              </a:pPr>
              <a:t>9</a:t>
            </a:fld>
            <a:endParaRPr lang="en-US" noProof="0">
              <a:solidFill>
                <a:prstClr val="white"/>
              </a:solidFill>
            </a:endParaRPr>
          </a:p>
        </p:txBody>
      </p:sp>
      <p:pic>
        <p:nvPicPr>
          <p:cNvPr id="8" name="Obraz 7">
            <a:extLst>
              <a:ext uri="{FF2B5EF4-FFF2-40B4-BE49-F238E27FC236}">
                <a16:creationId xmlns:a16="http://schemas.microsoft.com/office/drawing/2014/main" id="{9363E460-2794-C5F5-2ED0-C888A33CE4CB}"/>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10" name="Prostokąt: zaokrąglone rogi 9">
            <a:extLst>
              <a:ext uri="{FF2B5EF4-FFF2-40B4-BE49-F238E27FC236}">
                <a16:creationId xmlns:a16="http://schemas.microsoft.com/office/drawing/2014/main" id="{7747472B-6A63-41E4-9518-0D64DCB1B31D}"/>
              </a:ext>
            </a:extLst>
          </p:cNvPr>
          <p:cNvSpPr/>
          <p:nvPr/>
        </p:nvSpPr>
        <p:spPr bwMode="auto">
          <a:xfrm>
            <a:off x="495836" y="3364337"/>
            <a:ext cx="10603839" cy="2900966"/>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en-US" sz="1600" noProof="0"/>
              <a:t>2. Pre-processing</a:t>
            </a:r>
          </a:p>
          <a:p>
            <a:pPr marL="0" marR="0" indent="0" algn="l" defTabSz="4171950" rtl="0" eaLnBrk="1" fontAlgn="base" latinLnBrk="0" hangingPunct="1">
              <a:lnSpc>
                <a:spcPct val="100000"/>
              </a:lnSpc>
              <a:spcBef>
                <a:spcPct val="0"/>
              </a:spcBef>
              <a:spcAft>
                <a:spcPct val="0"/>
              </a:spcAft>
              <a:buClrTx/>
              <a:buSzTx/>
              <a:buFontTx/>
              <a:buNone/>
              <a:tabLst/>
            </a:pPr>
            <a:endParaRPr lang="en-US" sz="1600" noProof="0"/>
          </a:p>
          <a:p>
            <a:pPr marL="0" marR="0" indent="0" algn="l" defTabSz="4171950" rtl="0" eaLnBrk="1" fontAlgn="base" latinLnBrk="0" hangingPunct="1">
              <a:lnSpc>
                <a:spcPct val="100000"/>
              </a:lnSpc>
              <a:spcBef>
                <a:spcPct val="0"/>
              </a:spcBef>
              <a:spcAft>
                <a:spcPct val="0"/>
              </a:spcAft>
              <a:buClrTx/>
              <a:buSzTx/>
              <a:buFontTx/>
              <a:buNone/>
              <a:tabLst/>
            </a:pPr>
            <a:r>
              <a:rPr lang="en-US" sz="1600" noProof="0"/>
              <a:t>Although it is considered that deep learning performs feature selection automatically, it is important to feed it with meaningful which means that non-informative fragments of spectra need to be removed. It is realized by automatic peak extraction.</a:t>
            </a:r>
          </a:p>
          <a:p>
            <a:pPr marL="0" marR="0" indent="0" algn="l" defTabSz="4171950" rtl="0" eaLnBrk="1" fontAlgn="base" latinLnBrk="0" hangingPunct="1">
              <a:lnSpc>
                <a:spcPct val="100000"/>
              </a:lnSpc>
              <a:spcBef>
                <a:spcPct val="0"/>
              </a:spcBef>
              <a:spcAft>
                <a:spcPct val="0"/>
              </a:spcAft>
              <a:buClrTx/>
              <a:buSzTx/>
              <a:buFontTx/>
              <a:buNone/>
              <a:tabLst/>
            </a:pPr>
            <a:endParaRPr lang="en-US" sz="1600" noProof="0"/>
          </a:p>
          <a:p>
            <a:pPr marL="0" marR="0" indent="0" algn="l" defTabSz="4171950" rtl="0" eaLnBrk="1" fontAlgn="base" latinLnBrk="0" hangingPunct="1">
              <a:lnSpc>
                <a:spcPct val="100000"/>
              </a:lnSpc>
              <a:spcBef>
                <a:spcPct val="0"/>
              </a:spcBef>
              <a:spcAft>
                <a:spcPct val="0"/>
              </a:spcAft>
              <a:buClrTx/>
              <a:buSzTx/>
              <a:buFontTx/>
              <a:buNone/>
              <a:tabLst/>
            </a:pPr>
            <a:r>
              <a:rPr lang="en-US" sz="1600" noProof="0"/>
              <a:t>First step of anomaly detection is implemented here: algorithm checks if the spectrum contains unexpected peaks and gives their coordinates. </a:t>
            </a:r>
            <a:endParaRPr kumimoji="0" lang="en-US" sz="1600" b="0" i="0" u="none" strike="noStrike" cap="none" normalizeH="0" baseline="0" noProof="0">
              <a:ln>
                <a:noFill/>
              </a:ln>
              <a:effectLst/>
              <a:latin typeface="Arial" charset="0"/>
            </a:endParaRPr>
          </a:p>
        </p:txBody>
      </p:sp>
      <p:sp>
        <p:nvSpPr>
          <p:cNvPr id="3" name="Symbol zastępczy stopki 3">
            <a:extLst>
              <a:ext uri="{FF2B5EF4-FFF2-40B4-BE49-F238E27FC236}">
                <a16:creationId xmlns:a16="http://schemas.microsoft.com/office/drawing/2014/main" id="{CB79BDC5-CB3F-0828-6FE0-B08119F3AB00}"/>
              </a:ext>
            </a:extLst>
          </p:cNvPr>
          <p:cNvSpPr>
            <a:spLocks noGrp="1"/>
          </p:cNvSpPr>
          <p:nvPr>
            <p:ph type="ftr" sz="quarter" idx="11"/>
          </p:nvPr>
        </p:nvSpPr>
        <p:spPr>
          <a:xfrm>
            <a:off x="819274" y="6560136"/>
            <a:ext cx="9721726" cy="329614"/>
          </a:xfrm>
        </p:spPr>
        <p:txBody>
          <a:bodyPr/>
          <a:lstStyle/>
          <a:p>
            <a:pPr>
              <a:defRPr/>
            </a:pPr>
            <a:r>
              <a:rPr lang="en-US" b="1" noProof="0" dirty="0">
                <a:solidFill>
                  <a:prstClr val="white"/>
                </a:solidFill>
              </a:rPr>
              <a:t>P. Gasior, IPPLM</a:t>
            </a:r>
            <a:r>
              <a:rPr lang="en-US" noProof="0">
                <a:solidFill>
                  <a:prstClr val="white"/>
                </a:solidFill>
              </a:rPr>
              <a:t>| </a:t>
            </a:r>
            <a:r>
              <a:rPr lang="en-US"/>
              <a:t>Joint LID-QMS/LIBS meeting, </a:t>
            </a:r>
            <a:r>
              <a:rPr lang="pl-PL" noProof="0"/>
              <a:t>December</a:t>
            </a:r>
            <a:r>
              <a:rPr lang="en-US" noProof="0"/>
              <a:t> 1</a:t>
            </a:r>
            <a:r>
              <a:rPr lang="pl-PL" noProof="0"/>
              <a:t>0</a:t>
            </a:r>
            <a:r>
              <a:rPr lang="en-US" baseline="30000" noProof="0"/>
              <a:t>th</a:t>
            </a:r>
            <a:r>
              <a:rPr lang="en-US" noProof="0"/>
              <a:t> </a:t>
            </a:r>
            <a:r>
              <a:rPr lang="pl-PL" noProof="0"/>
              <a:t>, </a:t>
            </a:r>
            <a:r>
              <a:rPr lang="en-US" noProof="0"/>
              <a:t>2025</a:t>
            </a:r>
            <a:endParaRPr lang="en-US" noProof="0" dirty="0"/>
          </a:p>
        </p:txBody>
      </p:sp>
    </p:spTree>
    <p:extLst>
      <p:ext uri="{BB962C8B-B14F-4D97-AF65-F5344CB8AC3E}">
        <p14:creationId xmlns:p14="http://schemas.microsoft.com/office/powerpoint/2010/main" val="2243310272"/>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31951</TotalTime>
  <Words>2548</Words>
  <Application>Microsoft Office PowerPoint</Application>
  <DocSecurity>0</DocSecurity>
  <PresentationFormat>Panoramiczny</PresentationFormat>
  <Paragraphs>301</Paragraphs>
  <Slides>33</Slides>
  <Notes>4</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33</vt:i4>
      </vt:variant>
    </vt:vector>
  </HeadingPairs>
  <TitlesOfParts>
    <vt:vector size="36" baseType="lpstr">
      <vt:lpstr>Arial</vt:lpstr>
      <vt:lpstr>Calibri</vt:lpstr>
      <vt:lpstr>EUROfusion.1line_5_3_2019</vt:lpstr>
      <vt:lpstr>Progress in analysis of large scale datasets (AI)  LIBS Data Processing of JET data</vt:lpstr>
      <vt:lpstr>OUTLINE</vt:lpstr>
      <vt:lpstr>Meanwhile…</vt:lpstr>
      <vt:lpstr>What happend in AI in 2025?</vt:lpstr>
      <vt:lpstr>Experiments with AI for LIBS at the IPPLM, CU and FZJ in 2025</vt:lpstr>
      <vt:lpstr>Typical workflow </vt:lpstr>
      <vt:lpstr>Typical workflow </vt:lpstr>
      <vt:lpstr>Preparation</vt:lpstr>
      <vt:lpstr>Typical workflow </vt:lpstr>
      <vt:lpstr>Preprocessing – feature extraction and verification</vt:lpstr>
      <vt:lpstr>Typical workflow </vt:lpstr>
      <vt:lpstr>Model preparation and training</vt:lpstr>
      <vt:lpstr>Hyper parameter tuning (A smoother example) </vt:lpstr>
      <vt:lpstr>Autoencoder advantage</vt:lpstr>
      <vt:lpstr>Typical workflow </vt:lpstr>
      <vt:lpstr>Signal reconstruction and analysis preparation</vt:lpstr>
      <vt:lpstr>Typical workflow </vt:lpstr>
      <vt:lpstr>Line reconstruction and why we think it works</vt:lpstr>
      <vt:lpstr>Performance of reconstruction</vt:lpstr>
      <vt:lpstr>Profile reconstruction</vt:lpstr>
      <vt:lpstr>Reconstruction of profiles for JET data (I)</vt:lpstr>
      <vt:lpstr>Comparison of tungsten lines</vt:lpstr>
      <vt:lpstr>Comparison of Be lines</vt:lpstr>
      <vt:lpstr>Comparison of H lines reconstruction</vt:lpstr>
      <vt:lpstr>Argon lines </vt:lpstr>
      <vt:lpstr>Fe lines</vt:lpstr>
      <vt:lpstr>Cr lines vs Fe lines</vt:lpstr>
      <vt:lpstr>AI - Preparation and validation of deep learning models  for pre-processing experimental data (CU)</vt:lpstr>
      <vt:lpstr>Analysis of high resolution data with Orange framework</vt:lpstr>
      <vt:lpstr>Fitting spectra</vt:lpstr>
      <vt:lpstr>Isotopic separation</vt:lpstr>
      <vt:lpstr>Summary, conclusion, plans</vt:lpstr>
      <vt:lpstr>Thank you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Paweł Gąsior</cp:lastModifiedBy>
  <cp:revision>159</cp:revision>
  <dcterms:created xsi:type="dcterms:W3CDTF">2023-11-15T09:40:03Z</dcterms:created>
  <dcterms:modified xsi:type="dcterms:W3CDTF">2025-12-10T07:37:03Z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