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7" r:id="rId4"/>
  </p:sldMasterIdLst>
  <p:notesMasterIdLst>
    <p:notesMasterId r:id="rId11"/>
  </p:notesMasterIdLst>
  <p:sldIdLst>
    <p:sldId id="256" r:id="rId5"/>
    <p:sldId id="257" r:id="rId6"/>
    <p:sldId id="259" r:id="rId7"/>
    <p:sldId id="260" r:id="rId8"/>
    <p:sldId id="264" r:id="rId9"/>
    <p:sldId id="262"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222FE"/>
    <a:srgbClr val="FF212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23D04AA-9DF0-4C8F-BB3C-26A31EBE362A}" v="2" dt="2025-12-15T12:20:04.69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0" autoAdjust="0"/>
    <p:restoredTop sz="94085" autoAdjust="0"/>
  </p:normalViewPr>
  <p:slideViewPr>
    <p:cSldViewPr snapToGrid="0">
      <p:cViewPr varScale="1">
        <p:scale>
          <a:sx n="70" d="100"/>
          <a:sy n="70" d="100"/>
        </p:scale>
        <p:origin x="892"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homas Morgan" userId="2c6a8985-6dd3-459b-a758-610d517d0e3a" providerId="ADAL" clId="{71090659-0FD6-4777-9E1D-D15E5B121BA0}"/>
    <pc:docChg chg="custSel addSld delSld modSld">
      <pc:chgData name="Thomas Morgan" userId="2c6a8985-6dd3-459b-a758-610d517d0e3a" providerId="ADAL" clId="{71090659-0FD6-4777-9E1D-D15E5B121BA0}" dt="2025-12-15T12:20:21.199" v="918" actId="113"/>
      <pc:docMkLst>
        <pc:docMk/>
      </pc:docMkLst>
      <pc:sldChg chg="modSp mod">
        <pc:chgData name="Thomas Morgan" userId="2c6a8985-6dd3-459b-a758-610d517d0e3a" providerId="ADAL" clId="{71090659-0FD6-4777-9E1D-D15E5B121BA0}" dt="2025-12-15T11:21:42.573" v="17" actId="20577"/>
        <pc:sldMkLst>
          <pc:docMk/>
          <pc:sldMk cId="247106485" sldId="256"/>
        </pc:sldMkLst>
        <pc:spChg chg="mod">
          <ac:chgData name="Thomas Morgan" userId="2c6a8985-6dd3-459b-a758-610d517d0e3a" providerId="ADAL" clId="{71090659-0FD6-4777-9E1D-D15E5B121BA0}" dt="2025-12-15T11:21:42.573" v="17" actId="20577"/>
          <ac:spMkLst>
            <pc:docMk/>
            <pc:sldMk cId="247106485" sldId="256"/>
            <ac:spMk id="5" creationId="{77D306BE-80AF-BAD6-579C-9B0413B066C6}"/>
          </ac:spMkLst>
        </pc:spChg>
      </pc:sldChg>
      <pc:sldChg chg="modSp mod">
        <pc:chgData name="Thomas Morgan" userId="2c6a8985-6dd3-459b-a758-610d517d0e3a" providerId="ADAL" clId="{71090659-0FD6-4777-9E1D-D15E5B121BA0}" dt="2025-12-15T12:20:21.199" v="918" actId="113"/>
        <pc:sldMkLst>
          <pc:docMk/>
          <pc:sldMk cId="4254113146" sldId="260"/>
        </pc:sldMkLst>
        <pc:spChg chg="mod">
          <ac:chgData name="Thomas Morgan" userId="2c6a8985-6dd3-459b-a758-610d517d0e3a" providerId="ADAL" clId="{71090659-0FD6-4777-9E1D-D15E5B121BA0}" dt="2025-12-15T12:20:21.199" v="918" actId="113"/>
          <ac:spMkLst>
            <pc:docMk/>
            <pc:sldMk cId="4254113146" sldId="260"/>
            <ac:spMk id="3" creationId="{6C3F731D-D3CA-D409-6777-72B2623C86BC}"/>
          </ac:spMkLst>
        </pc:spChg>
      </pc:sldChg>
      <pc:sldChg chg="del">
        <pc:chgData name="Thomas Morgan" userId="2c6a8985-6dd3-459b-a758-610d517d0e3a" providerId="ADAL" clId="{71090659-0FD6-4777-9E1D-D15E5B121BA0}" dt="2025-12-15T11:40:43.356" v="887" actId="2696"/>
        <pc:sldMkLst>
          <pc:docMk/>
          <pc:sldMk cId="2826022806" sldId="261"/>
        </pc:sldMkLst>
      </pc:sldChg>
      <pc:sldChg chg="modSp mod">
        <pc:chgData name="Thomas Morgan" userId="2c6a8985-6dd3-459b-a758-610d517d0e3a" providerId="ADAL" clId="{71090659-0FD6-4777-9E1D-D15E5B121BA0}" dt="2025-12-15T11:22:35.553" v="110" actId="20577"/>
        <pc:sldMkLst>
          <pc:docMk/>
          <pc:sldMk cId="3964596656" sldId="262"/>
        </pc:sldMkLst>
        <pc:spChg chg="mod">
          <ac:chgData name="Thomas Morgan" userId="2c6a8985-6dd3-459b-a758-610d517d0e3a" providerId="ADAL" clId="{71090659-0FD6-4777-9E1D-D15E5B121BA0}" dt="2025-12-15T11:22:35.553" v="110" actId="20577"/>
          <ac:spMkLst>
            <pc:docMk/>
            <pc:sldMk cId="3964596656" sldId="262"/>
            <ac:spMk id="3" creationId="{E8F11679-F96F-9D03-335D-C2B63266EA71}"/>
          </ac:spMkLst>
        </pc:spChg>
      </pc:sldChg>
      <pc:sldChg chg="del">
        <pc:chgData name="Thomas Morgan" userId="2c6a8985-6dd3-459b-a758-610d517d0e3a" providerId="ADAL" clId="{71090659-0FD6-4777-9E1D-D15E5B121BA0}" dt="2025-12-15T11:22:47.785" v="111" actId="2696"/>
        <pc:sldMkLst>
          <pc:docMk/>
          <pc:sldMk cId="2509272723" sldId="263"/>
        </pc:sldMkLst>
      </pc:sldChg>
      <pc:sldChg chg="modSp new mod">
        <pc:chgData name="Thomas Morgan" userId="2c6a8985-6dd3-459b-a758-610d517d0e3a" providerId="ADAL" clId="{71090659-0FD6-4777-9E1D-D15E5B121BA0}" dt="2025-12-15T11:40:34.431" v="886" actId="15"/>
        <pc:sldMkLst>
          <pc:docMk/>
          <pc:sldMk cId="1177266076" sldId="264"/>
        </pc:sldMkLst>
        <pc:spChg chg="mod">
          <ac:chgData name="Thomas Morgan" userId="2c6a8985-6dd3-459b-a758-610d517d0e3a" providerId="ADAL" clId="{71090659-0FD6-4777-9E1D-D15E5B121BA0}" dt="2025-12-15T11:22:03.870" v="45" actId="20577"/>
          <ac:spMkLst>
            <pc:docMk/>
            <pc:sldMk cId="1177266076" sldId="264"/>
            <ac:spMk id="2" creationId="{E136E3C3-E27E-4631-6F32-670905F41EBF}"/>
          </ac:spMkLst>
        </pc:spChg>
        <pc:spChg chg="mod">
          <ac:chgData name="Thomas Morgan" userId="2c6a8985-6dd3-459b-a758-610d517d0e3a" providerId="ADAL" clId="{71090659-0FD6-4777-9E1D-D15E5B121BA0}" dt="2025-12-15T11:40:34.431" v="886" actId="15"/>
          <ac:spMkLst>
            <pc:docMk/>
            <pc:sldMk cId="1177266076" sldId="264"/>
            <ac:spMk id="3" creationId="{601D8735-1F80-63A2-7734-EACA80EE590C}"/>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1B64F08-5F2E-40EC-B0D1-502379CEA520}" type="doc">
      <dgm:prSet loTypeId="urn:diagrams.loki3.com/BracketList" loCatId="list" qsTypeId="urn:microsoft.com/office/officeart/2005/8/quickstyle/simple1" qsCatId="simple" csTypeId="urn:microsoft.com/office/officeart/2005/8/colors/accent1_2" csCatId="accent1" phldr="1"/>
      <dgm:spPr/>
      <dgm:t>
        <a:bodyPr/>
        <a:lstStyle/>
        <a:p>
          <a:endParaRPr lang="en-US"/>
        </a:p>
      </dgm:t>
    </dgm:pt>
    <dgm:pt modelId="{DABC662E-2BF3-4F7F-AA69-3F73FBC79CB8}">
      <dgm:prSet phldrT="[Text]"/>
      <dgm:spPr/>
      <dgm:t>
        <a:bodyPr/>
        <a:lstStyle/>
        <a:p>
          <a:r>
            <a:rPr lang="en-US" dirty="0"/>
            <a:t>LMD Science</a:t>
          </a:r>
        </a:p>
      </dgm:t>
    </dgm:pt>
    <dgm:pt modelId="{2F300783-BF21-4A8B-9F9B-3C7BB9E98FFE}" type="parTrans" cxnId="{996F5668-1626-4F4F-8630-4CACA8AC4992}">
      <dgm:prSet/>
      <dgm:spPr/>
      <dgm:t>
        <a:bodyPr/>
        <a:lstStyle/>
        <a:p>
          <a:endParaRPr lang="en-US"/>
        </a:p>
      </dgm:t>
    </dgm:pt>
    <dgm:pt modelId="{1503756F-E17A-4094-9F95-29F87C32641C}" type="sibTrans" cxnId="{996F5668-1626-4F4F-8630-4CACA8AC4992}">
      <dgm:prSet/>
      <dgm:spPr/>
      <dgm:t>
        <a:bodyPr/>
        <a:lstStyle/>
        <a:p>
          <a:endParaRPr lang="en-US"/>
        </a:p>
      </dgm:t>
    </dgm:pt>
    <dgm:pt modelId="{77E51BF7-A9F7-432A-B8FA-1A9D0CCD6E0E}">
      <dgm:prSet phldrT="[Text]"/>
      <dgm:spPr/>
      <dgm:t>
        <a:bodyPr/>
        <a:lstStyle/>
        <a:p>
          <a:r>
            <a:rPr lang="en-US" dirty="0"/>
            <a:t>Model/experiment MHD flow in CPS</a:t>
          </a:r>
        </a:p>
      </dgm:t>
    </dgm:pt>
    <dgm:pt modelId="{A4397BF3-259A-4369-B3CD-F51260067413}" type="parTrans" cxnId="{36DE7AEE-1A3E-4027-955A-623F8084C436}">
      <dgm:prSet/>
      <dgm:spPr/>
      <dgm:t>
        <a:bodyPr/>
        <a:lstStyle/>
        <a:p>
          <a:endParaRPr lang="en-US"/>
        </a:p>
      </dgm:t>
    </dgm:pt>
    <dgm:pt modelId="{FDD494A5-711B-49D0-B3F4-EAE2A1B083D8}" type="sibTrans" cxnId="{36DE7AEE-1A3E-4027-955A-623F8084C436}">
      <dgm:prSet/>
      <dgm:spPr/>
      <dgm:t>
        <a:bodyPr/>
        <a:lstStyle/>
        <a:p>
          <a:endParaRPr lang="en-US"/>
        </a:p>
      </dgm:t>
    </dgm:pt>
    <dgm:pt modelId="{6D095B54-09C0-44CE-BCA6-E7A482E333DA}">
      <dgm:prSet phldrT="[Text]"/>
      <dgm:spPr/>
      <dgm:t>
        <a:bodyPr/>
        <a:lstStyle/>
        <a:p>
          <a:r>
            <a:rPr lang="en-US" dirty="0"/>
            <a:t>LMD Testing</a:t>
          </a:r>
        </a:p>
      </dgm:t>
    </dgm:pt>
    <dgm:pt modelId="{163F7CF9-F664-4601-B65D-528285B39A6B}" type="parTrans" cxnId="{BD5000B9-EAFF-426E-9D61-7E8D85001BFC}">
      <dgm:prSet/>
      <dgm:spPr/>
      <dgm:t>
        <a:bodyPr/>
        <a:lstStyle/>
        <a:p>
          <a:endParaRPr lang="en-US"/>
        </a:p>
      </dgm:t>
    </dgm:pt>
    <dgm:pt modelId="{7A0122B9-2A7A-4951-BB74-5A76CC3662B5}" type="sibTrans" cxnId="{BD5000B9-EAFF-426E-9D61-7E8D85001BFC}">
      <dgm:prSet/>
      <dgm:spPr/>
      <dgm:t>
        <a:bodyPr/>
        <a:lstStyle/>
        <a:p>
          <a:endParaRPr lang="en-US"/>
        </a:p>
      </dgm:t>
    </dgm:pt>
    <dgm:pt modelId="{A2E04DF8-F507-4624-A03E-0E6EF341B2F4}">
      <dgm:prSet phldrT="[Text]"/>
      <dgm:spPr/>
      <dgm:t>
        <a:bodyPr/>
        <a:lstStyle/>
        <a:p>
          <a:r>
            <a:rPr lang="en-US" dirty="0"/>
            <a:t>QSPA transient loading</a:t>
          </a:r>
        </a:p>
      </dgm:t>
    </dgm:pt>
    <dgm:pt modelId="{2A8FDA4E-EB6B-4C29-8185-1B258F252FC8}" type="parTrans" cxnId="{C488F972-40E0-41F2-8786-2347587ED4C5}">
      <dgm:prSet/>
      <dgm:spPr/>
      <dgm:t>
        <a:bodyPr/>
        <a:lstStyle/>
        <a:p>
          <a:endParaRPr lang="en-US"/>
        </a:p>
      </dgm:t>
    </dgm:pt>
    <dgm:pt modelId="{1A71D878-1E31-404B-81E7-0A59EF73A037}" type="sibTrans" cxnId="{C488F972-40E0-41F2-8786-2347587ED4C5}">
      <dgm:prSet/>
      <dgm:spPr/>
      <dgm:t>
        <a:bodyPr/>
        <a:lstStyle/>
        <a:p>
          <a:endParaRPr lang="en-US"/>
        </a:p>
      </dgm:t>
    </dgm:pt>
    <dgm:pt modelId="{ED76A7D9-53E0-467E-8BC1-6B44918429A8}">
      <dgm:prSet phldrT="[Text]"/>
      <dgm:spPr/>
      <dgm:t>
        <a:bodyPr/>
        <a:lstStyle/>
        <a:p>
          <a:r>
            <a:rPr lang="en-US" dirty="0"/>
            <a:t>OLMAT HHF and laser loading</a:t>
          </a:r>
        </a:p>
      </dgm:t>
    </dgm:pt>
    <dgm:pt modelId="{BF245575-0085-4DDF-B0F6-48105ADA5895}" type="parTrans" cxnId="{87935698-7D47-45A4-BB71-46F3E9746CD9}">
      <dgm:prSet/>
      <dgm:spPr/>
      <dgm:t>
        <a:bodyPr/>
        <a:lstStyle/>
        <a:p>
          <a:endParaRPr lang="en-US"/>
        </a:p>
      </dgm:t>
    </dgm:pt>
    <dgm:pt modelId="{9F3885A6-6DC3-40FD-9659-C20962B04A58}" type="sibTrans" cxnId="{87935698-7D47-45A4-BB71-46F3E9746CD9}">
      <dgm:prSet/>
      <dgm:spPr/>
      <dgm:t>
        <a:bodyPr/>
        <a:lstStyle/>
        <a:p>
          <a:endParaRPr lang="en-US"/>
        </a:p>
      </dgm:t>
    </dgm:pt>
    <dgm:pt modelId="{2CFF7740-D1B9-4650-99A2-0F5B5295FB70}">
      <dgm:prSet phldrT="[Text]"/>
      <dgm:spPr/>
      <dgm:t>
        <a:bodyPr/>
        <a:lstStyle/>
        <a:p>
          <a:r>
            <a:rPr lang="en-US" dirty="0"/>
            <a:t>HADES electron beam loading</a:t>
          </a:r>
        </a:p>
      </dgm:t>
    </dgm:pt>
    <dgm:pt modelId="{494D4F5C-B816-4CB3-889A-86CF079A442F}" type="parTrans" cxnId="{62ECE628-4F74-4DBA-B0F7-852FB2C3B40F}">
      <dgm:prSet/>
      <dgm:spPr/>
      <dgm:t>
        <a:bodyPr/>
        <a:lstStyle/>
        <a:p>
          <a:endParaRPr lang="en-US"/>
        </a:p>
      </dgm:t>
    </dgm:pt>
    <dgm:pt modelId="{8F9EF6C7-4E1F-4360-B097-584EF8D05865}" type="sibTrans" cxnId="{62ECE628-4F74-4DBA-B0F7-852FB2C3B40F}">
      <dgm:prSet/>
      <dgm:spPr/>
      <dgm:t>
        <a:bodyPr/>
        <a:lstStyle/>
        <a:p>
          <a:endParaRPr lang="en-US"/>
        </a:p>
      </dgm:t>
    </dgm:pt>
    <dgm:pt modelId="{D64A9294-2A2D-4120-9026-62818F0A3B57}">
      <dgm:prSet phldrT="[Text]"/>
      <dgm:spPr/>
      <dgm:t>
        <a:bodyPr/>
        <a:lstStyle/>
        <a:p>
          <a:r>
            <a:rPr lang="en-US" dirty="0"/>
            <a:t>COMPASS-U LMD module</a:t>
          </a:r>
        </a:p>
      </dgm:t>
    </dgm:pt>
    <dgm:pt modelId="{B3EA6128-6375-46C7-820C-F88CE8963A1B}" type="parTrans" cxnId="{8DAA14A5-6514-4AB6-8AAE-02E784261010}">
      <dgm:prSet/>
      <dgm:spPr/>
      <dgm:t>
        <a:bodyPr/>
        <a:lstStyle/>
        <a:p>
          <a:endParaRPr lang="en-US"/>
        </a:p>
      </dgm:t>
    </dgm:pt>
    <dgm:pt modelId="{765556C1-DB28-4E58-998D-862D64ABCCA9}" type="sibTrans" cxnId="{8DAA14A5-6514-4AB6-8AAE-02E784261010}">
      <dgm:prSet/>
      <dgm:spPr/>
      <dgm:t>
        <a:bodyPr/>
        <a:lstStyle/>
        <a:p>
          <a:endParaRPr lang="en-US"/>
        </a:p>
      </dgm:t>
    </dgm:pt>
    <dgm:pt modelId="{40C60B1F-5047-45F5-A199-7641713E7FD7}">
      <dgm:prSet phldrT="[Text]"/>
      <dgm:spPr/>
      <dgm:t>
        <a:bodyPr/>
        <a:lstStyle/>
        <a:p>
          <a:r>
            <a:rPr lang="en-US" dirty="0"/>
            <a:t>DEMO LMD</a:t>
          </a:r>
        </a:p>
      </dgm:t>
    </dgm:pt>
    <dgm:pt modelId="{6DE0D286-DA43-4085-BBC4-51A911224897}" type="parTrans" cxnId="{DF70CF73-4806-4BBB-9B75-52F937BA78CA}">
      <dgm:prSet/>
      <dgm:spPr/>
      <dgm:t>
        <a:bodyPr/>
        <a:lstStyle/>
        <a:p>
          <a:endParaRPr lang="en-US"/>
        </a:p>
      </dgm:t>
    </dgm:pt>
    <dgm:pt modelId="{7071B954-50D7-4626-8DC9-F82A61E8C273}" type="sibTrans" cxnId="{DF70CF73-4806-4BBB-9B75-52F937BA78CA}">
      <dgm:prSet/>
      <dgm:spPr/>
      <dgm:t>
        <a:bodyPr/>
        <a:lstStyle/>
        <a:p>
          <a:endParaRPr lang="en-US"/>
        </a:p>
      </dgm:t>
    </dgm:pt>
    <dgm:pt modelId="{CE8854E4-95A6-4F3F-BA3A-1153F045AFF1}">
      <dgm:prSet phldrT="[Text]"/>
      <dgm:spPr/>
      <dgm:t>
        <a:bodyPr/>
        <a:lstStyle/>
        <a:p>
          <a:r>
            <a:rPr lang="en-US" dirty="0"/>
            <a:t>Integrated modelling SOLPS-</a:t>
          </a:r>
          <a:r>
            <a:rPr lang="en-US" dirty="0" err="1"/>
            <a:t>iTER</a:t>
          </a:r>
          <a:r>
            <a:rPr lang="en-US" dirty="0"/>
            <a:t>- ASTRA/Aurora - FACIT</a:t>
          </a:r>
        </a:p>
      </dgm:t>
    </dgm:pt>
    <dgm:pt modelId="{EDF23229-1B8D-4363-BAB4-C50B90C35073}" type="parTrans" cxnId="{3C653321-CBC2-4DFC-B903-D6B43A8C215A}">
      <dgm:prSet/>
      <dgm:spPr/>
      <dgm:t>
        <a:bodyPr/>
        <a:lstStyle/>
        <a:p>
          <a:endParaRPr lang="en-US"/>
        </a:p>
      </dgm:t>
    </dgm:pt>
    <dgm:pt modelId="{2F2C94AF-6BFD-4119-A25D-219B1388EE61}" type="sibTrans" cxnId="{3C653321-CBC2-4DFC-B903-D6B43A8C215A}">
      <dgm:prSet/>
      <dgm:spPr/>
      <dgm:t>
        <a:bodyPr/>
        <a:lstStyle/>
        <a:p>
          <a:endParaRPr lang="en-US"/>
        </a:p>
      </dgm:t>
    </dgm:pt>
    <dgm:pt modelId="{A4D733B9-71B7-4F3C-8A90-843BD94634E1}">
      <dgm:prSet phldrT="[Text]"/>
      <dgm:spPr/>
      <dgm:t>
        <a:bodyPr/>
        <a:lstStyle/>
        <a:p>
          <a:r>
            <a:rPr lang="en-US" dirty="0"/>
            <a:t>LMD Technology</a:t>
          </a:r>
        </a:p>
      </dgm:t>
    </dgm:pt>
    <dgm:pt modelId="{BED2F10F-7957-42CA-A17D-8360298C296B}" type="parTrans" cxnId="{C4D599A4-ABF7-4A8C-9BA8-7E507FBA1EB0}">
      <dgm:prSet/>
      <dgm:spPr/>
      <dgm:t>
        <a:bodyPr/>
        <a:lstStyle/>
        <a:p>
          <a:endParaRPr lang="en-US"/>
        </a:p>
      </dgm:t>
    </dgm:pt>
    <dgm:pt modelId="{8D84C0A1-9B1F-4BCB-8D46-AE7C29359713}" type="sibTrans" cxnId="{C4D599A4-ABF7-4A8C-9BA8-7E507FBA1EB0}">
      <dgm:prSet/>
      <dgm:spPr/>
      <dgm:t>
        <a:bodyPr/>
        <a:lstStyle/>
        <a:p>
          <a:endParaRPr lang="en-US"/>
        </a:p>
      </dgm:t>
    </dgm:pt>
    <dgm:pt modelId="{CFD566EB-804B-4308-B295-071EDB808FED}">
      <dgm:prSet phldrT="[Text]"/>
      <dgm:spPr/>
      <dgm:t>
        <a:bodyPr/>
        <a:lstStyle/>
        <a:p>
          <a:r>
            <a:rPr lang="en-US" dirty="0"/>
            <a:t>Develop CPS felt samples</a:t>
          </a:r>
        </a:p>
      </dgm:t>
    </dgm:pt>
    <dgm:pt modelId="{978E5647-2625-41B8-A8A8-8ABCAD90B06F}" type="parTrans" cxnId="{67C9A18D-8259-4E09-BEA3-5E6E1D126137}">
      <dgm:prSet/>
      <dgm:spPr/>
      <dgm:t>
        <a:bodyPr/>
        <a:lstStyle/>
        <a:p>
          <a:endParaRPr lang="en-US"/>
        </a:p>
      </dgm:t>
    </dgm:pt>
    <dgm:pt modelId="{99103CB6-B7F8-473E-8D82-0214C428FA5F}" type="sibTrans" cxnId="{67C9A18D-8259-4E09-BEA3-5E6E1D126137}">
      <dgm:prSet/>
      <dgm:spPr/>
      <dgm:t>
        <a:bodyPr/>
        <a:lstStyle/>
        <a:p>
          <a:endParaRPr lang="en-US"/>
        </a:p>
      </dgm:t>
    </dgm:pt>
    <dgm:pt modelId="{B4948FA5-849F-44BC-A62C-E9736A22487B}">
      <dgm:prSet phldrT="[Text]"/>
      <dgm:spPr/>
      <dgm:t>
        <a:bodyPr/>
        <a:lstStyle/>
        <a:p>
          <a:r>
            <a:rPr lang="en-US" dirty="0"/>
            <a:t>Corrosion barrier coatings</a:t>
          </a:r>
        </a:p>
      </dgm:t>
    </dgm:pt>
    <dgm:pt modelId="{4A611B0F-BE8B-46AB-92A0-B1F5E6599189}" type="parTrans" cxnId="{4B390AEE-C80A-4724-BD1C-434CB6564C79}">
      <dgm:prSet/>
      <dgm:spPr/>
      <dgm:t>
        <a:bodyPr/>
        <a:lstStyle/>
        <a:p>
          <a:endParaRPr lang="en-US"/>
        </a:p>
      </dgm:t>
    </dgm:pt>
    <dgm:pt modelId="{D4BE1AD4-53EB-407C-82EE-46D3E0179E6D}" type="sibTrans" cxnId="{4B390AEE-C80A-4724-BD1C-434CB6564C79}">
      <dgm:prSet/>
      <dgm:spPr/>
      <dgm:t>
        <a:bodyPr/>
        <a:lstStyle/>
        <a:p>
          <a:endParaRPr lang="en-US"/>
        </a:p>
      </dgm:t>
    </dgm:pt>
    <dgm:pt modelId="{0EA2DBB7-983D-4BAA-BD2E-23F3C4117CCC}">
      <dgm:prSet phldrT="[Text]"/>
      <dgm:spPr/>
      <dgm:t>
        <a:bodyPr/>
        <a:lstStyle/>
        <a:p>
          <a:r>
            <a:rPr lang="en-US" dirty="0"/>
            <a:t>Design development</a:t>
          </a:r>
        </a:p>
      </dgm:t>
    </dgm:pt>
    <dgm:pt modelId="{802A63F6-24A5-4FC9-B0F2-6893FB48A37C}" type="parTrans" cxnId="{D4B3A63C-D203-4CF6-81AB-548E4DBB828E}">
      <dgm:prSet/>
      <dgm:spPr/>
      <dgm:t>
        <a:bodyPr/>
        <a:lstStyle/>
        <a:p>
          <a:endParaRPr lang="en-US"/>
        </a:p>
      </dgm:t>
    </dgm:pt>
    <dgm:pt modelId="{1445C3CC-079A-41E9-A6E1-354614A08C4B}" type="sibTrans" cxnId="{D4B3A63C-D203-4CF6-81AB-548E4DBB828E}">
      <dgm:prSet/>
      <dgm:spPr/>
      <dgm:t>
        <a:bodyPr/>
        <a:lstStyle/>
        <a:p>
          <a:endParaRPr lang="en-US"/>
        </a:p>
      </dgm:t>
    </dgm:pt>
    <dgm:pt modelId="{5A373393-5074-4620-B7B7-C6FE7E8D5741}">
      <dgm:prSet phldrT="[Text]"/>
      <dgm:spPr/>
      <dgm:t>
        <a:bodyPr/>
        <a:lstStyle/>
        <a:p>
          <a:r>
            <a:rPr lang="en-US" dirty="0"/>
            <a:t>Performance modelling (</a:t>
          </a:r>
          <a:r>
            <a:rPr lang="en-US" dirty="0" err="1"/>
            <a:t>Fiesta+METIS</a:t>
          </a:r>
          <a:r>
            <a:rPr lang="en-US" dirty="0"/>
            <a:t>, </a:t>
          </a:r>
          <a:r>
            <a:rPr lang="en-US" dirty="0" err="1"/>
            <a:t>HeatLMD</a:t>
          </a:r>
          <a:r>
            <a:rPr lang="en-US" dirty="0"/>
            <a:t>)</a:t>
          </a:r>
        </a:p>
      </dgm:t>
    </dgm:pt>
    <dgm:pt modelId="{7CE3764D-13B2-44E4-8DC7-BBB2FCBD34AF}" type="parTrans" cxnId="{C804A570-2EAD-49ED-8BD1-0A97DD2F2DF0}">
      <dgm:prSet/>
      <dgm:spPr/>
      <dgm:t>
        <a:bodyPr/>
        <a:lstStyle/>
        <a:p>
          <a:endParaRPr lang="en-US"/>
        </a:p>
      </dgm:t>
    </dgm:pt>
    <dgm:pt modelId="{37EF9BF7-3FDD-44CA-9FC3-956D6E361D91}" type="sibTrans" cxnId="{C804A570-2EAD-49ED-8BD1-0A97DD2F2DF0}">
      <dgm:prSet/>
      <dgm:spPr/>
      <dgm:t>
        <a:bodyPr/>
        <a:lstStyle/>
        <a:p>
          <a:endParaRPr lang="en-US"/>
        </a:p>
      </dgm:t>
    </dgm:pt>
    <dgm:pt modelId="{56B321A5-1650-423C-B4ED-86CA5EECA3A6}">
      <dgm:prSet phldrT="[Text]"/>
      <dgm:spPr/>
      <dgm:t>
        <a:bodyPr/>
        <a:lstStyle/>
        <a:p>
          <a:r>
            <a:rPr lang="en-US" dirty="0"/>
            <a:t>Scenario modelling (COREDIV/TECXY/ASTRA-SOLPS)</a:t>
          </a:r>
        </a:p>
      </dgm:t>
    </dgm:pt>
    <dgm:pt modelId="{4B356DE6-9643-48EA-8DE2-E634F1E54F5F}" type="parTrans" cxnId="{BD279CF0-0E03-4F4E-A932-BAE827D86C72}">
      <dgm:prSet/>
      <dgm:spPr/>
      <dgm:t>
        <a:bodyPr/>
        <a:lstStyle/>
        <a:p>
          <a:endParaRPr lang="en-US"/>
        </a:p>
      </dgm:t>
    </dgm:pt>
    <dgm:pt modelId="{4F2078DF-5484-493B-98C4-BA0B4AF234F5}" type="sibTrans" cxnId="{BD279CF0-0E03-4F4E-A932-BAE827D86C72}">
      <dgm:prSet/>
      <dgm:spPr/>
      <dgm:t>
        <a:bodyPr/>
        <a:lstStyle/>
        <a:p>
          <a:endParaRPr lang="en-US"/>
        </a:p>
      </dgm:t>
    </dgm:pt>
    <dgm:pt modelId="{9EE56888-73BD-4063-96A1-F708ADC3F8A5}">
      <dgm:prSet phldrT="[Text]"/>
      <dgm:spPr/>
      <dgm:t>
        <a:bodyPr/>
        <a:lstStyle/>
        <a:p>
          <a:r>
            <a:rPr lang="en-US" dirty="0"/>
            <a:t>Corrosion/mechanical properties CPS/barriers</a:t>
          </a:r>
        </a:p>
      </dgm:t>
    </dgm:pt>
    <dgm:pt modelId="{5E9AB35E-1D09-4047-B324-7F6B2103E80B}" type="parTrans" cxnId="{D94FA064-C408-440C-8FD5-76B80C3DE169}">
      <dgm:prSet/>
      <dgm:spPr/>
      <dgm:t>
        <a:bodyPr/>
        <a:lstStyle/>
        <a:p>
          <a:endParaRPr lang="en-GB"/>
        </a:p>
      </dgm:t>
    </dgm:pt>
    <dgm:pt modelId="{78F35F77-33EF-46E2-8F77-370704514BC5}" type="sibTrans" cxnId="{D94FA064-C408-440C-8FD5-76B80C3DE169}">
      <dgm:prSet/>
      <dgm:spPr/>
      <dgm:t>
        <a:bodyPr/>
        <a:lstStyle/>
        <a:p>
          <a:endParaRPr lang="en-GB"/>
        </a:p>
      </dgm:t>
    </dgm:pt>
    <dgm:pt modelId="{11A55844-D750-4860-9330-AD2124CA24D6}">
      <dgm:prSet phldrT="[Text]"/>
      <dgm:spPr/>
      <dgm:t>
        <a:bodyPr/>
        <a:lstStyle/>
        <a:p>
          <a:r>
            <a:rPr lang="en-US" dirty="0"/>
            <a:t>EM ultrasound to mitigate bubble production</a:t>
          </a:r>
        </a:p>
      </dgm:t>
    </dgm:pt>
    <dgm:pt modelId="{80FD2995-10DE-4EEE-8B3F-B746CDD109F5}" type="parTrans" cxnId="{68559420-00DC-4894-8186-381F407F502E}">
      <dgm:prSet/>
      <dgm:spPr/>
      <dgm:t>
        <a:bodyPr/>
        <a:lstStyle/>
        <a:p>
          <a:endParaRPr lang="en-GB"/>
        </a:p>
      </dgm:t>
    </dgm:pt>
    <dgm:pt modelId="{660BD4BB-DC2A-4605-9F7A-CC5B6DD7BC19}" type="sibTrans" cxnId="{68559420-00DC-4894-8186-381F407F502E}">
      <dgm:prSet/>
      <dgm:spPr/>
      <dgm:t>
        <a:bodyPr/>
        <a:lstStyle/>
        <a:p>
          <a:endParaRPr lang="en-GB"/>
        </a:p>
      </dgm:t>
    </dgm:pt>
    <dgm:pt modelId="{91E23331-B266-41F1-9B07-A2F7AEA88DEB}">
      <dgm:prSet phldrT="[Text]"/>
      <dgm:spPr/>
      <dgm:t>
        <a:bodyPr/>
        <a:lstStyle/>
        <a:p>
          <a:r>
            <a:rPr lang="en-US" dirty="0"/>
            <a:t>Free flow film approach to mitigate bubble production</a:t>
          </a:r>
        </a:p>
      </dgm:t>
    </dgm:pt>
    <dgm:pt modelId="{121632E5-64C9-43AF-87FE-5A0A6C4B10FC}" type="parTrans" cxnId="{88BC00BD-6902-47D7-9ABD-BE8F05CCD547}">
      <dgm:prSet/>
      <dgm:spPr/>
      <dgm:t>
        <a:bodyPr/>
        <a:lstStyle/>
        <a:p>
          <a:endParaRPr lang="en-GB"/>
        </a:p>
      </dgm:t>
    </dgm:pt>
    <dgm:pt modelId="{930DC073-647F-4BA5-9150-6996BA5D1635}" type="sibTrans" cxnId="{88BC00BD-6902-47D7-9ABD-BE8F05CCD547}">
      <dgm:prSet/>
      <dgm:spPr/>
      <dgm:t>
        <a:bodyPr/>
        <a:lstStyle/>
        <a:p>
          <a:endParaRPr lang="en-GB"/>
        </a:p>
      </dgm:t>
    </dgm:pt>
    <dgm:pt modelId="{8C1BB3FD-04DF-4EFC-A2AD-2A93912992C8}">
      <dgm:prSet phldrT="[Text]"/>
      <dgm:spPr/>
      <dgm:t>
        <a:bodyPr/>
        <a:lstStyle/>
        <a:p>
          <a:r>
            <a:rPr lang="en-US" dirty="0"/>
            <a:t>Develop capillary restrained loop with EM pump system</a:t>
          </a:r>
        </a:p>
      </dgm:t>
    </dgm:pt>
    <dgm:pt modelId="{332DA808-B485-43DA-B0A8-B407EB49CA62}" type="parTrans" cxnId="{8B48376E-C4E4-4DA7-B7FA-7913B22F347C}">
      <dgm:prSet/>
      <dgm:spPr/>
      <dgm:t>
        <a:bodyPr/>
        <a:lstStyle/>
        <a:p>
          <a:endParaRPr lang="en-GB"/>
        </a:p>
      </dgm:t>
    </dgm:pt>
    <dgm:pt modelId="{E83499F8-EA0F-4A2E-AD7A-09BEF6C6BC89}" type="sibTrans" cxnId="{8B48376E-C4E4-4DA7-B7FA-7913B22F347C}">
      <dgm:prSet/>
      <dgm:spPr/>
      <dgm:t>
        <a:bodyPr/>
        <a:lstStyle/>
        <a:p>
          <a:endParaRPr lang="en-GB"/>
        </a:p>
      </dgm:t>
    </dgm:pt>
    <dgm:pt modelId="{E2696FF7-3AA7-4373-A68A-ADE91718B4B3}" type="pres">
      <dgm:prSet presAssocID="{91B64F08-5F2E-40EC-B0D1-502379CEA520}" presName="Name0" presStyleCnt="0">
        <dgm:presLayoutVars>
          <dgm:dir/>
          <dgm:animLvl val="lvl"/>
          <dgm:resizeHandles val="exact"/>
        </dgm:presLayoutVars>
      </dgm:prSet>
      <dgm:spPr/>
    </dgm:pt>
    <dgm:pt modelId="{983F5A20-31A0-47F9-982D-7AE19D19FD41}" type="pres">
      <dgm:prSet presAssocID="{DABC662E-2BF3-4F7F-AA69-3F73FBC79CB8}" presName="linNode" presStyleCnt="0"/>
      <dgm:spPr/>
    </dgm:pt>
    <dgm:pt modelId="{BD513D3A-6299-4536-A882-9F666AE67DC4}" type="pres">
      <dgm:prSet presAssocID="{DABC662E-2BF3-4F7F-AA69-3F73FBC79CB8}" presName="parTx" presStyleLbl="revTx" presStyleIdx="0" presStyleCnt="5">
        <dgm:presLayoutVars>
          <dgm:chMax val="1"/>
          <dgm:bulletEnabled val="1"/>
        </dgm:presLayoutVars>
      </dgm:prSet>
      <dgm:spPr/>
    </dgm:pt>
    <dgm:pt modelId="{D036B599-0DB1-420F-83F7-DE565CC69F29}" type="pres">
      <dgm:prSet presAssocID="{DABC662E-2BF3-4F7F-AA69-3F73FBC79CB8}" presName="bracket" presStyleLbl="parChTrans1D1" presStyleIdx="0" presStyleCnt="5"/>
      <dgm:spPr/>
    </dgm:pt>
    <dgm:pt modelId="{0F304CF4-B08C-408F-803C-998EA05621B6}" type="pres">
      <dgm:prSet presAssocID="{DABC662E-2BF3-4F7F-AA69-3F73FBC79CB8}" presName="spH" presStyleCnt="0"/>
      <dgm:spPr/>
    </dgm:pt>
    <dgm:pt modelId="{BCE80AED-6C43-4535-9429-6AD611D40019}" type="pres">
      <dgm:prSet presAssocID="{DABC662E-2BF3-4F7F-AA69-3F73FBC79CB8}" presName="desTx" presStyleLbl="node1" presStyleIdx="0" presStyleCnt="5">
        <dgm:presLayoutVars>
          <dgm:bulletEnabled val="1"/>
        </dgm:presLayoutVars>
      </dgm:prSet>
      <dgm:spPr/>
    </dgm:pt>
    <dgm:pt modelId="{6B4892E6-DA8C-4B3F-A503-420ED365EA1C}" type="pres">
      <dgm:prSet presAssocID="{1503756F-E17A-4094-9F95-29F87C32641C}" presName="spV" presStyleCnt="0"/>
      <dgm:spPr/>
    </dgm:pt>
    <dgm:pt modelId="{2CEC91A6-5456-45B2-9C76-FC0F255AE1ED}" type="pres">
      <dgm:prSet presAssocID="{A4D733B9-71B7-4F3C-8A90-843BD94634E1}" presName="linNode" presStyleCnt="0"/>
      <dgm:spPr/>
    </dgm:pt>
    <dgm:pt modelId="{05DA4144-1AC0-477F-8400-3ACD4238CC68}" type="pres">
      <dgm:prSet presAssocID="{A4D733B9-71B7-4F3C-8A90-843BD94634E1}" presName="parTx" presStyleLbl="revTx" presStyleIdx="1" presStyleCnt="5">
        <dgm:presLayoutVars>
          <dgm:chMax val="1"/>
          <dgm:bulletEnabled val="1"/>
        </dgm:presLayoutVars>
      </dgm:prSet>
      <dgm:spPr/>
    </dgm:pt>
    <dgm:pt modelId="{5AB1BD72-D604-405E-BC65-9E0B01F85611}" type="pres">
      <dgm:prSet presAssocID="{A4D733B9-71B7-4F3C-8A90-843BD94634E1}" presName="bracket" presStyleLbl="parChTrans1D1" presStyleIdx="1" presStyleCnt="5"/>
      <dgm:spPr/>
    </dgm:pt>
    <dgm:pt modelId="{640B0D04-7902-41D4-9AC0-8295AE9D3F4A}" type="pres">
      <dgm:prSet presAssocID="{A4D733B9-71B7-4F3C-8A90-843BD94634E1}" presName="spH" presStyleCnt="0"/>
      <dgm:spPr/>
    </dgm:pt>
    <dgm:pt modelId="{2490B40B-B212-404F-8F95-F9F448E77943}" type="pres">
      <dgm:prSet presAssocID="{A4D733B9-71B7-4F3C-8A90-843BD94634E1}" presName="desTx" presStyleLbl="node1" presStyleIdx="1" presStyleCnt="5">
        <dgm:presLayoutVars>
          <dgm:bulletEnabled val="1"/>
        </dgm:presLayoutVars>
      </dgm:prSet>
      <dgm:spPr/>
    </dgm:pt>
    <dgm:pt modelId="{3B7E8EBA-5D0A-4769-AF9C-54B52DFD36C7}" type="pres">
      <dgm:prSet presAssocID="{8D84C0A1-9B1F-4BCB-8D46-AE7C29359713}" presName="spV" presStyleCnt="0"/>
      <dgm:spPr/>
    </dgm:pt>
    <dgm:pt modelId="{BF1A3354-8997-4CBA-90D9-E9184CCEBEE6}" type="pres">
      <dgm:prSet presAssocID="{6D095B54-09C0-44CE-BCA6-E7A482E333DA}" presName="linNode" presStyleCnt="0"/>
      <dgm:spPr/>
    </dgm:pt>
    <dgm:pt modelId="{86A703CC-1E1D-415E-9118-87A914726F1F}" type="pres">
      <dgm:prSet presAssocID="{6D095B54-09C0-44CE-BCA6-E7A482E333DA}" presName="parTx" presStyleLbl="revTx" presStyleIdx="2" presStyleCnt="5">
        <dgm:presLayoutVars>
          <dgm:chMax val="1"/>
          <dgm:bulletEnabled val="1"/>
        </dgm:presLayoutVars>
      </dgm:prSet>
      <dgm:spPr/>
    </dgm:pt>
    <dgm:pt modelId="{1A4E3CFF-8569-4CE9-89B3-C87C534213CF}" type="pres">
      <dgm:prSet presAssocID="{6D095B54-09C0-44CE-BCA6-E7A482E333DA}" presName="bracket" presStyleLbl="parChTrans1D1" presStyleIdx="2" presStyleCnt="5"/>
      <dgm:spPr/>
    </dgm:pt>
    <dgm:pt modelId="{8DD1784E-2543-4BC5-9029-FA4587034017}" type="pres">
      <dgm:prSet presAssocID="{6D095B54-09C0-44CE-BCA6-E7A482E333DA}" presName="spH" presStyleCnt="0"/>
      <dgm:spPr/>
    </dgm:pt>
    <dgm:pt modelId="{608A24EA-2AE9-4401-A84F-A9432D4CCC84}" type="pres">
      <dgm:prSet presAssocID="{6D095B54-09C0-44CE-BCA6-E7A482E333DA}" presName="desTx" presStyleLbl="node1" presStyleIdx="2" presStyleCnt="5">
        <dgm:presLayoutVars>
          <dgm:bulletEnabled val="1"/>
        </dgm:presLayoutVars>
      </dgm:prSet>
      <dgm:spPr/>
    </dgm:pt>
    <dgm:pt modelId="{271F9C20-2EEF-457A-8316-F399ED2D438E}" type="pres">
      <dgm:prSet presAssocID="{7A0122B9-2A7A-4951-BB74-5A76CC3662B5}" presName="spV" presStyleCnt="0"/>
      <dgm:spPr/>
    </dgm:pt>
    <dgm:pt modelId="{E744E830-DB53-48AF-A3B7-27230EAF87EB}" type="pres">
      <dgm:prSet presAssocID="{D64A9294-2A2D-4120-9026-62818F0A3B57}" presName="linNode" presStyleCnt="0"/>
      <dgm:spPr/>
    </dgm:pt>
    <dgm:pt modelId="{BC6162CD-B69F-4D12-A0D8-E140935782D1}" type="pres">
      <dgm:prSet presAssocID="{D64A9294-2A2D-4120-9026-62818F0A3B57}" presName="parTx" presStyleLbl="revTx" presStyleIdx="3" presStyleCnt="5">
        <dgm:presLayoutVars>
          <dgm:chMax val="1"/>
          <dgm:bulletEnabled val="1"/>
        </dgm:presLayoutVars>
      </dgm:prSet>
      <dgm:spPr/>
    </dgm:pt>
    <dgm:pt modelId="{41F9E08A-7C05-41ED-9249-D7090A268BD9}" type="pres">
      <dgm:prSet presAssocID="{D64A9294-2A2D-4120-9026-62818F0A3B57}" presName="bracket" presStyleLbl="parChTrans1D1" presStyleIdx="3" presStyleCnt="5"/>
      <dgm:spPr/>
    </dgm:pt>
    <dgm:pt modelId="{B3E747C1-2696-403E-A05B-6A5232992EEB}" type="pres">
      <dgm:prSet presAssocID="{D64A9294-2A2D-4120-9026-62818F0A3B57}" presName="spH" presStyleCnt="0"/>
      <dgm:spPr/>
    </dgm:pt>
    <dgm:pt modelId="{9FEE2057-559B-4B7D-BDF1-7B93BAE2241B}" type="pres">
      <dgm:prSet presAssocID="{D64A9294-2A2D-4120-9026-62818F0A3B57}" presName="desTx" presStyleLbl="node1" presStyleIdx="3" presStyleCnt="5">
        <dgm:presLayoutVars>
          <dgm:bulletEnabled val="1"/>
        </dgm:presLayoutVars>
      </dgm:prSet>
      <dgm:spPr/>
    </dgm:pt>
    <dgm:pt modelId="{2EB11700-9168-4E32-A07D-273AFCD9A3CA}" type="pres">
      <dgm:prSet presAssocID="{765556C1-DB28-4E58-998D-862D64ABCCA9}" presName="spV" presStyleCnt="0"/>
      <dgm:spPr/>
    </dgm:pt>
    <dgm:pt modelId="{F9818FDB-1EA2-4660-9773-0BE1C30F9255}" type="pres">
      <dgm:prSet presAssocID="{40C60B1F-5047-45F5-A199-7641713E7FD7}" presName="linNode" presStyleCnt="0"/>
      <dgm:spPr/>
    </dgm:pt>
    <dgm:pt modelId="{DD3C21F5-2F92-4A26-BD01-C5926CFA4E3F}" type="pres">
      <dgm:prSet presAssocID="{40C60B1F-5047-45F5-A199-7641713E7FD7}" presName="parTx" presStyleLbl="revTx" presStyleIdx="4" presStyleCnt="5">
        <dgm:presLayoutVars>
          <dgm:chMax val="1"/>
          <dgm:bulletEnabled val="1"/>
        </dgm:presLayoutVars>
      </dgm:prSet>
      <dgm:spPr/>
    </dgm:pt>
    <dgm:pt modelId="{24B2A5E6-0D29-462A-BC16-5B7094A3A6DE}" type="pres">
      <dgm:prSet presAssocID="{40C60B1F-5047-45F5-A199-7641713E7FD7}" presName="bracket" presStyleLbl="parChTrans1D1" presStyleIdx="4" presStyleCnt="5"/>
      <dgm:spPr/>
    </dgm:pt>
    <dgm:pt modelId="{1270A1EE-FB63-4E4C-8D0D-224C5C0ABF7F}" type="pres">
      <dgm:prSet presAssocID="{40C60B1F-5047-45F5-A199-7641713E7FD7}" presName="spH" presStyleCnt="0"/>
      <dgm:spPr/>
    </dgm:pt>
    <dgm:pt modelId="{B0BC477A-CA34-49B1-8189-9E71C0A1C4A9}" type="pres">
      <dgm:prSet presAssocID="{40C60B1F-5047-45F5-A199-7641713E7FD7}" presName="desTx" presStyleLbl="node1" presStyleIdx="4" presStyleCnt="5">
        <dgm:presLayoutVars>
          <dgm:bulletEnabled val="1"/>
        </dgm:presLayoutVars>
      </dgm:prSet>
      <dgm:spPr/>
    </dgm:pt>
  </dgm:ptLst>
  <dgm:cxnLst>
    <dgm:cxn modelId="{9929A503-3760-4432-AD6F-57BB3640177E}" type="presOf" srcId="{B4948FA5-849F-44BC-A62C-E9736A22487B}" destId="{2490B40B-B212-404F-8F95-F9F448E77943}" srcOrd="0" destOrd="1" presId="urn:diagrams.loki3.com/BracketList"/>
    <dgm:cxn modelId="{2D8AE607-AACE-4F14-ABF8-F2A08C209DE1}" type="presOf" srcId="{56B321A5-1650-423C-B4ED-86CA5EECA3A6}" destId="{9FEE2057-559B-4B7D-BDF1-7B93BAE2241B}" srcOrd="0" destOrd="2" presId="urn:diagrams.loki3.com/BracketList"/>
    <dgm:cxn modelId="{AA2C970B-F00E-43DC-A5C4-215180B27714}" type="presOf" srcId="{77E51BF7-A9F7-432A-B8FA-1A9D0CCD6E0E}" destId="{BCE80AED-6C43-4535-9429-6AD611D40019}" srcOrd="0" destOrd="0" presId="urn:diagrams.loki3.com/BracketList"/>
    <dgm:cxn modelId="{9F3D7D17-D83A-47E3-AA53-C2C57B5CFB95}" type="presOf" srcId="{D64A9294-2A2D-4120-9026-62818F0A3B57}" destId="{BC6162CD-B69F-4D12-A0D8-E140935782D1}" srcOrd="0" destOrd="0" presId="urn:diagrams.loki3.com/BracketList"/>
    <dgm:cxn modelId="{68559420-00DC-4894-8186-381F407F502E}" srcId="{DABC662E-2BF3-4F7F-AA69-3F73FBC79CB8}" destId="{11A55844-D750-4860-9330-AD2124CA24D6}" srcOrd="1" destOrd="0" parTransId="{80FD2995-10DE-4EEE-8B3F-B746CDD109F5}" sibTransId="{660BD4BB-DC2A-4605-9F7A-CC5B6DD7BC19}"/>
    <dgm:cxn modelId="{3C653321-CBC2-4DFC-B903-D6B43A8C215A}" srcId="{40C60B1F-5047-45F5-A199-7641713E7FD7}" destId="{CE8854E4-95A6-4F3F-BA3A-1153F045AFF1}" srcOrd="0" destOrd="0" parTransId="{EDF23229-1B8D-4363-BAB4-C50B90C35073}" sibTransId="{2F2C94AF-6BFD-4119-A25D-219B1388EE61}"/>
    <dgm:cxn modelId="{62ECE628-4F74-4DBA-B0F7-852FB2C3B40F}" srcId="{6D095B54-09C0-44CE-BCA6-E7A482E333DA}" destId="{2CFF7740-D1B9-4650-99A2-0F5B5295FB70}" srcOrd="3" destOrd="0" parTransId="{494D4F5C-B816-4CB3-889A-86CF079A442F}" sibTransId="{8F9EF6C7-4E1F-4360-B097-584EF8D05865}"/>
    <dgm:cxn modelId="{62F32436-9177-4FF8-98E4-6F1170623502}" type="presOf" srcId="{8C1BB3FD-04DF-4EFC-A2AD-2A93912992C8}" destId="{2490B40B-B212-404F-8F95-F9F448E77943}" srcOrd="0" destOrd="2" presId="urn:diagrams.loki3.com/BracketList"/>
    <dgm:cxn modelId="{FBC8C93B-EC2B-4738-97A7-CA982E280ECE}" type="presOf" srcId="{DABC662E-2BF3-4F7F-AA69-3F73FBC79CB8}" destId="{BD513D3A-6299-4536-A882-9F666AE67DC4}" srcOrd="0" destOrd="0" presId="urn:diagrams.loki3.com/BracketList"/>
    <dgm:cxn modelId="{D4B3A63C-D203-4CF6-81AB-548E4DBB828E}" srcId="{D64A9294-2A2D-4120-9026-62818F0A3B57}" destId="{0EA2DBB7-983D-4BAA-BD2E-23F3C4117CCC}" srcOrd="0" destOrd="0" parTransId="{802A63F6-24A5-4FC9-B0F2-6893FB48A37C}" sibTransId="{1445C3CC-079A-41E9-A6E1-354614A08C4B}"/>
    <dgm:cxn modelId="{258A415B-67B9-4D01-93D2-E71EFFADE816}" type="presOf" srcId="{91E23331-B266-41F1-9B07-A2F7AEA88DEB}" destId="{BCE80AED-6C43-4535-9429-6AD611D40019}" srcOrd="0" destOrd="2" presId="urn:diagrams.loki3.com/BracketList"/>
    <dgm:cxn modelId="{D94FA064-C408-440C-8FD5-76B80C3DE169}" srcId="{6D095B54-09C0-44CE-BCA6-E7A482E333DA}" destId="{9EE56888-73BD-4063-96A1-F708ADC3F8A5}" srcOrd="2" destOrd="0" parTransId="{5E9AB35E-1D09-4047-B324-7F6B2103E80B}" sibTransId="{78F35F77-33EF-46E2-8F77-370704514BC5}"/>
    <dgm:cxn modelId="{996F5668-1626-4F4F-8630-4CACA8AC4992}" srcId="{91B64F08-5F2E-40EC-B0D1-502379CEA520}" destId="{DABC662E-2BF3-4F7F-AA69-3F73FBC79CB8}" srcOrd="0" destOrd="0" parTransId="{2F300783-BF21-4A8B-9F9B-3C7BB9E98FFE}" sibTransId="{1503756F-E17A-4094-9F95-29F87C32641C}"/>
    <dgm:cxn modelId="{8B48376E-C4E4-4DA7-B7FA-7913B22F347C}" srcId="{A4D733B9-71B7-4F3C-8A90-843BD94634E1}" destId="{8C1BB3FD-04DF-4EFC-A2AD-2A93912992C8}" srcOrd="2" destOrd="0" parTransId="{332DA808-B485-43DA-B0A8-B407EB49CA62}" sibTransId="{E83499F8-EA0F-4A2E-AD7A-09BEF6C6BC89}"/>
    <dgm:cxn modelId="{C804A570-2EAD-49ED-8BD1-0A97DD2F2DF0}" srcId="{D64A9294-2A2D-4120-9026-62818F0A3B57}" destId="{5A373393-5074-4620-B7B7-C6FE7E8D5741}" srcOrd="1" destOrd="0" parTransId="{7CE3764D-13B2-44E4-8DC7-BBB2FCBD34AF}" sibTransId="{37EF9BF7-3FDD-44CA-9FC3-956D6E361D91}"/>
    <dgm:cxn modelId="{3C14EB52-6AF8-4BBB-A9C6-B353E9B61C57}" type="presOf" srcId="{CE8854E4-95A6-4F3F-BA3A-1153F045AFF1}" destId="{B0BC477A-CA34-49B1-8189-9E71C0A1C4A9}" srcOrd="0" destOrd="0" presId="urn:diagrams.loki3.com/BracketList"/>
    <dgm:cxn modelId="{C488F972-40E0-41F2-8786-2347587ED4C5}" srcId="{6D095B54-09C0-44CE-BCA6-E7A482E333DA}" destId="{A2E04DF8-F507-4624-A03E-0E6EF341B2F4}" srcOrd="0" destOrd="0" parTransId="{2A8FDA4E-EB6B-4C29-8185-1B258F252FC8}" sibTransId="{1A71D878-1E31-404B-81E7-0A59EF73A037}"/>
    <dgm:cxn modelId="{AF8A9753-2253-4829-8113-9CA165FA4222}" type="presOf" srcId="{2CFF7740-D1B9-4650-99A2-0F5B5295FB70}" destId="{608A24EA-2AE9-4401-A84F-A9432D4CCC84}" srcOrd="0" destOrd="3" presId="urn:diagrams.loki3.com/BracketList"/>
    <dgm:cxn modelId="{DF70CF73-4806-4BBB-9B75-52F937BA78CA}" srcId="{91B64F08-5F2E-40EC-B0D1-502379CEA520}" destId="{40C60B1F-5047-45F5-A199-7641713E7FD7}" srcOrd="4" destOrd="0" parTransId="{6DE0D286-DA43-4085-BBC4-51A911224897}" sibTransId="{7071B954-50D7-4626-8DC9-F82A61E8C273}"/>
    <dgm:cxn modelId="{67C9A18D-8259-4E09-BEA3-5E6E1D126137}" srcId="{A4D733B9-71B7-4F3C-8A90-843BD94634E1}" destId="{CFD566EB-804B-4308-B295-071EDB808FED}" srcOrd="0" destOrd="0" parTransId="{978E5647-2625-41B8-A8A8-8ABCAD90B06F}" sibTransId="{99103CB6-B7F8-473E-8D82-0214C428FA5F}"/>
    <dgm:cxn modelId="{87935698-7D47-45A4-BB71-46F3E9746CD9}" srcId="{6D095B54-09C0-44CE-BCA6-E7A482E333DA}" destId="{ED76A7D9-53E0-467E-8BC1-6B44918429A8}" srcOrd="1" destOrd="0" parTransId="{BF245575-0085-4DDF-B0F6-48105ADA5895}" sibTransId="{9F3885A6-6DC3-40FD-9659-C20962B04A58}"/>
    <dgm:cxn modelId="{5654EBA2-C977-4DCB-BB80-4D66793F7568}" type="presOf" srcId="{6D095B54-09C0-44CE-BCA6-E7A482E333DA}" destId="{86A703CC-1E1D-415E-9118-87A914726F1F}" srcOrd="0" destOrd="0" presId="urn:diagrams.loki3.com/BracketList"/>
    <dgm:cxn modelId="{C4D599A4-ABF7-4A8C-9BA8-7E507FBA1EB0}" srcId="{91B64F08-5F2E-40EC-B0D1-502379CEA520}" destId="{A4D733B9-71B7-4F3C-8A90-843BD94634E1}" srcOrd="1" destOrd="0" parTransId="{BED2F10F-7957-42CA-A17D-8360298C296B}" sibTransId="{8D84C0A1-9B1F-4BCB-8D46-AE7C29359713}"/>
    <dgm:cxn modelId="{8DAA14A5-6514-4AB6-8AAE-02E784261010}" srcId="{91B64F08-5F2E-40EC-B0D1-502379CEA520}" destId="{D64A9294-2A2D-4120-9026-62818F0A3B57}" srcOrd="3" destOrd="0" parTransId="{B3EA6128-6375-46C7-820C-F88CE8963A1B}" sibTransId="{765556C1-DB28-4E58-998D-862D64ABCCA9}"/>
    <dgm:cxn modelId="{B4219AA6-B591-4101-8CB7-2BD4F6D83860}" type="presOf" srcId="{0EA2DBB7-983D-4BAA-BD2E-23F3C4117CCC}" destId="{9FEE2057-559B-4B7D-BDF1-7B93BAE2241B}" srcOrd="0" destOrd="0" presId="urn:diagrams.loki3.com/BracketList"/>
    <dgm:cxn modelId="{C9D014B8-562B-460A-86A1-5B335C05EC9F}" type="presOf" srcId="{11A55844-D750-4860-9330-AD2124CA24D6}" destId="{BCE80AED-6C43-4535-9429-6AD611D40019}" srcOrd="0" destOrd="1" presId="urn:diagrams.loki3.com/BracketList"/>
    <dgm:cxn modelId="{BD5000B9-EAFF-426E-9D61-7E8D85001BFC}" srcId="{91B64F08-5F2E-40EC-B0D1-502379CEA520}" destId="{6D095B54-09C0-44CE-BCA6-E7A482E333DA}" srcOrd="2" destOrd="0" parTransId="{163F7CF9-F664-4601-B65D-528285B39A6B}" sibTransId="{7A0122B9-2A7A-4951-BB74-5A76CC3662B5}"/>
    <dgm:cxn modelId="{88BC00BD-6902-47D7-9ABD-BE8F05CCD547}" srcId="{DABC662E-2BF3-4F7F-AA69-3F73FBC79CB8}" destId="{91E23331-B266-41F1-9B07-A2F7AEA88DEB}" srcOrd="2" destOrd="0" parTransId="{121632E5-64C9-43AF-87FE-5A0A6C4B10FC}" sibTransId="{930DC073-647F-4BA5-9150-6996BA5D1635}"/>
    <dgm:cxn modelId="{64F24AD3-03E3-4DAA-9EA3-2BB95C521669}" type="presOf" srcId="{ED76A7D9-53E0-467E-8BC1-6B44918429A8}" destId="{608A24EA-2AE9-4401-A84F-A9432D4CCC84}" srcOrd="0" destOrd="1" presId="urn:diagrams.loki3.com/BracketList"/>
    <dgm:cxn modelId="{229C76DB-5ABA-4E9B-8CBC-45A717625CB4}" type="presOf" srcId="{5A373393-5074-4620-B7B7-C6FE7E8D5741}" destId="{9FEE2057-559B-4B7D-BDF1-7B93BAE2241B}" srcOrd="0" destOrd="1" presId="urn:diagrams.loki3.com/BracketList"/>
    <dgm:cxn modelId="{3EAABBDE-4CBC-4C03-8C3F-887611B69376}" type="presOf" srcId="{91B64F08-5F2E-40EC-B0D1-502379CEA520}" destId="{E2696FF7-3AA7-4373-A68A-ADE91718B4B3}" srcOrd="0" destOrd="0" presId="urn:diagrams.loki3.com/BracketList"/>
    <dgm:cxn modelId="{4B390AEE-C80A-4724-BD1C-434CB6564C79}" srcId="{A4D733B9-71B7-4F3C-8A90-843BD94634E1}" destId="{B4948FA5-849F-44BC-A62C-E9736A22487B}" srcOrd="1" destOrd="0" parTransId="{4A611B0F-BE8B-46AB-92A0-B1F5E6599189}" sibTransId="{D4BE1AD4-53EB-407C-82EE-46D3E0179E6D}"/>
    <dgm:cxn modelId="{36DE7AEE-1A3E-4027-955A-623F8084C436}" srcId="{DABC662E-2BF3-4F7F-AA69-3F73FBC79CB8}" destId="{77E51BF7-A9F7-432A-B8FA-1A9D0CCD6E0E}" srcOrd="0" destOrd="0" parTransId="{A4397BF3-259A-4369-B3CD-F51260067413}" sibTransId="{FDD494A5-711B-49D0-B3F4-EAE2A1B083D8}"/>
    <dgm:cxn modelId="{BD279CF0-0E03-4F4E-A932-BAE827D86C72}" srcId="{D64A9294-2A2D-4120-9026-62818F0A3B57}" destId="{56B321A5-1650-423C-B4ED-86CA5EECA3A6}" srcOrd="2" destOrd="0" parTransId="{4B356DE6-9643-48EA-8DE2-E634F1E54F5F}" sibTransId="{4F2078DF-5484-493B-98C4-BA0B4AF234F5}"/>
    <dgm:cxn modelId="{16C223F4-8377-4DA0-8E67-4931DF4B7AFA}" type="presOf" srcId="{9EE56888-73BD-4063-96A1-F708ADC3F8A5}" destId="{608A24EA-2AE9-4401-A84F-A9432D4CCC84}" srcOrd="0" destOrd="2" presId="urn:diagrams.loki3.com/BracketList"/>
    <dgm:cxn modelId="{BB1D2FF6-B318-4FF0-91DB-F8A99B97DE09}" type="presOf" srcId="{A4D733B9-71B7-4F3C-8A90-843BD94634E1}" destId="{05DA4144-1AC0-477F-8400-3ACD4238CC68}" srcOrd="0" destOrd="0" presId="urn:diagrams.loki3.com/BracketList"/>
    <dgm:cxn modelId="{2EE7EEF6-37C3-4624-B30F-7BD39431F8AC}" type="presOf" srcId="{40C60B1F-5047-45F5-A199-7641713E7FD7}" destId="{DD3C21F5-2F92-4A26-BD01-C5926CFA4E3F}" srcOrd="0" destOrd="0" presId="urn:diagrams.loki3.com/BracketList"/>
    <dgm:cxn modelId="{8ADF61FA-452C-426D-9EAF-8CA64F92726C}" type="presOf" srcId="{A2E04DF8-F507-4624-A03E-0E6EF341B2F4}" destId="{608A24EA-2AE9-4401-A84F-A9432D4CCC84}" srcOrd="0" destOrd="0" presId="urn:diagrams.loki3.com/BracketList"/>
    <dgm:cxn modelId="{ABFA4EFC-D0DB-4F67-A40D-50B4ED81E992}" type="presOf" srcId="{CFD566EB-804B-4308-B295-071EDB808FED}" destId="{2490B40B-B212-404F-8F95-F9F448E77943}" srcOrd="0" destOrd="0" presId="urn:diagrams.loki3.com/BracketList"/>
    <dgm:cxn modelId="{A6CD9476-BA3C-420F-9FAB-E95A51933E3B}" type="presParOf" srcId="{E2696FF7-3AA7-4373-A68A-ADE91718B4B3}" destId="{983F5A20-31A0-47F9-982D-7AE19D19FD41}" srcOrd="0" destOrd="0" presId="urn:diagrams.loki3.com/BracketList"/>
    <dgm:cxn modelId="{24B00372-783E-4881-A973-2B87166BE7A4}" type="presParOf" srcId="{983F5A20-31A0-47F9-982D-7AE19D19FD41}" destId="{BD513D3A-6299-4536-A882-9F666AE67DC4}" srcOrd="0" destOrd="0" presId="urn:diagrams.loki3.com/BracketList"/>
    <dgm:cxn modelId="{B06E6FA8-22BA-46B6-9E07-A4B471DF1468}" type="presParOf" srcId="{983F5A20-31A0-47F9-982D-7AE19D19FD41}" destId="{D036B599-0DB1-420F-83F7-DE565CC69F29}" srcOrd="1" destOrd="0" presId="urn:diagrams.loki3.com/BracketList"/>
    <dgm:cxn modelId="{43DC361D-6F7E-44F6-902C-F5D764F851C1}" type="presParOf" srcId="{983F5A20-31A0-47F9-982D-7AE19D19FD41}" destId="{0F304CF4-B08C-408F-803C-998EA05621B6}" srcOrd="2" destOrd="0" presId="urn:diagrams.loki3.com/BracketList"/>
    <dgm:cxn modelId="{2ACC3DAE-916B-46CC-97DD-AA20FC488522}" type="presParOf" srcId="{983F5A20-31A0-47F9-982D-7AE19D19FD41}" destId="{BCE80AED-6C43-4535-9429-6AD611D40019}" srcOrd="3" destOrd="0" presId="urn:diagrams.loki3.com/BracketList"/>
    <dgm:cxn modelId="{8AB359A9-720E-47FA-B91A-88A8E96D625D}" type="presParOf" srcId="{E2696FF7-3AA7-4373-A68A-ADE91718B4B3}" destId="{6B4892E6-DA8C-4B3F-A503-420ED365EA1C}" srcOrd="1" destOrd="0" presId="urn:diagrams.loki3.com/BracketList"/>
    <dgm:cxn modelId="{742981E4-D194-4002-A49C-D1A08E452F7B}" type="presParOf" srcId="{E2696FF7-3AA7-4373-A68A-ADE91718B4B3}" destId="{2CEC91A6-5456-45B2-9C76-FC0F255AE1ED}" srcOrd="2" destOrd="0" presId="urn:diagrams.loki3.com/BracketList"/>
    <dgm:cxn modelId="{C72816A5-9EFF-43E3-9E24-37D99908DB3C}" type="presParOf" srcId="{2CEC91A6-5456-45B2-9C76-FC0F255AE1ED}" destId="{05DA4144-1AC0-477F-8400-3ACD4238CC68}" srcOrd="0" destOrd="0" presId="urn:diagrams.loki3.com/BracketList"/>
    <dgm:cxn modelId="{BBEFF6C3-C82B-4A8A-A595-5974AEC37B45}" type="presParOf" srcId="{2CEC91A6-5456-45B2-9C76-FC0F255AE1ED}" destId="{5AB1BD72-D604-405E-BC65-9E0B01F85611}" srcOrd="1" destOrd="0" presId="urn:diagrams.loki3.com/BracketList"/>
    <dgm:cxn modelId="{7A4E2E0F-145D-4E51-A571-9E58AF9280D9}" type="presParOf" srcId="{2CEC91A6-5456-45B2-9C76-FC0F255AE1ED}" destId="{640B0D04-7902-41D4-9AC0-8295AE9D3F4A}" srcOrd="2" destOrd="0" presId="urn:diagrams.loki3.com/BracketList"/>
    <dgm:cxn modelId="{FAB92AFC-D6D2-4413-B0DD-79362CD5E0B6}" type="presParOf" srcId="{2CEC91A6-5456-45B2-9C76-FC0F255AE1ED}" destId="{2490B40B-B212-404F-8F95-F9F448E77943}" srcOrd="3" destOrd="0" presId="urn:diagrams.loki3.com/BracketList"/>
    <dgm:cxn modelId="{4AD959CC-DCDA-4FD9-9157-F110D356985C}" type="presParOf" srcId="{E2696FF7-3AA7-4373-A68A-ADE91718B4B3}" destId="{3B7E8EBA-5D0A-4769-AF9C-54B52DFD36C7}" srcOrd="3" destOrd="0" presId="urn:diagrams.loki3.com/BracketList"/>
    <dgm:cxn modelId="{DADFA6BB-624F-480A-9D6E-F279B6070A0B}" type="presParOf" srcId="{E2696FF7-3AA7-4373-A68A-ADE91718B4B3}" destId="{BF1A3354-8997-4CBA-90D9-E9184CCEBEE6}" srcOrd="4" destOrd="0" presId="urn:diagrams.loki3.com/BracketList"/>
    <dgm:cxn modelId="{91B03E18-350A-452A-B4F6-57891E8919ED}" type="presParOf" srcId="{BF1A3354-8997-4CBA-90D9-E9184CCEBEE6}" destId="{86A703CC-1E1D-415E-9118-87A914726F1F}" srcOrd="0" destOrd="0" presId="urn:diagrams.loki3.com/BracketList"/>
    <dgm:cxn modelId="{2FE16F5B-0AAD-4AF4-BDC4-E8F927971E49}" type="presParOf" srcId="{BF1A3354-8997-4CBA-90D9-E9184CCEBEE6}" destId="{1A4E3CFF-8569-4CE9-89B3-C87C534213CF}" srcOrd="1" destOrd="0" presId="urn:diagrams.loki3.com/BracketList"/>
    <dgm:cxn modelId="{FDF56103-05A8-4D6F-BE18-A4305884D283}" type="presParOf" srcId="{BF1A3354-8997-4CBA-90D9-E9184CCEBEE6}" destId="{8DD1784E-2543-4BC5-9029-FA4587034017}" srcOrd="2" destOrd="0" presId="urn:diagrams.loki3.com/BracketList"/>
    <dgm:cxn modelId="{F4B08809-CD6D-44EA-8E43-030A0254068D}" type="presParOf" srcId="{BF1A3354-8997-4CBA-90D9-E9184CCEBEE6}" destId="{608A24EA-2AE9-4401-A84F-A9432D4CCC84}" srcOrd="3" destOrd="0" presId="urn:diagrams.loki3.com/BracketList"/>
    <dgm:cxn modelId="{1751ABA3-3A72-49B7-9A37-70F89DB70B54}" type="presParOf" srcId="{E2696FF7-3AA7-4373-A68A-ADE91718B4B3}" destId="{271F9C20-2EEF-457A-8316-F399ED2D438E}" srcOrd="5" destOrd="0" presId="urn:diagrams.loki3.com/BracketList"/>
    <dgm:cxn modelId="{7E932DEA-C3AA-4D30-BB0D-5FECD2E9355E}" type="presParOf" srcId="{E2696FF7-3AA7-4373-A68A-ADE91718B4B3}" destId="{E744E830-DB53-48AF-A3B7-27230EAF87EB}" srcOrd="6" destOrd="0" presId="urn:diagrams.loki3.com/BracketList"/>
    <dgm:cxn modelId="{0C6CB4ED-9461-4E6D-8C1C-627E9B57EB30}" type="presParOf" srcId="{E744E830-DB53-48AF-A3B7-27230EAF87EB}" destId="{BC6162CD-B69F-4D12-A0D8-E140935782D1}" srcOrd="0" destOrd="0" presId="urn:diagrams.loki3.com/BracketList"/>
    <dgm:cxn modelId="{5385359A-C01D-4AE0-B1F2-9FF866AA823C}" type="presParOf" srcId="{E744E830-DB53-48AF-A3B7-27230EAF87EB}" destId="{41F9E08A-7C05-41ED-9249-D7090A268BD9}" srcOrd="1" destOrd="0" presId="urn:diagrams.loki3.com/BracketList"/>
    <dgm:cxn modelId="{D443EDAD-9D05-4968-B900-837D2EE28714}" type="presParOf" srcId="{E744E830-DB53-48AF-A3B7-27230EAF87EB}" destId="{B3E747C1-2696-403E-A05B-6A5232992EEB}" srcOrd="2" destOrd="0" presId="urn:diagrams.loki3.com/BracketList"/>
    <dgm:cxn modelId="{5619197D-081E-493E-A26A-1613B29247CD}" type="presParOf" srcId="{E744E830-DB53-48AF-A3B7-27230EAF87EB}" destId="{9FEE2057-559B-4B7D-BDF1-7B93BAE2241B}" srcOrd="3" destOrd="0" presId="urn:diagrams.loki3.com/BracketList"/>
    <dgm:cxn modelId="{D8B6CC0C-512A-49B1-8C8C-2C6035E4D9AE}" type="presParOf" srcId="{E2696FF7-3AA7-4373-A68A-ADE91718B4B3}" destId="{2EB11700-9168-4E32-A07D-273AFCD9A3CA}" srcOrd="7" destOrd="0" presId="urn:diagrams.loki3.com/BracketList"/>
    <dgm:cxn modelId="{B9130CDD-3F7A-41BA-80A9-2268299DC264}" type="presParOf" srcId="{E2696FF7-3AA7-4373-A68A-ADE91718B4B3}" destId="{F9818FDB-1EA2-4660-9773-0BE1C30F9255}" srcOrd="8" destOrd="0" presId="urn:diagrams.loki3.com/BracketList"/>
    <dgm:cxn modelId="{8D7B0FEA-C0BA-4AF2-B548-28896F58EBCA}" type="presParOf" srcId="{F9818FDB-1EA2-4660-9773-0BE1C30F9255}" destId="{DD3C21F5-2F92-4A26-BD01-C5926CFA4E3F}" srcOrd="0" destOrd="0" presId="urn:diagrams.loki3.com/BracketList"/>
    <dgm:cxn modelId="{5DE1490C-62A9-40DF-B0F4-AC88726D373C}" type="presParOf" srcId="{F9818FDB-1EA2-4660-9773-0BE1C30F9255}" destId="{24B2A5E6-0D29-462A-BC16-5B7094A3A6DE}" srcOrd="1" destOrd="0" presId="urn:diagrams.loki3.com/BracketList"/>
    <dgm:cxn modelId="{82748203-5803-4294-81D7-204987ACE7B7}" type="presParOf" srcId="{F9818FDB-1EA2-4660-9773-0BE1C30F9255}" destId="{1270A1EE-FB63-4E4C-8D0D-224C5C0ABF7F}" srcOrd="2" destOrd="0" presId="urn:diagrams.loki3.com/BracketList"/>
    <dgm:cxn modelId="{62FD0475-00F8-4F5B-B70E-67992373B2AE}" type="presParOf" srcId="{F9818FDB-1EA2-4660-9773-0BE1C30F9255}" destId="{B0BC477A-CA34-49B1-8189-9E71C0A1C4A9}" srcOrd="3" destOrd="0" presId="urn:diagrams.loki3.com/Bracket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D513D3A-6299-4536-A882-9F666AE67DC4}">
      <dsp:nvSpPr>
        <dsp:cNvPr id="0" name=""/>
        <dsp:cNvSpPr/>
      </dsp:nvSpPr>
      <dsp:spPr>
        <a:xfrm>
          <a:off x="0" y="593081"/>
          <a:ext cx="2030015" cy="3564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45720" rIns="128016" bIns="45720" numCol="1" spcCol="1270" anchor="ctr" anchorCtr="0">
          <a:noAutofit/>
        </a:bodyPr>
        <a:lstStyle/>
        <a:p>
          <a:pPr marL="0" lvl="0" indent="0" algn="r" defTabSz="800100">
            <a:lnSpc>
              <a:spcPct val="90000"/>
            </a:lnSpc>
            <a:spcBef>
              <a:spcPct val="0"/>
            </a:spcBef>
            <a:spcAft>
              <a:spcPct val="35000"/>
            </a:spcAft>
            <a:buNone/>
          </a:pPr>
          <a:r>
            <a:rPr lang="en-US" sz="1800" kern="1200" dirty="0"/>
            <a:t>LMD Science</a:t>
          </a:r>
        </a:p>
      </dsp:txBody>
      <dsp:txXfrm>
        <a:off x="0" y="593081"/>
        <a:ext cx="2030015" cy="356400"/>
      </dsp:txXfrm>
    </dsp:sp>
    <dsp:sp modelId="{D036B599-0DB1-420F-83F7-DE565CC69F29}">
      <dsp:nvSpPr>
        <dsp:cNvPr id="0" name=""/>
        <dsp:cNvSpPr/>
      </dsp:nvSpPr>
      <dsp:spPr>
        <a:xfrm>
          <a:off x="2030015" y="281231"/>
          <a:ext cx="406003" cy="980100"/>
        </a:xfrm>
        <a:prstGeom prst="leftBrace">
          <a:avLst>
            <a:gd name="adj1" fmla="val 35000"/>
            <a:gd name="adj2" fmla="val 50000"/>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CE80AED-6C43-4535-9429-6AD611D40019}">
      <dsp:nvSpPr>
        <dsp:cNvPr id="0" name=""/>
        <dsp:cNvSpPr/>
      </dsp:nvSpPr>
      <dsp:spPr>
        <a:xfrm>
          <a:off x="2598419" y="281231"/>
          <a:ext cx="5521642" cy="98010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171450" lvl="1" indent="-171450" algn="l" defTabSz="800100">
            <a:lnSpc>
              <a:spcPct val="90000"/>
            </a:lnSpc>
            <a:spcBef>
              <a:spcPct val="0"/>
            </a:spcBef>
            <a:spcAft>
              <a:spcPct val="15000"/>
            </a:spcAft>
            <a:buChar char="•"/>
          </a:pPr>
          <a:r>
            <a:rPr lang="en-US" sz="1800" kern="1200" dirty="0"/>
            <a:t>Model/experiment MHD flow in CPS</a:t>
          </a:r>
        </a:p>
        <a:p>
          <a:pPr marL="171450" lvl="1" indent="-171450" algn="l" defTabSz="800100">
            <a:lnSpc>
              <a:spcPct val="90000"/>
            </a:lnSpc>
            <a:spcBef>
              <a:spcPct val="0"/>
            </a:spcBef>
            <a:spcAft>
              <a:spcPct val="15000"/>
            </a:spcAft>
            <a:buChar char="•"/>
          </a:pPr>
          <a:r>
            <a:rPr lang="en-US" sz="1800" kern="1200" dirty="0"/>
            <a:t>EM ultrasound to mitigate bubble production</a:t>
          </a:r>
        </a:p>
        <a:p>
          <a:pPr marL="171450" lvl="1" indent="-171450" algn="l" defTabSz="800100">
            <a:lnSpc>
              <a:spcPct val="90000"/>
            </a:lnSpc>
            <a:spcBef>
              <a:spcPct val="0"/>
            </a:spcBef>
            <a:spcAft>
              <a:spcPct val="15000"/>
            </a:spcAft>
            <a:buChar char="•"/>
          </a:pPr>
          <a:r>
            <a:rPr lang="en-US" sz="1800" kern="1200" dirty="0"/>
            <a:t>Free flow film approach to mitigate bubble production</a:t>
          </a:r>
        </a:p>
      </dsp:txBody>
      <dsp:txXfrm>
        <a:off x="2598419" y="281231"/>
        <a:ext cx="5521642" cy="980100"/>
      </dsp:txXfrm>
    </dsp:sp>
    <dsp:sp modelId="{05DA4144-1AC0-477F-8400-3ACD4238CC68}">
      <dsp:nvSpPr>
        <dsp:cNvPr id="0" name=""/>
        <dsp:cNvSpPr/>
      </dsp:nvSpPr>
      <dsp:spPr>
        <a:xfrm>
          <a:off x="0" y="1637981"/>
          <a:ext cx="2030015" cy="3564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45720" rIns="128016" bIns="45720" numCol="1" spcCol="1270" anchor="ctr" anchorCtr="0">
          <a:noAutofit/>
        </a:bodyPr>
        <a:lstStyle/>
        <a:p>
          <a:pPr marL="0" lvl="0" indent="0" algn="r" defTabSz="800100">
            <a:lnSpc>
              <a:spcPct val="90000"/>
            </a:lnSpc>
            <a:spcBef>
              <a:spcPct val="0"/>
            </a:spcBef>
            <a:spcAft>
              <a:spcPct val="35000"/>
            </a:spcAft>
            <a:buNone/>
          </a:pPr>
          <a:r>
            <a:rPr lang="en-US" sz="1800" kern="1200" dirty="0"/>
            <a:t>LMD Technology</a:t>
          </a:r>
        </a:p>
      </dsp:txBody>
      <dsp:txXfrm>
        <a:off x="0" y="1637981"/>
        <a:ext cx="2030015" cy="356400"/>
      </dsp:txXfrm>
    </dsp:sp>
    <dsp:sp modelId="{5AB1BD72-D604-405E-BC65-9E0B01F85611}">
      <dsp:nvSpPr>
        <dsp:cNvPr id="0" name=""/>
        <dsp:cNvSpPr/>
      </dsp:nvSpPr>
      <dsp:spPr>
        <a:xfrm>
          <a:off x="2030015" y="1326131"/>
          <a:ext cx="406003" cy="980100"/>
        </a:xfrm>
        <a:prstGeom prst="leftBrace">
          <a:avLst>
            <a:gd name="adj1" fmla="val 35000"/>
            <a:gd name="adj2" fmla="val 50000"/>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490B40B-B212-404F-8F95-F9F448E77943}">
      <dsp:nvSpPr>
        <dsp:cNvPr id="0" name=""/>
        <dsp:cNvSpPr/>
      </dsp:nvSpPr>
      <dsp:spPr>
        <a:xfrm>
          <a:off x="2598419" y="1326131"/>
          <a:ext cx="5521642" cy="98010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171450" lvl="1" indent="-171450" algn="l" defTabSz="800100">
            <a:lnSpc>
              <a:spcPct val="90000"/>
            </a:lnSpc>
            <a:spcBef>
              <a:spcPct val="0"/>
            </a:spcBef>
            <a:spcAft>
              <a:spcPct val="15000"/>
            </a:spcAft>
            <a:buChar char="•"/>
          </a:pPr>
          <a:r>
            <a:rPr lang="en-US" sz="1800" kern="1200" dirty="0"/>
            <a:t>Develop CPS felt samples</a:t>
          </a:r>
        </a:p>
        <a:p>
          <a:pPr marL="171450" lvl="1" indent="-171450" algn="l" defTabSz="800100">
            <a:lnSpc>
              <a:spcPct val="90000"/>
            </a:lnSpc>
            <a:spcBef>
              <a:spcPct val="0"/>
            </a:spcBef>
            <a:spcAft>
              <a:spcPct val="15000"/>
            </a:spcAft>
            <a:buChar char="•"/>
          </a:pPr>
          <a:r>
            <a:rPr lang="en-US" sz="1800" kern="1200" dirty="0"/>
            <a:t>Corrosion barrier coatings</a:t>
          </a:r>
        </a:p>
        <a:p>
          <a:pPr marL="171450" lvl="1" indent="-171450" algn="l" defTabSz="800100">
            <a:lnSpc>
              <a:spcPct val="90000"/>
            </a:lnSpc>
            <a:spcBef>
              <a:spcPct val="0"/>
            </a:spcBef>
            <a:spcAft>
              <a:spcPct val="15000"/>
            </a:spcAft>
            <a:buChar char="•"/>
          </a:pPr>
          <a:r>
            <a:rPr lang="en-US" sz="1800" kern="1200" dirty="0"/>
            <a:t>Develop capillary restrained loop with EM pump system</a:t>
          </a:r>
        </a:p>
      </dsp:txBody>
      <dsp:txXfrm>
        <a:off x="2598419" y="1326131"/>
        <a:ext cx="5521642" cy="980100"/>
      </dsp:txXfrm>
    </dsp:sp>
    <dsp:sp modelId="{86A703CC-1E1D-415E-9118-87A914726F1F}">
      <dsp:nvSpPr>
        <dsp:cNvPr id="0" name=""/>
        <dsp:cNvSpPr/>
      </dsp:nvSpPr>
      <dsp:spPr>
        <a:xfrm>
          <a:off x="0" y="2827669"/>
          <a:ext cx="2030015" cy="3564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45720" rIns="128016" bIns="45720" numCol="1" spcCol="1270" anchor="ctr" anchorCtr="0">
          <a:noAutofit/>
        </a:bodyPr>
        <a:lstStyle/>
        <a:p>
          <a:pPr marL="0" lvl="0" indent="0" algn="r" defTabSz="800100">
            <a:lnSpc>
              <a:spcPct val="90000"/>
            </a:lnSpc>
            <a:spcBef>
              <a:spcPct val="0"/>
            </a:spcBef>
            <a:spcAft>
              <a:spcPct val="35000"/>
            </a:spcAft>
            <a:buNone/>
          </a:pPr>
          <a:r>
            <a:rPr lang="en-US" sz="1800" kern="1200" dirty="0"/>
            <a:t>LMD Testing</a:t>
          </a:r>
        </a:p>
      </dsp:txBody>
      <dsp:txXfrm>
        <a:off x="0" y="2827669"/>
        <a:ext cx="2030015" cy="356400"/>
      </dsp:txXfrm>
    </dsp:sp>
    <dsp:sp modelId="{1A4E3CFF-8569-4CE9-89B3-C87C534213CF}">
      <dsp:nvSpPr>
        <dsp:cNvPr id="0" name=""/>
        <dsp:cNvSpPr/>
      </dsp:nvSpPr>
      <dsp:spPr>
        <a:xfrm>
          <a:off x="2030015" y="2371031"/>
          <a:ext cx="406003" cy="1269675"/>
        </a:xfrm>
        <a:prstGeom prst="leftBrace">
          <a:avLst>
            <a:gd name="adj1" fmla="val 35000"/>
            <a:gd name="adj2" fmla="val 50000"/>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08A24EA-2AE9-4401-A84F-A9432D4CCC84}">
      <dsp:nvSpPr>
        <dsp:cNvPr id="0" name=""/>
        <dsp:cNvSpPr/>
      </dsp:nvSpPr>
      <dsp:spPr>
        <a:xfrm>
          <a:off x="2598419" y="2371031"/>
          <a:ext cx="5521642" cy="126967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171450" lvl="1" indent="-171450" algn="l" defTabSz="800100">
            <a:lnSpc>
              <a:spcPct val="90000"/>
            </a:lnSpc>
            <a:spcBef>
              <a:spcPct val="0"/>
            </a:spcBef>
            <a:spcAft>
              <a:spcPct val="15000"/>
            </a:spcAft>
            <a:buChar char="•"/>
          </a:pPr>
          <a:r>
            <a:rPr lang="en-US" sz="1800" kern="1200" dirty="0"/>
            <a:t>QSPA transient loading</a:t>
          </a:r>
        </a:p>
        <a:p>
          <a:pPr marL="171450" lvl="1" indent="-171450" algn="l" defTabSz="800100">
            <a:lnSpc>
              <a:spcPct val="90000"/>
            </a:lnSpc>
            <a:spcBef>
              <a:spcPct val="0"/>
            </a:spcBef>
            <a:spcAft>
              <a:spcPct val="15000"/>
            </a:spcAft>
            <a:buChar char="•"/>
          </a:pPr>
          <a:r>
            <a:rPr lang="en-US" sz="1800" kern="1200" dirty="0"/>
            <a:t>OLMAT HHF and laser loading</a:t>
          </a:r>
        </a:p>
        <a:p>
          <a:pPr marL="171450" lvl="1" indent="-171450" algn="l" defTabSz="800100">
            <a:lnSpc>
              <a:spcPct val="90000"/>
            </a:lnSpc>
            <a:spcBef>
              <a:spcPct val="0"/>
            </a:spcBef>
            <a:spcAft>
              <a:spcPct val="15000"/>
            </a:spcAft>
            <a:buChar char="•"/>
          </a:pPr>
          <a:r>
            <a:rPr lang="en-US" sz="1800" kern="1200" dirty="0"/>
            <a:t>Corrosion/mechanical properties CPS/barriers</a:t>
          </a:r>
        </a:p>
        <a:p>
          <a:pPr marL="171450" lvl="1" indent="-171450" algn="l" defTabSz="800100">
            <a:lnSpc>
              <a:spcPct val="90000"/>
            </a:lnSpc>
            <a:spcBef>
              <a:spcPct val="0"/>
            </a:spcBef>
            <a:spcAft>
              <a:spcPct val="15000"/>
            </a:spcAft>
            <a:buChar char="•"/>
          </a:pPr>
          <a:r>
            <a:rPr lang="en-US" sz="1800" kern="1200" dirty="0"/>
            <a:t>HADES electron beam loading</a:t>
          </a:r>
        </a:p>
      </dsp:txBody>
      <dsp:txXfrm>
        <a:off x="2598419" y="2371031"/>
        <a:ext cx="5521642" cy="1269675"/>
      </dsp:txXfrm>
    </dsp:sp>
    <dsp:sp modelId="{BC6162CD-B69F-4D12-A0D8-E140935782D1}">
      <dsp:nvSpPr>
        <dsp:cNvPr id="0" name=""/>
        <dsp:cNvSpPr/>
      </dsp:nvSpPr>
      <dsp:spPr>
        <a:xfrm>
          <a:off x="0" y="3893452"/>
          <a:ext cx="2030015" cy="6014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45720" rIns="128016" bIns="45720" numCol="1" spcCol="1270" anchor="ctr" anchorCtr="0">
          <a:noAutofit/>
        </a:bodyPr>
        <a:lstStyle/>
        <a:p>
          <a:pPr marL="0" lvl="0" indent="0" algn="r" defTabSz="800100">
            <a:lnSpc>
              <a:spcPct val="90000"/>
            </a:lnSpc>
            <a:spcBef>
              <a:spcPct val="0"/>
            </a:spcBef>
            <a:spcAft>
              <a:spcPct val="35000"/>
            </a:spcAft>
            <a:buNone/>
          </a:pPr>
          <a:r>
            <a:rPr lang="en-US" sz="1800" kern="1200" dirty="0"/>
            <a:t>COMPASS-U LMD module</a:t>
          </a:r>
        </a:p>
      </dsp:txBody>
      <dsp:txXfrm>
        <a:off x="0" y="3893452"/>
        <a:ext cx="2030015" cy="601425"/>
      </dsp:txXfrm>
    </dsp:sp>
    <dsp:sp modelId="{41F9E08A-7C05-41ED-9249-D7090A268BD9}">
      <dsp:nvSpPr>
        <dsp:cNvPr id="0" name=""/>
        <dsp:cNvSpPr/>
      </dsp:nvSpPr>
      <dsp:spPr>
        <a:xfrm>
          <a:off x="2030015" y="3705506"/>
          <a:ext cx="406003" cy="977315"/>
        </a:xfrm>
        <a:prstGeom prst="leftBrace">
          <a:avLst>
            <a:gd name="adj1" fmla="val 35000"/>
            <a:gd name="adj2" fmla="val 50000"/>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FEE2057-559B-4B7D-BDF1-7B93BAE2241B}">
      <dsp:nvSpPr>
        <dsp:cNvPr id="0" name=""/>
        <dsp:cNvSpPr/>
      </dsp:nvSpPr>
      <dsp:spPr>
        <a:xfrm>
          <a:off x="2598419" y="3705506"/>
          <a:ext cx="5521642" cy="97731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171450" lvl="1" indent="-171450" algn="l" defTabSz="800100">
            <a:lnSpc>
              <a:spcPct val="90000"/>
            </a:lnSpc>
            <a:spcBef>
              <a:spcPct val="0"/>
            </a:spcBef>
            <a:spcAft>
              <a:spcPct val="15000"/>
            </a:spcAft>
            <a:buChar char="•"/>
          </a:pPr>
          <a:r>
            <a:rPr lang="en-US" sz="1800" kern="1200" dirty="0"/>
            <a:t>Design development</a:t>
          </a:r>
        </a:p>
        <a:p>
          <a:pPr marL="171450" lvl="1" indent="-171450" algn="l" defTabSz="800100">
            <a:lnSpc>
              <a:spcPct val="90000"/>
            </a:lnSpc>
            <a:spcBef>
              <a:spcPct val="0"/>
            </a:spcBef>
            <a:spcAft>
              <a:spcPct val="15000"/>
            </a:spcAft>
            <a:buChar char="•"/>
          </a:pPr>
          <a:r>
            <a:rPr lang="en-US" sz="1800" kern="1200" dirty="0"/>
            <a:t>Performance modelling (</a:t>
          </a:r>
          <a:r>
            <a:rPr lang="en-US" sz="1800" kern="1200" dirty="0" err="1"/>
            <a:t>Fiesta+METIS</a:t>
          </a:r>
          <a:r>
            <a:rPr lang="en-US" sz="1800" kern="1200" dirty="0"/>
            <a:t>, </a:t>
          </a:r>
          <a:r>
            <a:rPr lang="en-US" sz="1800" kern="1200" dirty="0" err="1"/>
            <a:t>HeatLMD</a:t>
          </a:r>
          <a:r>
            <a:rPr lang="en-US" sz="1800" kern="1200" dirty="0"/>
            <a:t>)</a:t>
          </a:r>
        </a:p>
        <a:p>
          <a:pPr marL="171450" lvl="1" indent="-171450" algn="l" defTabSz="800100">
            <a:lnSpc>
              <a:spcPct val="90000"/>
            </a:lnSpc>
            <a:spcBef>
              <a:spcPct val="0"/>
            </a:spcBef>
            <a:spcAft>
              <a:spcPct val="15000"/>
            </a:spcAft>
            <a:buChar char="•"/>
          </a:pPr>
          <a:r>
            <a:rPr lang="en-US" sz="1800" kern="1200" dirty="0"/>
            <a:t>Scenario modelling (COREDIV/TECXY/ASTRA-SOLPS)</a:t>
          </a:r>
        </a:p>
      </dsp:txBody>
      <dsp:txXfrm>
        <a:off x="2598419" y="3705506"/>
        <a:ext cx="5521642" cy="977315"/>
      </dsp:txXfrm>
    </dsp:sp>
    <dsp:sp modelId="{DD3C21F5-2F92-4A26-BD01-C5926CFA4E3F}">
      <dsp:nvSpPr>
        <dsp:cNvPr id="0" name=""/>
        <dsp:cNvSpPr/>
      </dsp:nvSpPr>
      <dsp:spPr>
        <a:xfrm>
          <a:off x="0" y="4764328"/>
          <a:ext cx="2032000" cy="3564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45720" rIns="128016" bIns="45720" numCol="1" spcCol="1270" anchor="ctr" anchorCtr="0">
          <a:noAutofit/>
        </a:bodyPr>
        <a:lstStyle/>
        <a:p>
          <a:pPr marL="0" lvl="0" indent="0" algn="r" defTabSz="800100">
            <a:lnSpc>
              <a:spcPct val="90000"/>
            </a:lnSpc>
            <a:spcBef>
              <a:spcPct val="0"/>
            </a:spcBef>
            <a:spcAft>
              <a:spcPct val="35000"/>
            </a:spcAft>
            <a:buNone/>
          </a:pPr>
          <a:r>
            <a:rPr lang="en-US" sz="1800" kern="1200" dirty="0"/>
            <a:t>DEMO LMD</a:t>
          </a:r>
        </a:p>
      </dsp:txBody>
      <dsp:txXfrm>
        <a:off x="0" y="4764328"/>
        <a:ext cx="2032000" cy="356400"/>
      </dsp:txXfrm>
    </dsp:sp>
    <dsp:sp modelId="{24B2A5E6-0D29-462A-BC16-5B7094A3A6DE}">
      <dsp:nvSpPr>
        <dsp:cNvPr id="0" name=""/>
        <dsp:cNvSpPr/>
      </dsp:nvSpPr>
      <dsp:spPr>
        <a:xfrm>
          <a:off x="2031999" y="4747622"/>
          <a:ext cx="406400" cy="389812"/>
        </a:xfrm>
        <a:prstGeom prst="leftBrace">
          <a:avLst>
            <a:gd name="adj1" fmla="val 35000"/>
            <a:gd name="adj2" fmla="val 50000"/>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0BC477A-CA34-49B1-8189-9E71C0A1C4A9}">
      <dsp:nvSpPr>
        <dsp:cNvPr id="0" name=""/>
        <dsp:cNvSpPr/>
      </dsp:nvSpPr>
      <dsp:spPr>
        <a:xfrm>
          <a:off x="2600959" y="4747622"/>
          <a:ext cx="5527040" cy="389812"/>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171450" lvl="1" indent="-171450" algn="l" defTabSz="800100">
            <a:lnSpc>
              <a:spcPct val="90000"/>
            </a:lnSpc>
            <a:spcBef>
              <a:spcPct val="0"/>
            </a:spcBef>
            <a:spcAft>
              <a:spcPct val="15000"/>
            </a:spcAft>
            <a:buChar char="•"/>
          </a:pPr>
          <a:r>
            <a:rPr lang="en-US" sz="1800" kern="1200" dirty="0"/>
            <a:t>Integrated modelling SOLPS-</a:t>
          </a:r>
          <a:r>
            <a:rPr lang="en-US" sz="1800" kern="1200" dirty="0" err="1"/>
            <a:t>iTER</a:t>
          </a:r>
          <a:r>
            <a:rPr lang="en-US" sz="1800" kern="1200" dirty="0"/>
            <a:t>- ASTRA/Aurora - FACIT</a:t>
          </a:r>
        </a:p>
      </dsp:txBody>
      <dsp:txXfrm>
        <a:off x="2600959" y="4747622"/>
        <a:ext cx="5527040" cy="389812"/>
      </dsp:txXfrm>
    </dsp:sp>
  </dsp:spTree>
</dsp:drawing>
</file>

<file path=ppt/diagrams/layout1.xml><?xml version="1.0" encoding="utf-8"?>
<dgm:layoutDef xmlns:dgm="http://schemas.openxmlformats.org/drawingml/2006/diagram" xmlns:a="http://schemas.openxmlformats.org/drawingml/2006/main" uniqueId="urn:diagrams.loki3.com/BracketList">
  <dgm:title val="Vertical Bracket List"/>
  <dgm:desc val="Use to show grouped blocks of information.  Works well with large amounts of Level 2 text."/>
  <dgm:catLst>
    <dgm:cat type="list" pri="4110"/>
    <dgm:cat type="officeonline" pri="3000"/>
  </dgm:catLst>
  <dgm:sampData>
    <dgm:dataModel>
      <dgm:ptLst>
        <dgm:pt modelId="0" type="doc"/>
        <dgm:pt modelId="1">
          <dgm:prSet phldr="1"/>
        </dgm:pt>
        <dgm:pt modelId="11">
          <dgm:prSet phldr="1"/>
        </dgm:pt>
        <dgm:pt modelId="2">
          <dgm:prSet phldr="1"/>
        </dgm:pt>
        <dgm:pt modelId="21">
          <dgm:prSet phldr="1"/>
        </dgm:pt>
      </dgm:ptLst>
      <dgm:cxnLst>
        <dgm:cxn modelId="3" srcId="0" destId="1" srcOrd="0" destOrd="0"/>
        <dgm:cxn modelId="4" srcId="1" destId="11" srcOrd="0" destOrd="0"/>
        <dgm:cxn modelId="5" srcId="0" destId="2" srcOrd="0" destOrd="0"/>
        <dgm:cxn modelId="6" srcId="2" destId="21" srcOrd="0" destOrd="0"/>
      </dgm:cxnLst>
      <dgm:bg/>
      <dgm:whole/>
    </dgm:dataModel>
  </dgm:sampData>
  <dgm:styleData useDef="1">
    <dgm:dataModel>
      <dgm:ptLst/>
      <dgm:bg/>
      <dgm:whole/>
    </dgm:dataModel>
  </dgm:styleData>
  <dgm:clrData useDef="1">
    <dgm:dataModel>
      <dgm:pt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V" refType="primFontSz" refFor="des" refForName="parTx" fact="0.1"/>
      <dgm:constr type="primFontSz" for="des" forName="parTx" val="65"/>
      <dgm:constr type="primFontSz" for="des" forName="desTx" refType="primFontSz" refFor="des" refForName="parTx"/>
      <dgm:constr type="h" for="des" forName="parTx" refType="primFontSz" refFor="des" refForName="parTx" fact="0.55"/>
      <dgm:constr type="h" for="des" forName="bracket" refType="primFontSz" refFor="des" refForName="parTx" fact="0.55"/>
      <dgm:constr type="h" for="des" forName="desTx" refType="primFontSz" refFor="des" refForName="parTx" fact="0.55"/>
    </dgm:constrLst>
    <dgm:ruleLst>
      <dgm:rule type="primFontSz" for="des" forName="parTx" val="5" fact="NaN" max="NaN"/>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Tx" refType="w" fact="0.25"/>
          <dgm:constr type="w" for="ch" forName="bracket" refType="w" fact="0.05"/>
          <dgm:constr type="w" for="ch" forName="spH" refType="w" fact="0.02"/>
          <dgm:constr type="w" for="ch" forName="desTx" refType="w" fact="0.68"/>
          <dgm:constr type="h" for="ch" forName="bracket" refType="h" refFor="ch" refForName="desTx" op="gte"/>
          <dgm:constr type="h" for="ch" forName="bracket" refType="h" refFor="ch" refForName="parTx" op="gte"/>
          <dgm:constr type="h" for="ch" forName="desTx" refType="h" refFor="ch" refForName="parTx" op="gte"/>
        </dgm:constrLst>
        <dgm:ruleLst/>
        <dgm:layoutNode name="parTx" styleLbl="revTx">
          <dgm:varLst>
            <dgm:chMax val="1"/>
            <dgm:bulletEnabled val="1"/>
          </dgm:varLst>
          <dgm:choose name="Name8">
            <dgm:if name="Name9" func="var" arg="dir" op="equ" val="norm">
              <dgm:alg type="tx">
                <dgm:param type="parTxLTRAlign" val="r"/>
              </dgm:alg>
            </dgm:if>
            <dgm:else name="Name10">
              <dgm:alg type="tx">
                <dgm:param type="parTxLTRAlign" val="l"/>
              </dgm:alg>
            </dgm:else>
          </dgm:choose>
          <dgm:shape xmlns:r="http://schemas.openxmlformats.org/officeDocument/2006/relationships" type="rect" r:blip="">
            <dgm:adjLst/>
          </dgm:shape>
          <dgm:presOf axis="self" ptType="node"/>
          <dgm:constrLst>
            <dgm:constr type="tMarg" refType="primFontSz" fact="0.2"/>
            <dgm:constr type="bMarg" refType="primFontSz" fact="0.2"/>
          </dgm:constrLst>
          <dgm:ruleLst>
            <dgm:rule type="h" val="INF" fact="NaN" max="NaN"/>
          </dgm:ruleLst>
        </dgm:layoutNode>
        <dgm:layoutNode name="bracket" styleLbl="parChTrans1D1">
          <dgm:alg type="sp"/>
          <dgm:choose name="Name11">
            <dgm:if name="Name12" func="var" arg="dir" op="equ" val="norm">
              <dgm:shape xmlns:r="http://schemas.openxmlformats.org/officeDocument/2006/relationships" type="leftBrace" r:blip="">
                <dgm:adjLst>
                  <dgm:adj idx="1" val="0.35"/>
                </dgm:adjLst>
              </dgm:shape>
            </dgm:if>
            <dgm:else name="Name13">
              <dgm:shape xmlns:r="http://schemas.openxmlformats.org/officeDocument/2006/relationships" rot="180" type="leftBrace" r:blip="">
                <dgm:adjLst>
                  <dgm:adj idx="1" val="0.35"/>
                </dgm:adjLst>
              </dgm:shape>
            </dgm:else>
          </dgm:choose>
          <dgm:presOf/>
        </dgm:layoutNode>
        <dgm:layoutNode name="spH">
          <dgm:alg type="sp"/>
        </dgm:layoutNode>
        <dgm:choose name="Name14">
          <dgm:if name="Name15" axis="ch" ptType="node" func="cnt" op="gte" val="1">
            <dgm:layoutNode name="desTx" styleLbl="node1">
              <dgm:varLst>
                <dgm:bulletEnabled val="1"/>
              </dgm:varLst>
              <dgm:alg type="tx">
                <dgm:param type="stBulletLvl" val="1"/>
                <dgm:param type="txAnchorVertCh" val="mid"/>
              </dgm:alg>
              <dgm:shape xmlns:r="http://schemas.openxmlformats.org/officeDocument/2006/relationships" type="rect" r:blip="">
                <dgm:adjLst/>
              </dgm:shape>
              <dgm:presOf axis="des" ptType="node"/>
              <dgm:constrLst>
                <dgm:constr type="secFontSz" refType="primFontSz"/>
                <dgm:constr type="tMarg" refType="primFontSz" fact="0.3"/>
                <dgm:constr type="bMarg" refType="primFontSz" fact="0.3"/>
                <dgm:constr type="lMarg" refType="primFontSz" fact="0.3"/>
                <dgm:constr type="rMarg" refType="primFontSz" fact="0.3"/>
              </dgm:constrLst>
              <dgm:ruleLst>
                <dgm:rule type="h" val="INF" fact="NaN" max="NaN"/>
              </dgm:ruleLst>
            </dgm:layoutNode>
          </dgm:if>
          <dgm:else name="Name16"/>
        </dgm:choose>
      </dgm:layoutNode>
      <dgm:forEach name="Name17" axis="followSib" ptType="sibTrans" cnt="1">
        <dgm:layoutNode name="spV">
          <dgm:alg type="sp"/>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NL"/>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36360D3-3D05-4EEC-89C1-17F410D411B8}" type="datetimeFigureOut">
              <a:rPr lang="en-NL" smtClean="0"/>
              <a:t>12/15/2025</a:t>
            </a:fld>
            <a:endParaRPr lang="en-NL"/>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NL"/>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L"/>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NL"/>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323BBB5-5768-4781-9DFD-0B89F191F2FE}" type="slidenum">
              <a:rPr lang="en-NL" smtClean="0"/>
              <a:t>‹#›</a:t>
            </a:fld>
            <a:endParaRPr lang="en-NL"/>
          </a:p>
        </p:txBody>
      </p:sp>
    </p:spTree>
    <p:extLst>
      <p:ext uri="{BB962C8B-B14F-4D97-AF65-F5344CB8AC3E}">
        <p14:creationId xmlns:p14="http://schemas.microsoft.com/office/powerpoint/2010/main" val="37137744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EUROfusion_cover">
    <p:spTree>
      <p:nvGrpSpPr>
        <p:cNvPr id="1" name=""/>
        <p:cNvGrpSpPr/>
        <p:nvPr/>
      </p:nvGrpSpPr>
      <p:grpSpPr>
        <a:xfrm>
          <a:off x="0" y="0"/>
          <a:ext cx="0" cy="0"/>
          <a:chOff x="0" y="0"/>
          <a:chExt cx="0" cy="0"/>
        </a:xfrm>
      </p:grpSpPr>
      <p:grpSp>
        <p:nvGrpSpPr>
          <p:cNvPr id="4" name="Gruppieren 3"/>
          <p:cNvGrpSpPr/>
          <p:nvPr userDrawn="1"/>
        </p:nvGrpSpPr>
        <p:grpSpPr>
          <a:xfrm>
            <a:off x="411869" y="6034962"/>
            <a:ext cx="4392488" cy="497895"/>
            <a:chOff x="5735960" y="5717361"/>
            <a:chExt cx="6120680" cy="713919"/>
          </a:xfrm>
        </p:grpSpPr>
        <p:pic>
          <p:nvPicPr>
            <p:cNvPr id="25" name="Grafik 24"/>
            <p:cNvPicPr preferRelativeResize="0">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bwMode="auto">
            <a:xfrm>
              <a:off x="5735960" y="5774784"/>
              <a:ext cx="997207" cy="656496"/>
            </a:xfrm>
            <a:prstGeom prst="rect">
              <a:avLst/>
            </a:prstGeom>
            <a:noFill/>
            <a:ln>
              <a:noFill/>
            </a:ln>
          </p:spPr>
        </p:pic>
        <p:sp>
          <p:nvSpPr>
            <p:cNvPr id="3" name="Rechteck 2"/>
            <p:cNvSpPr/>
            <p:nvPr userDrawn="1"/>
          </p:nvSpPr>
          <p:spPr>
            <a:xfrm>
              <a:off x="6744072" y="5717361"/>
              <a:ext cx="5112568" cy="480131"/>
            </a:xfrm>
            <a:prstGeom prst="rect">
              <a:avLst/>
            </a:prstGeom>
          </p:spPr>
          <p:txBody>
            <a:bodyPr wrap="square">
              <a:spAutoFit/>
            </a:bodyPr>
            <a:lstStyle/>
            <a:p>
              <a:pPr marL="0" marR="0" lvl="0" indent="0" algn="just" defTabSz="914400" rtl="0" eaLnBrk="1" fontAlgn="auto" latinLnBrk="0" hangingPunct="1">
                <a:lnSpc>
                  <a:spcPct val="90000"/>
                </a:lnSpc>
                <a:spcBef>
                  <a:spcPts val="0"/>
                </a:spcBef>
                <a:spcAft>
                  <a:spcPts val="0"/>
                </a:spcAft>
                <a:buClrTx/>
                <a:buSzTx/>
                <a:buFontTx/>
                <a:buNone/>
                <a:tabLst/>
                <a:defRPr/>
              </a:pPr>
              <a:r>
                <a:rPr kumimoji="0" lang="en-GB" sz="700" b="0" i="0" u="none" strike="noStrike" kern="1200" cap="none" spc="0" normalizeH="0" baseline="0" noProof="0" dirty="0">
                  <a:ln>
                    <a:noFill/>
                  </a:ln>
                  <a:solidFill>
                    <a:prstClr val="black"/>
                  </a:solidFill>
                  <a:effectLst/>
                  <a:uLnTx/>
                  <a:uFillTx/>
                  <a:latin typeface="Calibri"/>
                  <a:ea typeface="+mn-ea"/>
                  <a:cs typeface="+mn-cs"/>
                </a:rPr>
                <a:t>This work has been carried out within the framework of the EUROfusion Consortium, funded by the European Union via the Euratom Research and Training Programme (Grant Agreement No 101052200 — EUROfusion). Views and opinions expressed are however those of the author(s) only and do not necessarily reflect those of the European Union or the European Commission. Neither the European Union nor the European Commission can be held responsible for them.</a:t>
              </a:r>
            </a:p>
          </p:txBody>
        </p:sp>
      </p:grpSp>
      <p:pic>
        <p:nvPicPr>
          <p:cNvPr id="2060" name="Picture 12" descr="Contract between EC and EUROfusion is signed | FuseNet">
            <a:extLst>
              <a:ext uri="{FF2B5EF4-FFF2-40B4-BE49-F238E27FC236}">
                <a16:creationId xmlns:a16="http://schemas.microsoft.com/office/drawing/2014/main" id="{E55ACA25-9DC9-FAB0-0545-200C2AAAE0C4}"/>
              </a:ext>
            </a:extLst>
          </p:cNvPr>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445066" y="325143"/>
            <a:ext cx="2304256" cy="596340"/>
          </a:xfrm>
          <a:prstGeom prst="rect">
            <a:avLst/>
          </a:prstGeom>
          <a:noFill/>
          <a:extLst>
            <a:ext uri="{909E8E84-426E-40DD-AFC4-6F175D3DCCD1}">
              <a14:hiddenFill xmlns:a14="http://schemas.microsoft.com/office/drawing/2010/main">
                <a:solidFill>
                  <a:srgbClr val="FFFFFF"/>
                </a:solidFill>
              </a14:hiddenFill>
            </a:ext>
          </a:extLst>
        </p:spPr>
      </p:pic>
      <p:sp>
        <p:nvSpPr>
          <p:cNvPr id="11" name="Title 20">
            <a:extLst>
              <a:ext uri="{FF2B5EF4-FFF2-40B4-BE49-F238E27FC236}">
                <a16:creationId xmlns:a16="http://schemas.microsoft.com/office/drawing/2014/main" id="{596FC8EF-089A-D210-0D75-51A8CBEF1EC8}"/>
              </a:ext>
            </a:extLst>
          </p:cNvPr>
          <p:cNvSpPr>
            <a:spLocks noGrp="1"/>
          </p:cNvSpPr>
          <p:nvPr>
            <p:ph type="title"/>
          </p:nvPr>
        </p:nvSpPr>
        <p:spPr>
          <a:xfrm>
            <a:off x="407368" y="2074188"/>
            <a:ext cx="5544615" cy="620251"/>
          </a:xfrm>
        </p:spPr>
        <p:txBody>
          <a:bodyPr/>
          <a:lstStyle>
            <a:lvl1pPr algn="l">
              <a:defRPr b="1"/>
            </a:lvl1pPr>
          </a:lstStyle>
          <a:p>
            <a:r>
              <a:rPr lang="en-US" dirty="0"/>
              <a:t>Click to edit Master title style</a:t>
            </a:r>
            <a:endParaRPr lang="en-DE" dirty="0"/>
          </a:p>
        </p:txBody>
      </p:sp>
      <p:sp>
        <p:nvSpPr>
          <p:cNvPr id="14" name="Text Placeholder 22">
            <a:extLst>
              <a:ext uri="{FF2B5EF4-FFF2-40B4-BE49-F238E27FC236}">
                <a16:creationId xmlns:a16="http://schemas.microsoft.com/office/drawing/2014/main" id="{A1DB4B7A-0368-ADFA-B0E8-5A32A1976D23}"/>
              </a:ext>
            </a:extLst>
          </p:cNvPr>
          <p:cNvSpPr>
            <a:spLocks noGrp="1"/>
          </p:cNvSpPr>
          <p:nvPr>
            <p:ph type="body" sz="quarter" idx="10" hasCustomPrompt="1"/>
          </p:nvPr>
        </p:nvSpPr>
        <p:spPr>
          <a:xfrm>
            <a:off x="407368" y="3693074"/>
            <a:ext cx="4375150" cy="457848"/>
          </a:xfrm>
        </p:spPr>
        <p:txBody>
          <a:bodyPr/>
          <a:lstStyle>
            <a:lvl1pPr marL="0" indent="0">
              <a:buNone/>
              <a:defRPr b="1"/>
            </a:lvl1pPr>
            <a:lvl2pPr marL="342900" indent="0">
              <a:buNone/>
              <a:defRPr/>
            </a:lvl2pPr>
          </a:lstStyle>
          <a:p>
            <a:pPr lvl="0"/>
            <a:r>
              <a:rPr lang="en-US" dirty="0"/>
              <a:t>Click to edit Lecturer’s name</a:t>
            </a:r>
          </a:p>
        </p:txBody>
      </p:sp>
      <p:sp>
        <p:nvSpPr>
          <p:cNvPr id="15" name="Text Placeholder 22">
            <a:extLst>
              <a:ext uri="{FF2B5EF4-FFF2-40B4-BE49-F238E27FC236}">
                <a16:creationId xmlns:a16="http://schemas.microsoft.com/office/drawing/2014/main" id="{29BB6B8D-6CB9-54B7-0DF9-DBDB0E37634E}"/>
              </a:ext>
            </a:extLst>
          </p:cNvPr>
          <p:cNvSpPr>
            <a:spLocks noGrp="1"/>
          </p:cNvSpPr>
          <p:nvPr>
            <p:ph type="body" sz="quarter" idx="11" hasCustomPrompt="1"/>
          </p:nvPr>
        </p:nvSpPr>
        <p:spPr>
          <a:xfrm>
            <a:off x="407368" y="4159260"/>
            <a:ext cx="4375150" cy="457848"/>
          </a:xfrm>
        </p:spPr>
        <p:txBody>
          <a:bodyPr/>
          <a:lstStyle>
            <a:lvl1pPr marL="0" indent="0">
              <a:buNone/>
              <a:defRPr b="0"/>
            </a:lvl1pPr>
            <a:lvl2pPr marL="342900" indent="0">
              <a:buNone/>
              <a:defRPr/>
            </a:lvl2pPr>
          </a:lstStyle>
          <a:p>
            <a:pPr lvl="0"/>
            <a:r>
              <a:rPr lang="en-US" dirty="0"/>
              <a:t>Click to edit Lecturer’s affiliation</a:t>
            </a:r>
          </a:p>
        </p:txBody>
      </p:sp>
      <p:sp>
        <p:nvSpPr>
          <p:cNvPr id="20" name="Text Placeholder 22">
            <a:extLst>
              <a:ext uri="{FF2B5EF4-FFF2-40B4-BE49-F238E27FC236}">
                <a16:creationId xmlns:a16="http://schemas.microsoft.com/office/drawing/2014/main" id="{4EC3B6D3-D545-C458-117A-3FC426AC87B1}"/>
              </a:ext>
            </a:extLst>
          </p:cNvPr>
          <p:cNvSpPr>
            <a:spLocks noGrp="1"/>
          </p:cNvSpPr>
          <p:nvPr>
            <p:ph type="body" sz="quarter" idx="12" hasCustomPrompt="1"/>
          </p:nvPr>
        </p:nvSpPr>
        <p:spPr>
          <a:xfrm>
            <a:off x="407368" y="1650286"/>
            <a:ext cx="5544614" cy="338554"/>
          </a:xfrm>
        </p:spPr>
        <p:txBody>
          <a:bodyPr>
            <a:normAutofit/>
          </a:bodyPr>
          <a:lstStyle>
            <a:lvl1pPr marL="0" indent="0">
              <a:buNone/>
              <a:defRPr sz="1600" b="0"/>
            </a:lvl1pPr>
            <a:lvl2pPr marL="342900" indent="0">
              <a:buNone/>
              <a:defRPr/>
            </a:lvl2pPr>
          </a:lstStyle>
          <a:p>
            <a:pPr lvl="0"/>
            <a:r>
              <a:rPr lang="en-US" dirty="0"/>
              <a:t>Click to edit Event title</a:t>
            </a:r>
          </a:p>
        </p:txBody>
      </p:sp>
      <p:pic>
        <p:nvPicPr>
          <p:cNvPr id="2" name="Picture 1">
            <a:extLst>
              <a:ext uri="{FF2B5EF4-FFF2-40B4-BE49-F238E27FC236}">
                <a16:creationId xmlns:a16="http://schemas.microsoft.com/office/drawing/2014/main" id="{54C79CBA-5ECC-767B-846D-8D461051DE87}"/>
              </a:ext>
            </a:extLst>
          </p:cNvPr>
          <p:cNvPicPr>
            <a:picLocks noChangeAspect="1"/>
          </p:cNvPicPr>
          <p:nvPr userDrawn="1"/>
        </p:nvPicPr>
        <p:blipFill>
          <a:blip r:embed="rId4" cstate="email">
            <a:alphaModFix/>
            <a:extLst>
              <a:ext uri="{28A0092B-C50C-407E-A947-70E740481C1C}">
                <a14:useLocalDpi xmlns:a14="http://schemas.microsoft.com/office/drawing/2010/main"/>
              </a:ext>
            </a:extLst>
          </a:blip>
          <a:srcRect/>
          <a:stretch>
            <a:fillRect/>
          </a:stretch>
        </p:blipFill>
        <p:spPr>
          <a:xfrm>
            <a:off x="7247890" y="252412"/>
            <a:ext cx="4944110" cy="6353175"/>
          </a:xfrm>
          <a:prstGeom prst="rect">
            <a:avLst/>
          </a:prstGeom>
          <a:solidFill>
            <a:schemeClr val="bg1"/>
          </a:solidFill>
        </p:spPr>
      </p:pic>
    </p:spTree>
    <p:extLst>
      <p:ext uri="{BB962C8B-B14F-4D97-AF65-F5344CB8AC3E}">
        <p14:creationId xmlns:p14="http://schemas.microsoft.com/office/powerpoint/2010/main" val="6407043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EUROfusion_conten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7ECB478-BAE3-9650-1ED0-40553289DFEC}"/>
              </a:ext>
            </a:extLst>
          </p:cNvPr>
          <p:cNvSpPr/>
          <p:nvPr userDrawn="1"/>
        </p:nvSpPr>
        <p:spPr>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p:cNvSpPr>
            <a:spLocks noGrp="1"/>
          </p:cNvSpPr>
          <p:nvPr>
            <p:ph type="title"/>
          </p:nvPr>
        </p:nvSpPr>
        <p:spPr>
          <a:xfrm>
            <a:off x="983432" y="192515"/>
            <a:ext cx="9451776" cy="457200"/>
          </a:xfrm>
        </p:spPr>
        <p:txBody>
          <a:bodyPr>
            <a:noAutofit/>
          </a:bodyPr>
          <a:lstStyle>
            <a:lvl1pPr algn="l">
              <a:lnSpc>
                <a:spcPts val="2400"/>
              </a:lnSpc>
              <a:defRPr sz="2800" b="1">
                <a:solidFill>
                  <a:schemeClr val="tx2"/>
                </a:solidFill>
                <a:latin typeface="+mn-lt"/>
                <a:cs typeface="Arial" panose="020B0604020202020204" pitchFamily="34" charset="0"/>
              </a:defRPr>
            </a:lvl1pPr>
          </a:lstStyle>
          <a:p>
            <a:r>
              <a:rPr lang="en-US" dirty="0"/>
              <a:t>Click to edit Master title style</a:t>
            </a:r>
            <a:endParaRPr lang="en-GB" dirty="0"/>
          </a:p>
        </p:txBody>
      </p:sp>
      <p:sp>
        <p:nvSpPr>
          <p:cNvPr id="3" name="Content Placeholder 2"/>
          <p:cNvSpPr>
            <a:spLocks noGrp="1"/>
          </p:cNvSpPr>
          <p:nvPr>
            <p:ph idx="1"/>
          </p:nvPr>
        </p:nvSpPr>
        <p:spPr>
          <a:xfrm>
            <a:off x="609600" y="836712"/>
            <a:ext cx="11103024" cy="5688632"/>
          </a:xfrm>
        </p:spPr>
        <p:txBody>
          <a:bodyPr>
            <a:normAutofit/>
          </a:bodyPr>
          <a:lstStyle>
            <a:lvl1pPr marL="257175" indent="-257175">
              <a:buFont typeface="Arial" panose="020B0604020202020204" pitchFamily="34" charset="0"/>
              <a:buChar char="•"/>
              <a:defRPr sz="2400">
                <a:latin typeface="+mn-lt"/>
                <a:cs typeface="Arial" panose="020B0604020202020204" pitchFamily="34" charset="0"/>
              </a:defRPr>
            </a:lvl1pPr>
            <a:lvl2pPr marL="557213" indent="-214313">
              <a:buFont typeface="Arial" panose="020B0604020202020204" pitchFamily="34" charset="0"/>
              <a:buChar char="•"/>
              <a:defRPr sz="1800">
                <a:latin typeface="+mn-lt"/>
                <a:cs typeface="Arial" panose="020B0604020202020204" pitchFamily="34" charset="0"/>
              </a:defRPr>
            </a:lvl2pPr>
            <a:lvl3pPr marL="857250" indent="-171450">
              <a:buFont typeface="Arial" panose="020B0604020202020204" pitchFamily="34" charset="0"/>
              <a:buChar char="•"/>
              <a:defRPr sz="1600">
                <a:latin typeface="+mn-lt"/>
                <a:cs typeface="Arial" panose="020B0604020202020204" pitchFamily="34" charset="0"/>
              </a:defRPr>
            </a:lvl3pPr>
            <a:lvl4pPr>
              <a:defRPr/>
            </a:lvl4pPr>
            <a:lvl5pPr>
              <a:defRPr/>
            </a:lvl5pPr>
          </a:lstStyle>
          <a:p>
            <a:pPr lvl="0"/>
            <a:r>
              <a:rPr lang="en-US" dirty="0"/>
              <a:t>Click to edit Master text styles</a:t>
            </a:r>
          </a:p>
          <a:p>
            <a:pPr lvl="1"/>
            <a:r>
              <a:rPr lang="en-US" dirty="0"/>
              <a:t>Second level</a:t>
            </a:r>
          </a:p>
          <a:p>
            <a:pPr lvl="2"/>
            <a:r>
              <a:rPr lang="en-US" dirty="0"/>
              <a:t>Third level</a:t>
            </a:r>
          </a:p>
        </p:txBody>
      </p:sp>
      <p:sp>
        <p:nvSpPr>
          <p:cNvPr id="8" name="Footer Placeholder 7"/>
          <p:cNvSpPr>
            <a:spLocks noGrp="1"/>
          </p:cNvSpPr>
          <p:nvPr>
            <p:ph type="ftr" sz="quarter" idx="11"/>
          </p:nvPr>
        </p:nvSpPr>
        <p:spPr>
          <a:xfrm>
            <a:off x="825624" y="6555770"/>
            <a:ext cx="6422266" cy="329614"/>
          </a:xfrm>
          <a:prstGeom prst="rect">
            <a:avLst/>
          </a:prstGeom>
        </p:spPr>
        <p:txBody>
          <a:bodyPr anchor="t"/>
          <a:lstStyle>
            <a:lvl1pPr>
              <a:defRPr sz="1200">
                <a:solidFill>
                  <a:schemeClr val="bg1"/>
                </a:solidFill>
              </a:defRPr>
            </a:lvl1pPr>
          </a:lstStyle>
          <a:p>
            <a:r>
              <a:rPr lang="en-US">
                <a:solidFill>
                  <a:prstClr val="white"/>
                </a:solidFill>
              </a:rPr>
              <a:t>Thomas Morgan | PRD-LMD midterm meeting 2025</a:t>
            </a:r>
            <a:endParaRPr lang="en-GB" dirty="0">
              <a:solidFill>
                <a:prstClr val="white"/>
              </a:solidFill>
            </a:endParaRPr>
          </a:p>
        </p:txBody>
      </p:sp>
      <p:sp>
        <p:nvSpPr>
          <p:cNvPr id="9" name="Slide Number Placeholder 8"/>
          <p:cNvSpPr>
            <a:spLocks noGrp="1"/>
          </p:cNvSpPr>
          <p:nvPr>
            <p:ph type="sldNum" sz="quarter" idx="12"/>
          </p:nvPr>
        </p:nvSpPr>
        <p:spPr>
          <a:xfrm>
            <a:off x="0" y="6590037"/>
            <a:ext cx="720080" cy="199174"/>
          </a:xfrm>
        </p:spPr>
        <p:txBody>
          <a:bodyPr anchor="ctr"/>
          <a:lstStyle>
            <a:lvl1pPr>
              <a:defRPr sz="1400">
                <a:solidFill>
                  <a:schemeClr val="bg1"/>
                </a:solidFill>
              </a:defRPr>
            </a:lvl1pPr>
          </a:lstStyle>
          <a:p>
            <a:fld id="{6A6D9FA1-99C7-4910-8E32-B85D378B0060}" type="slidenum">
              <a:rPr lang="en-GB" smtClean="0">
                <a:solidFill>
                  <a:prstClr val="white"/>
                </a:solidFill>
              </a:rPr>
              <a:pPr/>
              <a:t>‹#›</a:t>
            </a:fld>
            <a:endParaRPr lang="en-GB" dirty="0">
              <a:solidFill>
                <a:prstClr val="white"/>
              </a:solidFill>
            </a:endParaRPr>
          </a:p>
        </p:txBody>
      </p:sp>
      <p:pic>
        <p:nvPicPr>
          <p:cNvPr id="1026" name="Picture 2" descr="EUROfusion - Realising Fusion Energy">
            <a:extLst>
              <a:ext uri="{FF2B5EF4-FFF2-40B4-BE49-F238E27FC236}">
                <a16:creationId xmlns:a16="http://schemas.microsoft.com/office/drawing/2014/main" id="{D76DEB2B-40A9-CD88-03A2-1B2D1E8A0C70}"/>
              </a:ext>
            </a:extLst>
          </p:cNvPr>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191344" y="57007"/>
            <a:ext cx="636023" cy="63602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40CFE93D-B60A-5519-67CA-2FB5FDAACE49}"/>
              </a:ext>
            </a:extLst>
          </p:cNvPr>
          <p:cNvPicPr>
            <a:picLocks noChangeAspect="1"/>
          </p:cNvPicPr>
          <p:nvPr userDrawn="1"/>
        </p:nvPicPr>
        <p:blipFill>
          <a:blip r:embed="rId3" cstate="email">
            <a:alphaModFix amt="65000"/>
            <a:extLst>
              <a:ext uri="{28A0092B-C50C-407E-A947-70E740481C1C}">
                <a14:useLocalDpi xmlns:a14="http://schemas.microsoft.com/office/drawing/2010/main"/>
              </a:ext>
            </a:extLst>
          </a:blip>
          <a:srcRect/>
          <a:stretch>
            <a:fillRect/>
          </a:stretch>
        </p:blipFill>
        <p:spPr>
          <a:xfrm>
            <a:off x="7247890" y="252412"/>
            <a:ext cx="4944110" cy="6353175"/>
          </a:xfrm>
          <a:prstGeom prst="rect">
            <a:avLst/>
          </a:prstGeom>
          <a:noFill/>
        </p:spPr>
      </p:pic>
    </p:spTree>
    <p:extLst>
      <p:ext uri="{BB962C8B-B14F-4D97-AF65-F5344CB8AC3E}">
        <p14:creationId xmlns:p14="http://schemas.microsoft.com/office/powerpoint/2010/main" val="42851831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UROfusion_content_empty">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7ECB478-BAE3-9650-1ED0-40553289DFEC}"/>
              </a:ext>
            </a:extLst>
          </p:cNvPr>
          <p:cNvSpPr/>
          <p:nvPr userDrawn="1"/>
        </p:nvSpPr>
        <p:spPr>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p:cNvSpPr>
            <a:spLocks noGrp="1"/>
          </p:cNvSpPr>
          <p:nvPr>
            <p:ph type="title"/>
          </p:nvPr>
        </p:nvSpPr>
        <p:spPr>
          <a:xfrm>
            <a:off x="983432" y="192515"/>
            <a:ext cx="9451776" cy="457200"/>
          </a:xfrm>
        </p:spPr>
        <p:txBody>
          <a:bodyPr>
            <a:noAutofit/>
          </a:bodyPr>
          <a:lstStyle>
            <a:lvl1pPr algn="l">
              <a:lnSpc>
                <a:spcPts val="2400"/>
              </a:lnSpc>
              <a:defRPr sz="2800" b="1">
                <a:solidFill>
                  <a:schemeClr val="tx2"/>
                </a:solidFill>
                <a:latin typeface="+mn-lt"/>
                <a:cs typeface="Arial" panose="020B0604020202020204" pitchFamily="34" charset="0"/>
              </a:defRPr>
            </a:lvl1pPr>
          </a:lstStyle>
          <a:p>
            <a:r>
              <a:rPr lang="en-US" dirty="0"/>
              <a:t>Click to edit Master title style</a:t>
            </a:r>
            <a:endParaRPr lang="en-GB" dirty="0"/>
          </a:p>
        </p:txBody>
      </p:sp>
      <p:sp>
        <p:nvSpPr>
          <p:cNvPr id="8" name="Footer Placeholder 7"/>
          <p:cNvSpPr>
            <a:spLocks noGrp="1"/>
          </p:cNvSpPr>
          <p:nvPr>
            <p:ph type="ftr" sz="quarter" idx="11"/>
          </p:nvPr>
        </p:nvSpPr>
        <p:spPr>
          <a:xfrm>
            <a:off x="825624" y="6555770"/>
            <a:ext cx="3470176" cy="329614"/>
          </a:xfrm>
          <a:prstGeom prst="rect">
            <a:avLst/>
          </a:prstGeom>
        </p:spPr>
        <p:txBody>
          <a:bodyPr anchor="t"/>
          <a:lstStyle>
            <a:lvl1pPr>
              <a:defRPr sz="1200">
                <a:solidFill>
                  <a:schemeClr val="bg1"/>
                </a:solidFill>
              </a:defRPr>
            </a:lvl1pPr>
          </a:lstStyle>
          <a:p>
            <a:r>
              <a:rPr lang="en-US">
                <a:solidFill>
                  <a:prstClr val="white"/>
                </a:solidFill>
              </a:rPr>
              <a:t>Thomas Morgan | PRD-LMD midterm meeting 2025</a:t>
            </a:r>
            <a:endParaRPr lang="en-GB" dirty="0">
              <a:solidFill>
                <a:prstClr val="white"/>
              </a:solidFill>
            </a:endParaRPr>
          </a:p>
        </p:txBody>
      </p:sp>
      <p:sp>
        <p:nvSpPr>
          <p:cNvPr id="9" name="Slide Number Placeholder 8"/>
          <p:cNvSpPr>
            <a:spLocks noGrp="1"/>
          </p:cNvSpPr>
          <p:nvPr>
            <p:ph type="sldNum" sz="quarter" idx="12"/>
          </p:nvPr>
        </p:nvSpPr>
        <p:spPr>
          <a:xfrm>
            <a:off x="0" y="6590037"/>
            <a:ext cx="720080" cy="199174"/>
          </a:xfrm>
        </p:spPr>
        <p:txBody>
          <a:bodyPr anchor="ctr"/>
          <a:lstStyle>
            <a:lvl1pPr>
              <a:defRPr sz="1400">
                <a:solidFill>
                  <a:schemeClr val="bg1"/>
                </a:solidFill>
              </a:defRPr>
            </a:lvl1pPr>
          </a:lstStyle>
          <a:p>
            <a:fld id="{6A6D9FA1-99C7-4910-8E32-B85D378B0060}" type="slidenum">
              <a:rPr lang="en-GB" smtClean="0">
                <a:solidFill>
                  <a:prstClr val="white"/>
                </a:solidFill>
              </a:rPr>
              <a:pPr/>
              <a:t>‹#›</a:t>
            </a:fld>
            <a:endParaRPr lang="en-GB" dirty="0">
              <a:solidFill>
                <a:prstClr val="white"/>
              </a:solidFill>
            </a:endParaRPr>
          </a:p>
        </p:txBody>
      </p:sp>
      <p:pic>
        <p:nvPicPr>
          <p:cNvPr id="1026" name="Picture 2" descr="EUROfusion - Realising Fusion Energy">
            <a:extLst>
              <a:ext uri="{FF2B5EF4-FFF2-40B4-BE49-F238E27FC236}">
                <a16:creationId xmlns:a16="http://schemas.microsoft.com/office/drawing/2014/main" id="{D76DEB2B-40A9-CD88-03A2-1B2D1E8A0C70}"/>
              </a:ext>
            </a:extLst>
          </p:cNvPr>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191344" y="57007"/>
            <a:ext cx="636023" cy="63602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40CFE93D-B60A-5519-67CA-2FB5FDAACE49}"/>
              </a:ext>
            </a:extLst>
          </p:cNvPr>
          <p:cNvPicPr>
            <a:picLocks noChangeAspect="1"/>
          </p:cNvPicPr>
          <p:nvPr userDrawn="1"/>
        </p:nvPicPr>
        <p:blipFill>
          <a:blip r:embed="rId3" cstate="email">
            <a:alphaModFix amt="65000"/>
            <a:extLst>
              <a:ext uri="{28A0092B-C50C-407E-A947-70E740481C1C}">
                <a14:useLocalDpi xmlns:a14="http://schemas.microsoft.com/office/drawing/2010/main"/>
              </a:ext>
            </a:extLst>
          </a:blip>
          <a:srcRect/>
          <a:stretch>
            <a:fillRect/>
          </a:stretch>
        </p:blipFill>
        <p:spPr>
          <a:xfrm>
            <a:off x="7247890" y="252412"/>
            <a:ext cx="4944110" cy="6353175"/>
          </a:xfrm>
          <a:prstGeom prst="rect">
            <a:avLst/>
          </a:prstGeom>
          <a:noFill/>
        </p:spPr>
      </p:pic>
    </p:spTree>
    <p:extLst>
      <p:ext uri="{BB962C8B-B14F-4D97-AF65-F5344CB8AC3E}">
        <p14:creationId xmlns:p14="http://schemas.microsoft.com/office/powerpoint/2010/main" val="16964596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UROfusion_Values">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40CFE93D-B60A-5519-67CA-2FB5FDAACE49}"/>
              </a:ext>
            </a:extLst>
          </p:cNvPr>
          <p:cNvPicPr>
            <a:picLocks noChangeAspect="1"/>
          </p:cNvPicPr>
          <p:nvPr userDrawn="1"/>
        </p:nvPicPr>
        <p:blipFill>
          <a:blip r:embed="rId2" cstate="email">
            <a:alphaModFix amt="65000"/>
            <a:extLst>
              <a:ext uri="{28A0092B-C50C-407E-A947-70E740481C1C}">
                <a14:useLocalDpi xmlns:a14="http://schemas.microsoft.com/office/drawing/2010/main"/>
              </a:ext>
            </a:extLst>
          </a:blip>
          <a:srcRect/>
          <a:stretch>
            <a:fillRect/>
          </a:stretch>
        </p:blipFill>
        <p:spPr>
          <a:xfrm>
            <a:off x="7247890" y="252412"/>
            <a:ext cx="4944110" cy="6353175"/>
          </a:xfrm>
          <a:prstGeom prst="rect">
            <a:avLst/>
          </a:prstGeom>
          <a:noFill/>
        </p:spPr>
      </p:pic>
      <p:sp>
        <p:nvSpPr>
          <p:cNvPr id="5" name="Rectangle 4">
            <a:extLst>
              <a:ext uri="{FF2B5EF4-FFF2-40B4-BE49-F238E27FC236}">
                <a16:creationId xmlns:a16="http://schemas.microsoft.com/office/drawing/2014/main" id="{A136BB05-CDE1-71D8-95B1-3A5C6CD699AD}"/>
              </a:ext>
            </a:extLst>
          </p:cNvPr>
          <p:cNvSpPr/>
          <p:nvPr userDrawn="1"/>
        </p:nvSpPr>
        <p:spPr>
          <a:xfrm>
            <a:off x="6408751" y="2146852"/>
            <a:ext cx="2170706" cy="1614115"/>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a:extLst>
              <a:ext uri="{FF2B5EF4-FFF2-40B4-BE49-F238E27FC236}">
                <a16:creationId xmlns:a16="http://schemas.microsoft.com/office/drawing/2014/main" id="{55464233-290E-F450-429D-1C58FA6BE3BA}"/>
              </a:ext>
            </a:extLst>
          </p:cNvPr>
          <p:cNvSpPr/>
          <p:nvPr userDrawn="1"/>
        </p:nvSpPr>
        <p:spPr>
          <a:xfrm>
            <a:off x="9129423" y="1957346"/>
            <a:ext cx="2170706" cy="1875183"/>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Rectangle 3">
            <a:extLst>
              <a:ext uri="{FF2B5EF4-FFF2-40B4-BE49-F238E27FC236}">
                <a16:creationId xmlns:a16="http://schemas.microsoft.com/office/drawing/2014/main" id="{47ECB478-BAE3-9650-1ED0-40553289DFEC}"/>
              </a:ext>
            </a:extLst>
          </p:cNvPr>
          <p:cNvSpPr/>
          <p:nvPr userDrawn="1"/>
        </p:nvSpPr>
        <p:spPr>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p:cNvSpPr>
            <a:spLocks noGrp="1"/>
          </p:cNvSpPr>
          <p:nvPr>
            <p:ph type="title" hasCustomPrompt="1"/>
          </p:nvPr>
        </p:nvSpPr>
        <p:spPr>
          <a:xfrm>
            <a:off x="983432" y="192515"/>
            <a:ext cx="9451776" cy="457200"/>
          </a:xfrm>
        </p:spPr>
        <p:txBody>
          <a:bodyPr>
            <a:noAutofit/>
          </a:bodyPr>
          <a:lstStyle>
            <a:lvl1pPr algn="l">
              <a:lnSpc>
                <a:spcPts val="2400"/>
              </a:lnSpc>
              <a:defRPr sz="2800" b="1">
                <a:solidFill>
                  <a:schemeClr val="tx2"/>
                </a:solidFill>
                <a:latin typeface="+mn-lt"/>
                <a:cs typeface="Arial" panose="020B0604020202020204" pitchFamily="34" charset="0"/>
              </a:defRPr>
            </a:lvl1pPr>
          </a:lstStyle>
          <a:p>
            <a:r>
              <a:rPr lang="en-US" dirty="0"/>
              <a:t>EUROfusion Values</a:t>
            </a:r>
            <a:endParaRPr lang="en-GB" dirty="0"/>
          </a:p>
        </p:txBody>
      </p:sp>
      <p:sp>
        <p:nvSpPr>
          <p:cNvPr id="8" name="Footer Placeholder 7"/>
          <p:cNvSpPr>
            <a:spLocks noGrp="1"/>
          </p:cNvSpPr>
          <p:nvPr>
            <p:ph type="ftr" sz="quarter" idx="11"/>
          </p:nvPr>
        </p:nvSpPr>
        <p:spPr>
          <a:xfrm>
            <a:off x="825624" y="6555770"/>
            <a:ext cx="3470176" cy="329614"/>
          </a:xfrm>
          <a:prstGeom prst="rect">
            <a:avLst/>
          </a:prstGeom>
        </p:spPr>
        <p:txBody>
          <a:bodyPr anchor="t"/>
          <a:lstStyle>
            <a:lvl1pPr>
              <a:defRPr sz="1200">
                <a:solidFill>
                  <a:schemeClr val="bg1"/>
                </a:solidFill>
              </a:defRPr>
            </a:lvl1pPr>
          </a:lstStyle>
          <a:p>
            <a:r>
              <a:rPr lang="en-US">
                <a:solidFill>
                  <a:prstClr val="white"/>
                </a:solidFill>
              </a:rPr>
              <a:t>Thomas Morgan | PRD-LMD midterm meeting 2025</a:t>
            </a:r>
            <a:endParaRPr lang="en-GB" dirty="0">
              <a:solidFill>
                <a:prstClr val="white"/>
              </a:solidFill>
            </a:endParaRPr>
          </a:p>
        </p:txBody>
      </p:sp>
      <p:sp>
        <p:nvSpPr>
          <p:cNvPr id="9" name="Slide Number Placeholder 8"/>
          <p:cNvSpPr>
            <a:spLocks noGrp="1"/>
          </p:cNvSpPr>
          <p:nvPr>
            <p:ph type="sldNum" sz="quarter" idx="12"/>
          </p:nvPr>
        </p:nvSpPr>
        <p:spPr>
          <a:xfrm>
            <a:off x="0" y="6590037"/>
            <a:ext cx="720080" cy="199174"/>
          </a:xfrm>
        </p:spPr>
        <p:txBody>
          <a:bodyPr anchor="ctr"/>
          <a:lstStyle>
            <a:lvl1pPr>
              <a:defRPr sz="1400">
                <a:solidFill>
                  <a:schemeClr val="bg1"/>
                </a:solidFill>
              </a:defRPr>
            </a:lvl1pPr>
          </a:lstStyle>
          <a:p>
            <a:fld id="{6A6D9FA1-99C7-4910-8E32-B85D378B0060}" type="slidenum">
              <a:rPr lang="en-GB" smtClean="0">
                <a:solidFill>
                  <a:prstClr val="white"/>
                </a:solidFill>
              </a:rPr>
              <a:pPr/>
              <a:t>‹#›</a:t>
            </a:fld>
            <a:endParaRPr lang="en-GB" dirty="0">
              <a:solidFill>
                <a:prstClr val="white"/>
              </a:solidFill>
            </a:endParaRPr>
          </a:p>
        </p:txBody>
      </p:sp>
      <p:pic>
        <p:nvPicPr>
          <p:cNvPr id="1026" name="Picture 2" descr="EUROfusion - Realising Fusion Energy">
            <a:extLst>
              <a:ext uri="{FF2B5EF4-FFF2-40B4-BE49-F238E27FC236}">
                <a16:creationId xmlns:a16="http://schemas.microsoft.com/office/drawing/2014/main" id="{D76DEB2B-40A9-CD88-03A2-1B2D1E8A0C70}"/>
              </a:ext>
            </a:extLst>
          </p:cNvPr>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191344" y="57007"/>
            <a:ext cx="636023" cy="636023"/>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E8D0878B-E5A6-2FA4-87BE-E46364DC8E55}"/>
              </a:ext>
            </a:extLst>
          </p:cNvPr>
          <p:cNvPicPr>
            <a:picLocks noChangeAspect="1"/>
          </p:cNvPicPr>
          <p:nvPr userDrawn="1"/>
        </p:nvPicPr>
        <p:blipFill rotWithShape="1">
          <a:blip r:embed="rId4" cstate="email">
            <a:clrChange>
              <a:clrFrom>
                <a:srgbClr val="FFFFFF"/>
              </a:clrFrom>
              <a:clrTo>
                <a:srgbClr val="FFFFFF">
                  <a:alpha val="0"/>
                </a:srgbClr>
              </a:clrTo>
            </a:clrChange>
            <a:extLst>
              <a:ext uri="{28A0092B-C50C-407E-A947-70E740481C1C}">
                <a14:useLocalDpi xmlns:a14="http://schemas.microsoft.com/office/drawing/2010/main"/>
              </a:ext>
            </a:extLst>
          </a:blip>
          <a:srcRect/>
          <a:stretch/>
        </p:blipFill>
        <p:spPr>
          <a:xfrm>
            <a:off x="5414" y="979851"/>
            <a:ext cx="12181172" cy="5577840"/>
          </a:xfrm>
          <a:prstGeom prst="rect">
            <a:avLst/>
          </a:prstGeom>
        </p:spPr>
      </p:pic>
    </p:spTree>
    <p:extLst>
      <p:ext uri="{BB962C8B-B14F-4D97-AF65-F5344CB8AC3E}">
        <p14:creationId xmlns:p14="http://schemas.microsoft.com/office/powerpoint/2010/main" val="130808467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endParaRPr lang="en-GB" dirty="0"/>
          </a:p>
        </p:txBody>
      </p:sp>
      <p:sp>
        <p:nvSpPr>
          <p:cNvPr id="3" name="Text Placeholder 2"/>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5"/>
          <p:cNvSpPr>
            <a:spLocks noGrp="1"/>
          </p:cNvSpPr>
          <p:nvPr>
            <p:ph type="sldNum" sz="quarter" idx="4"/>
          </p:nvPr>
        </p:nvSpPr>
        <p:spPr>
          <a:xfrm>
            <a:off x="10848528" y="6356353"/>
            <a:ext cx="733872" cy="365125"/>
          </a:xfrm>
          <a:prstGeom prst="rect">
            <a:avLst/>
          </a:prstGeom>
        </p:spPr>
        <p:txBody>
          <a:bodyPr vert="horz" lIns="91440" tIns="45720" rIns="91440" bIns="45720" rtlCol="0" anchor="ctr"/>
          <a:lstStyle>
            <a:lvl1pPr algn="r">
              <a:defRPr sz="1000">
                <a:solidFill>
                  <a:schemeClr val="tx1">
                    <a:tint val="75000"/>
                  </a:schemeClr>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A6D9FA1-99C7-4910-8E32-B85D378B0060}" type="slidenum">
              <a:rPr kumimoji="0" lang="en-GB" sz="10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GB" sz="10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402646876"/>
      </p:ext>
    </p:extLst>
  </p:cSld>
  <p:clrMap bg1="lt1" tx1="dk1" bg2="lt2" tx2="dk2" accent1="accent1" accent2="accent2" accent3="accent3" accent4="accent4" accent5="accent5" accent6="accent6" hlink="hlink" folHlink="folHlink"/>
  <p:sldLayoutIdLst>
    <p:sldLayoutId id="2147483658" r:id="rId1"/>
    <p:sldLayoutId id="2147483663" r:id="rId2"/>
    <p:sldLayoutId id="2147483664" r:id="rId3"/>
    <p:sldLayoutId id="2147483669" r:id="rId4"/>
  </p:sldLayoutIdLst>
  <p:hf hdr="0" dt="0"/>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eur04.safelinks.protection.outlook.com/?url=https%3A%2F%2Fidm.euro-fusion.org%2F%3Fuid%3D2SUTYU&amp;data=05%7C02%7CT.W.Morgan%40differ.nl%7Cacec32590c0e454a521d08dded338347%7C4052370664bc491fac0c1b567be357ad%7C0%7C0%7C638927527710434285%7CUnknown%7CTWFpbGZsb3d8eyJFbXB0eU1hcGkiOnRydWUsIlYiOiIwLjAuMDAwMCIsIlAiOiJXaW4zMiIsIkFOIjoiTWFpbCIsIldUIjoyfQ%3D%3D%7C0%7C%7C%7C&amp;sdata=IF3Lmxp%2Bi5%2FwrhHq4rZeMj6r90mt6L6agSJfF0c2PBg%3D&amp;reserved=0" TargetMode="External"/><Relationship Id="rId2" Type="http://schemas.openxmlformats.org/officeDocument/2006/relationships/hyperlink" Target="https://idm.euro-fusion.org/default.aspx?uid=2N3JCD" TargetMode="External"/><Relationship Id="rId1" Type="http://schemas.openxmlformats.org/officeDocument/2006/relationships/slideLayout" Target="../slideLayouts/slideLayout2.xml"/><Relationship Id="rId5" Type="http://schemas.openxmlformats.org/officeDocument/2006/relationships/hyperlink" Target="mailto:t.w.morgan@differ.nl" TargetMode="External"/><Relationship Id="rId4" Type="http://schemas.openxmlformats.org/officeDocument/2006/relationships/hyperlink" Target="mailto:gaetano.bongiovi@unipa.it"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90DF84-45A5-E8B6-2356-A083BD3B6272}"/>
              </a:ext>
            </a:extLst>
          </p:cNvPr>
          <p:cNvSpPr>
            <a:spLocks noGrp="1"/>
          </p:cNvSpPr>
          <p:nvPr>
            <p:ph type="title"/>
          </p:nvPr>
        </p:nvSpPr>
        <p:spPr/>
        <p:txBody>
          <a:bodyPr>
            <a:normAutofit/>
          </a:bodyPr>
          <a:lstStyle/>
          <a:p>
            <a:r>
              <a:rPr lang="en-US" dirty="0"/>
              <a:t>Introduction</a:t>
            </a:r>
          </a:p>
        </p:txBody>
      </p:sp>
      <p:sp>
        <p:nvSpPr>
          <p:cNvPr id="3" name="Text Placeholder 2">
            <a:extLst>
              <a:ext uri="{FF2B5EF4-FFF2-40B4-BE49-F238E27FC236}">
                <a16:creationId xmlns:a16="http://schemas.microsoft.com/office/drawing/2014/main" id="{68F44253-FAF4-4571-7B1E-85B86398C1C5}"/>
              </a:ext>
            </a:extLst>
          </p:cNvPr>
          <p:cNvSpPr>
            <a:spLocks noGrp="1"/>
          </p:cNvSpPr>
          <p:nvPr>
            <p:ph type="body" sz="quarter" idx="10"/>
          </p:nvPr>
        </p:nvSpPr>
        <p:spPr>
          <a:xfrm>
            <a:off x="407367" y="3693074"/>
            <a:ext cx="11336957" cy="338554"/>
          </a:xfrm>
        </p:spPr>
        <p:txBody>
          <a:bodyPr>
            <a:normAutofit fontScale="77500" lnSpcReduction="20000"/>
          </a:bodyPr>
          <a:lstStyle/>
          <a:p>
            <a:r>
              <a:rPr lang="en-US" dirty="0"/>
              <a:t>Thomas Morgan</a:t>
            </a:r>
            <a:endParaRPr lang="en-US" baseline="30000" dirty="0"/>
          </a:p>
        </p:txBody>
      </p:sp>
      <p:sp>
        <p:nvSpPr>
          <p:cNvPr id="5" name="Text Placeholder 4">
            <a:extLst>
              <a:ext uri="{FF2B5EF4-FFF2-40B4-BE49-F238E27FC236}">
                <a16:creationId xmlns:a16="http://schemas.microsoft.com/office/drawing/2014/main" id="{77D306BE-80AF-BAD6-579C-9B0413B066C6}"/>
              </a:ext>
            </a:extLst>
          </p:cNvPr>
          <p:cNvSpPr>
            <a:spLocks noGrp="1"/>
          </p:cNvSpPr>
          <p:nvPr>
            <p:ph type="body" sz="quarter" idx="12"/>
          </p:nvPr>
        </p:nvSpPr>
        <p:spPr/>
        <p:txBody>
          <a:bodyPr/>
          <a:lstStyle/>
          <a:p>
            <a:r>
              <a:rPr lang="en-US" b="1" i="0" dirty="0">
                <a:solidFill>
                  <a:srgbClr val="424242"/>
                </a:solidFill>
                <a:effectLst/>
                <a:latin typeface="Segoe UI" panose="020B0502040204020203" pitchFamily="34" charset="0"/>
              </a:rPr>
              <a:t>PRD-LMD </a:t>
            </a:r>
            <a:r>
              <a:rPr lang="en-US" b="1" dirty="0">
                <a:solidFill>
                  <a:srgbClr val="424242"/>
                </a:solidFill>
                <a:latin typeface="Segoe UI" panose="020B0502040204020203" pitchFamily="34" charset="0"/>
              </a:rPr>
              <a:t>End-of-Year</a:t>
            </a:r>
            <a:r>
              <a:rPr lang="en-US" b="1" i="0" dirty="0">
                <a:solidFill>
                  <a:srgbClr val="424242"/>
                </a:solidFill>
                <a:effectLst/>
                <a:latin typeface="Segoe UI" panose="020B0502040204020203" pitchFamily="34" charset="0"/>
              </a:rPr>
              <a:t> meeting 2025</a:t>
            </a:r>
            <a:endParaRPr lang="en-US" dirty="0"/>
          </a:p>
        </p:txBody>
      </p:sp>
    </p:spTree>
    <p:extLst>
      <p:ext uri="{BB962C8B-B14F-4D97-AF65-F5344CB8AC3E}">
        <p14:creationId xmlns:p14="http://schemas.microsoft.com/office/powerpoint/2010/main" val="2471064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F78087-11E4-A4D7-EB20-F9609E3EFBED}"/>
              </a:ext>
            </a:extLst>
          </p:cNvPr>
          <p:cNvSpPr>
            <a:spLocks noGrp="1"/>
          </p:cNvSpPr>
          <p:nvPr>
            <p:ph type="title"/>
          </p:nvPr>
        </p:nvSpPr>
        <p:spPr/>
        <p:txBody>
          <a:bodyPr/>
          <a:lstStyle/>
          <a:p>
            <a:r>
              <a:rPr lang="en-US" dirty="0"/>
              <a:t>Overview of PRD-LMD activities in 2025</a:t>
            </a:r>
            <a:endParaRPr lang="en-NL" dirty="0"/>
          </a:p>
        </p:txBody>
      </p:sp>
      <p:sp>
        <p:nvSpPr>
          <p:cNvPr id="4" name="Footer Placeholder 3">
            <a:extLst>
              <a:ext uri="{FF2B5EF4-FFF2-40B4-BE49-F238E27FC236}">
                <a16:creationId xmlns:a16="http://schemas.microsoft.com/office/drawing/2014/main" id="{08256930-E97B-9D37-10F1-BAE6CBB9EF6C}"/>
              </a:ext>
            </a:extLst>
          </p:cNvPr>
          <p:cNvSpPr>
            <a:spLocks noGrp="1"/>
          </p:cNvSpPr>
          <p:nvPr>
            <p:ph type="ftr" sz="quarter" idx="11"/>
          </p:nvPr>
        </p:nvSpPr>
        <p:spPr>
          <a:xfrm>
            <a:off x="825624" y="6555770"/>
            <a:ext cx="5951096" cy="329614"/>
          </a:xfrm>
        </p:spPr>
        <p:txBody>
          <a:bodyPr/>
          <a:lstStyle/>
          <a:p>
            <a:r>
              <a:rPr lang="en-US">
                <a:solidFill>
                  <a:prstClr val="white"/>
                </a:solidFill>
              </a:rPr>
              <a:t>Thomas Morgan | PRD-LMD midterm meeting 2025</a:t>
            </a:r>
            <a:endParaRPr lang="en-GB" dirty="0">
              <a:solidFill>
                <a:prstClr val="white"/>
              </a:solidFill>
            </a:endParaRPr>
          </a:p>
        </p:txBody>
      </p:sp>
      <p:sp>
        <p:nvSpPr>
          <p:cNvPr id="5" name="Slide Number Placeholder 4">
            <a:extLst>
              <a:ext uri="{FF2B5EF4-FFF2-40B4-BE49-F238E27FC236}">
                <a16:creationId xmlns:a16="http://schemas.microsoft.com/office/drawing/2014/main" id="{EEF35274-AA9C-43FA-8277-ED1CF1F68ED4}"/>
              </a:ext>
            </a:extLst>
          </p:cNvPr>
          <p:cNvSpPr>
            <a:spLocks noGrp="1"/>
          </p:cNvSpPr>
          <p:nvPr>
            <p:ph type="sldNum" sz="quarter" idx="12"/>
          </p:nvPr>
        </p:nvSpPr>
        <p:spPr/>
        <p:txBody>
          <a:bodyPr/>
          <a:lstStyle/>
          <a:p>
            <a:fld id="{6A6D9FA1-99C7-4910-8E32-B85D378B0060}" type="slidenum">
              <a:rPr lang="en-GB" smtClean="0">
                <a:solidFill>
                  <a:prstClr val="white"/>
                </a:solidFill>
              </a:rPr>
              <a:pPr/>
              <a:t>2</a:t>
            </a:fld>
            <a:endParaRPr lang="en-GB" dirty="0">
              <a:solidFill>
                <a:prstClr val="white"/>
              </a:solidFill>
            </a:endParaRPr>
          </a:p>
        </p:txBody>
      </p:sp>
      <p:graphicFrame>
        <p:nvGraphicFramePr>
          <p:cNvPr id="19" name="Diagram 18">
            <a:extLst>
              <a:ext uri="{FF2B5EF4-FFF2-40B4-BE49-F238E27FC236}">
                <a16:creationId xmlns:a16="http://schemas.microsoft.com/office/drawing/2014/main" id="{941BBF8E-8240-103B-9925-A6C1AB689E2F}"/>
              </a:ext>
            </a:extLst>
          </p:cNvPr>
          <p:cNvGraphicFramePr/>
          <p:nvPr>
            <p:extLst>
              <p:ext uri="{D42A27DB-BD31-4B8C-83A1-F6EECF244321}">
                <p14:modId xmlns:p14="http://schemas.microsoft.com/office/powerpoint/2010/main" val="3735965147"/>
              </p:ext>
            </p:extLst>
          </p:nvPr>
        </p:nvGraphicFramePr>
        <p:xfrm>
          <a:off x="2032000" y="719666"/>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504144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B903CB-4A3C-1C9E-29F2-23B68C531D42}"/>
              </a:ext>
            </a:extLst>
          </p:cNvPr>
          <p:cNvSpPr>
            <a:spLocks noGrp="1"/>
          </p:cNvSpPr>
          <p:nvPr>
            <p:ph type="title"/>
          </p:nvPr>
        </p:nvSpPr>
        <p:spPr/>
        <p:txBody>
          <a:bodyPr/>
          <a:lstStyle/>
          <a:p>
            <a:r>
              <a:rPr lang="en-US" dirty="0"/>
              <a:t>Tasks and deliverables 2025</a:t>
            </a:r>
          </a:p>
        </p:txBody>
      </p:sp>
      <p:graphicFrame>
        <p:nvGraphicFramePr>
          <p:cNvPr id="6" name="Content Placeholder 5">
            <a:extLst>
              <a:ext uri="{FF2B5EF4-FFF2-40B4-BE49-F238E27FC236}">
                <a16:creationId xmlns:a16="http://schemas.microsoft.com/office/drawing/2014/main" id="{32384560-B12C-6A58-CC7B-8D6BCE30A14A}"/>
              </a:ext>
            </a:extLst>
          </p:cNvPr>
          <p:cNvGraphicFramePr>
            <a:graphicFrameLocks noGrp="1"/>
          </p:cNvGraphicFramePr>
          <p:nvPr>
            <p:ph idx="1"/>
            <p:extLst>
              <p:ext uri="{D42A27DB-BD31-4B8C-83A1-F6EECF244321}">
                <p14:modId xmlns:p14="http://schemas.microsoft.com/office/powerpoint/2010/main" val="300595905"/>
              </p:ext>
            </p:extLst>
          </p:nvPr>
        </p:nvGraphicFramePr>
        <p:xfrm>
          <a:off x="609600" y="836613"/>
          <a:ext cx="11102974" cy="5561330"/>
        </p:xfrm>
        <a:graphic>
          <a:graphicData uri="http://schemas.openxmlformats.org/drawingml/2006/table">
            <a:tbl>
              <a:tblPr firstRow="1" bandRow="1">
                <a:tableStyleId>{5C22544A-7EE6-4342-B048-85BDC9FD1C3A}</a:tableStyleId>
              </a:tblPr>
              <a:tblGrid>
                <a:gridCol w="2109537">
                  <a:extLst>
                    <a:ext uri="{9D8B030D-6E8A-4147-A177-3AD203B41FA5}">
                      <a16:colId xmlns:a16="http://schemas.microsoft.com/office/drawing/2014/main" val="1909773425"/>
                    </a:ext>
                  </a:extLst>
                </a:gridCol>
                <a:gridCol w="8993437">
                  <a:extLst>
                    <a:ext uri="{9D8B030D-6E8A-4147-A177-3AD203B41FA5}">
                      <a16:colId xmlns:a16="http://schemas.microsoft.com/office/drawing/2014/main" val="2763259120"/>
                    </a:ext>
                  </a:extLst>
                </a:gridCol>
              </a:tblGrid>
              <a:tr h="370840">
                <a:tc>
                  <a:txBody>
                    <a:bodyPr/>
                    <a:lstStyle/>
                    <a:p>
                      <a:r>
                        <a:rPr lang="en-US" dirty="0"/>
                        <a:t>Research Unit</a:t>
                      </a:r>
                    </a:p>
                  </a:txBody>
                  <a:tcPr/>
                </a:tc>
                <a:tc>
                  <a:txBody>
                    <a:bodyPr/>
                    <a:lstStyle/>
                    <a:p>
                      <a:r>
                        <a:rPr lang="en-US" dirty="0"/>
                        <a:t>Deliverable 2024</a:t>
                      </a:r>
                    </a:p>
                  </a:txBody>
                  <a:tcPr/>
                </a:tc>
                <a:extLst>
                  <a:ext uri="{0D108BD9-81ED-4DB2-BD59-A6C34878D82A}">
                    <a16:rowId xmlns:a16="http://schemas.microsoft.com/office/drawing/2014/main" val="1385113050"/>
                  </a:ext>
                </a:extLst>
              </a:tr>
              <a:tr h="370840">
                <a:tc>
                  <a:txBody>
                    <a:bodyPr/>
                    <a:lstStyle/>
                    <a:p>
                      <a:pPr algn="l" fontAlgn="b">
                        <a:buNone/>
                      </a:pPr>
                      <a:r>
                        <a:rPr lang="en-GB" sz="1600" b="1" i="0" u="none" strike="noStrike">
                          <a:solidFill>
                            <a:srgbClr val="000000"/>
                          </a:solidFill>
                          <a:effectLst/>
                          <a:latin typeface="Calibri" panose="020F0502020204030204" pitchFamily="34" charset="0"/>
                        </a:rPr>
                        <a:t>IPPLM</a:t>
                      </a:r>
                    </a:p>
                  </a:txBody>
                  <a:tcPr marL="6350" marR="6350" marT="6350" marB="0" anchor="b"/>
                </a:tc>
                <a:tc>
                  <a:txBody>
                    <a:bodyPr/>
                    <a:lstStyle/>
                    <a:p>
                      <a:pPr algn="l" fontAlgn="b">
                        <a:buNone/>
                      </a:pPr>
                      <a:r>
                        <a:rPr lang="en-US" sz="1600" b="1" i="0" u="none" strike="noStrike" dirty="0">
                          <a:solidFill>
                            <a:srgbClr val="000000"/>
                          </a:solidFill>
                          <a:effectLst/>
                          <a:latin typeface="Calibri" panose="020F0502020204030204" pitchFamily="34" charset="0"/>
                        </a:rPr>
                        <a:t>COREDIV analysis and comparison of LM-CPS performance in COMPASS-U and AUG discharges</a:t>
                      </a:r>
                    </a:p>
                  </a:txBody>
                  <a:tcPr marL="6350" marR="6350" marT="6350" marB="0" anchor="b"/>
                </a:tc>
                <a:extLst>
                  <a:ext uri="{0D108BD9-81ED-4DB2-BD59-A6C34878D82A}">
                    <a16:rowId xmlns:a16="http://schemas.microsoft.com/office/drawing/2014/main" val="3214057800"/>
                  </a:ext>
                </a:extLst>
              </a:tr>
              <a:tr h="370840">
                <a:tc>
                  <a:txBody>
                    <a:bodyPr/>
                    <a:lstStyle/>
                    <a:p>
                      <a:pPr algn="l" fontAlgn="b">
                        <a:buNone/>
                      </a:pPr>
                      <a:r>
                        <a:rPr lang="en-GB" sz="1600" b="1" i="0" u="none" strike="noStrike">
                          <a:solidFill>
                            <a:srgbClr val="000000"/>
                          </a:solidFill>
                          <a:effectLst/>
                          <a:latin typeface="Calibri" panose="020F0502020204030204" pitchFamily="34" charset="0"/>
                        </a:rPr>
                        <a:t>ENEA</a:t>
                      </a:r>
                    </a:p>
                  </a:txBody>
                  <a:tcPr marL="6350" marR="6350" marT="6350" marB="0" anchor="b"/>
                </a:tc>
                <a:tc>
                  <a:txBody>
                    <a:bodyPr/>
                    <a:lstStyle/>
                    <a:p>
                      <a:pPr algn="l" fontAlgn="b">
                        <a:buNone/>
                      </a:pPr>
                      <a:r>
                        <a:rPr lang="en-US" sz="1600" b="1" i="0" u="none" strike="noStrike">
                          <a:solidFill>
                            <a:srgbClr val="000000"/>
                          </a:solidFill>
                          <a:effectLst/>
                          <a:latin typeface="Calibri" panose="020F0502020204030204" pitchFamily="34" charset="0"/>
                        </a:rPr>
                        <a:t>Improved W-mesh based CPS production and corrosion characteristics of mesh and barrier technology</a:t>
                      </a:r>
                    </a:p>
                  </a:txBody>
                  <a:tcPr marL="6350" marR="6350" marT="6350" marB="0" anchor="b"/>
                </a:tc>
                <a:extLst>
                  <a:ext uri="{0D108BD9-81ED-4DB2-BD59-A6C34878D82A}">
                    <a16:rowId xmlns:a16="http://schemas.microsoft.com/office/drawing/2014/main" val="3881580720"/>
                  </a:ext>
                </a:extLst>
              </a:tr>
              <a:tr h="370840">
                <a:tc>
                  <a:txBody>
                    <a:bodyPr/>
                    <a:lstStyle/>
                    <a:p>
                      <a:pPr algn="l" fontAlgn="b">
                        <a:buNone/>
                      </a:pPr>
                      <a:r>
                        <a:rPr lang="en-GB" sz="1600" b="1" i="0" u="none" strike="noStrike">
                          <a:solidFill>
                            <a:srgbClr val="000000"/>
                          </a:solidFill>
                          <a:effectLst/>
                          <a:latin typeface="Calibri" panose="020F0502020204030204" pitchFamily="34" charset="0"/>
                        </a:rPr>
                        <a:t>ENEA</a:t>
                      </a:r>
                    </a:p>
                  </a:txBody>
                  <a:tcPr marL="6350" marR="6350" marT="6350" marB="0" anchor="b"/>
                </a:tc>
                <a:tc>
                  <a:txBody>
                    <a:bodyPr/>
                    <a:lstStyle/>
                    <a:p>
                      <a:pPr algn="l" fontAlgn="b">
                        <a:buNone/>
                      </a:pPr>
                      <a:r>
                        <a:rPr lang="en-US" sz="1600" b="1" i="0" u="none" strike="noStrike">
                          <a:solidFill>
                            <a:srgbClr val="000000"/>
                          </a:solidFill>
                          <a:effectLst/>
                          <a:latin typeface="Calibri" panose="020F0502020204030204" pitchFamily="34" charset="0"/>
                        </a:rPr>
                        <a:t>Production and characterization of corrosion barrier on complex surfaces</a:t>
                      </a:r>
                    </a:p>
                  </a:txBody>
                  <a:tcPr marL="6350" marR="6350" marT="6350" marB="0" anchor="b"/>
                </a:tc>
                <a:extLst>
                  <a:ext uri="{0D108BD9-81ED-4DB2-BD59-A6C34878D82A}">
                    <a16:rowId xmlns:a16="http://schemas.microsoft.com/office/drawing/2014/main" val="2316465916"/>
                  </a:ext>
                </a:extLst>
              </a:tr>
              <a:tr h="370840">
                <a:tc>
                  <a:txBody>
                    <a:bodyPr/>
                    <a:lstStyle/>
                    <a:p>
                      <a:pPr algn="l" fontAlgn="b">
                        <a:buNone/>
                      </a:pPr>
                      <a:r>
                        <a:rPr lang="en-GB" sz="1600" b="1" i="0" u="none" strike="noStrike">
                          <a:solidFill>
                            <a:srgbClr val="000000"/>
                          </a:solidFill>
                          <a:effectLst/>
                          <a:latin typeface="Calibri" panose="020F0502020204030204" pitchFamily="34" charset="0"/>
                        </a:rPr>
                        <a:t>CEA</a:t>
                      </a:r>
                    </a:p>
                  </a:txBody>
                  <a:tcPr marL="6350" marR="6350" marT="6350" marB="0" anchor="b"/>
                </a:tc>
                <a:tc>
                  <a:txBody>
                    <a:bodyPr/>
                    <a:lstStyle/>
                    <a:p>
                      <a:pPr algn="l" fontAlgn="b">
                        <a:buNone/>
                      </a:pPr>
                      <a:r>
                        <a:rPr lang="en-US" sz="1600" b="1" i="0" u="none" strike="noStrike">
                          <a:solidFill>
                            <a:srgbClr val="000000"/>
                          </a:solidFill>
                          <a:effectLst/>
                          <a:latin typeface="Calibri" panose="020F0502020204030204" pitchFamily="34" charset="0"/>
                        </a:rPr>
                        <a:t>Evaluation of LMD target performance under representative electron-beam loading</a:t>
                      </a:r>
                    </a:p>
                  </a:txBody>
                  <a:tcPr marL="6350" marR="6350" marT="6350" marB="0" anchor="b"/>
                </a:tc>
                <a:extLst>
                  <a:ext uri="{0D108BD9-81ED-4DB2-BD59-A6C34878D82A}">
                    <a16:rowId xmlns:a16="http://schemas.microsoft.com/office/drawing/2014/main" val="402559557"/>
                  </a:ext>
                </a:extLst>
              </a:tr>
              <a:tr h="370840">
                <a:tc>
                  <a:txBody>
                    <a:bodyPr/>
                    <a:lstStyle/>
                    <a:p>
                      <a:pPr algn="l" fontAlgn="b">
                        <a:buNone/>
                      </a:pPr>
                      <a:r>
                        <a:rPr lang="en-GB" sz="1600" b="1" i="0" u="none" strike="noStrike">
                          <a:solidFill>
                            <a:srgbClr val="000000"/>
                          </a:solidFill>
                          <a:effectLst/>
                          <a:latin typeface="Calibri" panose="020F0502020204030204" pitchFamily="34" charset="0"/>
                        </a:rPr>
                        <a:t>ENEA</a:t>
                      </a:r>
                    </a:p>
                  </a:txBody>
                  <a:tcPr marL="6350" marR="6350" marT="6350" marB="0" anchor="b"/>
                </a:tc>
                <a:tc>
                  <a:txBody>
                    <a:bodyPr/>
                    <a:lstStyle/>
                    <a:p>
                      <a:pPr algn="l" fontAlgn="b">
                        <a:buNone/>
                      </a:pPr>
                      <a:r>
                        <a:rPr lang="en-US" sz="1600" b="1" i="0" u="none" strike="noStrike" dirty="0">
                          <a:solidFill>
                            <a:srgbClr val="000000"/>
                          </a:solidFill>
                          <a:effectLst/>
                          <a:latin typeface="Calibri" panose="020F0502020204030204" pitchFamily="34" charset="0"/>
                        </a:rPr>
                        <a:t>Integrated model of EU-DEMO incorporating differing LM design options</a:t>
                      </a:r>
                    </a:p>
                  </a:txBody>
                  <a:tcPr marL="6350" marR="6350" marT="6350" marB="0" anchor="b"/>
                </a:tc>
                <a:extLst>
                  <a:ext uri="{0D108BD9-81ED-4DB2-BD59-A6C34878D82A}">
                    <a16:rowId xmlns:a16="http://schemas.microsoft.com/office/drawing/2014/main" val="1317644673"/>
                  </a:ext>
                </a:extLst>
              </a:tr>
              <a:tr h="370840">
                <a:tc>
                  <a:txBody>
                    <a:bodyPr/>
                    <a:lstStyle/>
                    <a:p>
                      <a:pPr algn="l" fontAlgn="b">
                        <a:buNone/>
                      </a:pPr>
                      <a:r>
                        <a:rPr lang="en-GB" sz="1600" b="1" i="0" u="none" strike="noStrike">
                          <a:solidFill>
                            <a:srgbClr val="000000"/>
                          </a:solidFill>
                          <a:effectLst/>
                          <a:latin typeface="Calibri" panose="020F0502020204030204" pitchFamily="34" charset="0"/>
                        </a:rPr>
                        <a:t>CIEMAT</a:t>
                      </a:r>
                    </a:p>
                  </a:txBody>
                  <a:tcPr marL="6350" marR="6350" marT="6350" marB="0" anchor="b"/>
                </a:tc>
                <a:tc>
                  <a:txBody>
                    <a:bodyPr/>
                    <a:lstStyle/>
                    <a:p>
                      <a:pPr algn="l" fontAlgn="b">
                        <a:buNone/>
                      </a:pPr>
                      <a:r>
                        <a:rPr lang="en-US" sz="1600" b="1" i="0" u="none" strike="noStrike">
                          <a:solidFill>
                            <a:srgbClr val="000000"/>
                          </a:solidFill>
                          <a:effectLst/>
                          <a:latin typeface="Calibri" panose="020F0502020204030204" pitchFamily="34" charset="0"/>
                        </a:rPr>
                        <a:t>Evaluation and plasmoid characterization of variable porosity CPS target designs under OLMAT pulsed loading</a:t>
                      </a:r>
                    </a:p>
                  </a:txBody>
                  <a:tcPr marL="6350" marR="6350" marT="6350" marB="0" anchor="b"/>
                </a:tc>
                <a:extLst>
                  <a:ext uri="{0D108BD9-81ED-4DB2-BD59-A6C34878D82A}">
                    <a16:rowId xmlns:a16="http://schemas.microsoft.com/office/drawing/2014/main" val="3585540733"/>
                  </a:ext>
                </a:extLst>
              </a:tr>
              <a:tr h="370840">
                <a:tc>
                  <a:txBody>
                    <a:bodyPr/>
                    <a:lstStyle/>
                    <a:p>
                      <a:pPr algn="l" fontAlgn="b">
                        <a:buNone/>
                      </a:pPr>
                      <a:r>
                        <a:rPr lang="en-GB" sz="1600" b="1" i="0" u="none" strike="noStrike">
                          <a:solidFill>
                            <a:srgbClr val="000000"/>
                          </a:solidFill>
                          <a:effectLst/>
                          <a:latin typeface="Calibri" panose="020F0502020204030204" pitchFamily="34" charset="0"/>
                        </a:rPr>
                        <a:t>KIPT</a:t>
                      </a:r>
                    </a:p>
                  </a:txBody>
                  <a:tcPr marL="6350" marR="6350" marT="6350" marB="0" anchor="b"/>
                </a:tc>
                <a:tc>
                  <a:txBody>
                    <a:bodyPr/>
                    <a:lstStyle/>
                    <a:p>
                      <a:pPr algn="l" fontAlgn="b">
                        <a:buNone/>
                      </a:pPr>
                      <a:r>
                        <a:rPr lang="en-US" sz="1600" b="1" i="0" u="none" strike="noStrike">
                          <a:solidFill>
                            <a:srgbClr val="000000"/>
                          </a:solidFill>
                          <a:effectLst/>
                          <a:latin typeface="Calibri" panose="020F0502020204030204" pitchFamily="34" charset="0"/>
                        </a:rPr>
                        <a:t>Comparison of damage and erosion of CPS structure under transient plasma loads</a:t>
                      </a:r>
                    </a:p>
                  </a:txBody>
                  <a:tcPr marL="6350" marR="6350" marT="6350" marB="0" anchor="b"/>
                </a:tc>
                <a:extLst>
                  <a:ext uri="{0D108BD9-81ED-4DB2-BD59-A6C34878D82A}">
                    <a16:rowId xmlns:a16="http://schemas.microsoft.com/office/drawing/2014/main" val="2385652323"/>
                  </a:ext>
                </a:extLst>
              </a:tr>
              <a:tr h="370840">
                <a:tc>
                  <a:txBody>
                    <a:bodyPr/>
                    <a:lstStyle/>
                    <a:p>
                      <a:pPr algn="l" fontAlgn="b">
                        <a:buNone/>
                      </a:pPr>
                      <a:r>
                        <a:rPr lang="en-GB" sz="1600" b="1" i="0" u="none" strike="noStrike">
                          <a:solidFill>
                            <a:srgbClr val="000000"/>
                          </a:solidFill>
                          <a:effectLst/>
                          <a:latin typeface="Calibri" panose="020F0502020204030204" pitchFamily="34" charset="0"/>
                        </a:rPr>
                        <a:t>ISSP-UL</a:t>
                      </a:r>
                    </a:p>
                  </a:txBody>
                  <a:tcPr marL="6350" marR="6350" marT="6350" marB="0" anchor="b"/>
                </a:tc>
                <a:tc>
                  <a:txBody>
                    <a:bodyPr/>
                    <a:lstStyle/>
                    <a:p>
                      <a:pPr algn="l" fontAlgn="b">
                        <a:buNone/>
                      </a:pPr>
                      <a:r>
                        <a:rPr lang="en-US" sz="1600" b="1" i="0" u="none" strike="noStrike">
                          <a:solidFill>
                            <a:srgbClr val="000000"/>
                          </a:solidFill>
                          <a:effectLst/>
                          <a:latin typeface="Calibri" panose="020F0502020204030204" pitchFamily="34" charset="0"/>
                        </a:rPr>
                        <a:t>MHD effects on flow in CPS</a:t>
                      </a:r>
                    </a:p>
                  </a:txBody>
                  <a:tcPr marL="6350" marR="6350" marT="6350" marB="0" anchor="b"/>
                </a:tc>
                <a:extLst>
                  <a:ext uri="{0D108BD9-81ED-4DB2-BD59-A6C34878D82A}">
                    <a16:rowId xmlns:a16="http://schemas.microsoft.com/office/drawing/2014/main" val="3445883417"/>
                  </a:ext>
                </a:extLst>
              </a:tr>
              <a:tr h="370840">
                <a:tc>
                  <a:txBody>
                    <a:bodyPr/>
                    <a:lstStyle/>
                    <a:p>
                      <a:pPr algn="l" fontAlgn="b">
                        <a:buNone/>
                      </a:pPr>
                      <a:r>
                        <a:rPr lang="en-GB" sz="1600" b="1" i="0" u="none" strike="noStrike">
                          <a:solidFill>
                            <a:srgbClr val="000000"/>
                          </a:solidFill>
                          <a:effectLst/>
                          <a:latin typeface="Calibri" panose="020F0502020204030204" pitchFamily="34" charset="0"/>
                        </a:rPr>
                        <a:t>ISSP-UL</a:t>
                      </a:r>
                    </a:p>
                  </a:txBody>
                  <a:tcPr marL="6350" marR="6350" marT="6350" marB="0" anchor="b"/>
                </a:tc>
                <a:tc>
                  <a:txBody>
                    <a:bodyPr/>
                    <a:lstStyle/>
                    <a:p>
                      <a:pPr algn="l" fontAlgn="b">
                        <a:buNone/>
                      </a:pPr>
                      <a:r>
                        <a:rPr lang="en-US" sz="1600" b="1" i="0" u="none" strike="noStrike">
                          <a:solidFill>
                            <a:srgbClr val="000000"/>
                          </a:solidFill>
                          <a:effectLst/>
                          <a:latin typeface="Calibri" panose="020F0502020204030204" pitchFamily="34" charset="0"/>
                        </a:rPr>
                        <a:t>Assessment of thermoelectric MHD effects on LM in CPS</a:t>
                      </a:r>
                    </a:p>
                  </a:txBody>
                  <a:tcPr marL="6350" marR="6350" marT="6350" marB="0" anchor="b"/>
                </a:tc>
                <a:extLst>
                  <a:ext uri="{0D108BD9-81ED-4DB2-BD59-A6C34878D82A}">
                    <a16:rowId xmlns:a16="http://schemas.microsoft.com/office/drawing/2014/main" val="2296697524"/>
                  </a:ext>
                </a:extLst>
              </a:tr>
              <a:tr h="370840">
                <a:tc>
                  <a:txBody>
                    <a:bodyPr/>
                    <a:lstStyle/>
                    <a:p>
                      <a:pPr algn="l" fontAlgn="b">
                        <a:buNone/>
                      </a:pPr>
                      <a:r>
                        <a:rPr lang="en-GB" sz="1600" b="1" i="0" u="none" strike="noStrike">
                          <a:solidFill>
                            <a:srgbClr val="000000"/>
                          </a:solidFill>
                          <a:effectLst/>
                          <a:latin typeface="Calibri" panose="020F0502020204030204" pitchFamily="34" charset="0"/>
                        </a:rPr>
                        <a:t>ISSP-UL</a:t>
                      </a:r>
                    </a:p>
                  </a:txBody>
                  <a:tcPr marL="6350" marR="6350" marT="6350" marB="0" anchor="b"/>
                </a:tc>
                <a:tc>
                  <a:txBody>
                    <a:bodyPr/>
                    <a:lstStyle/>
                    <a:p>
                      <a:pPr algn="l" fontAlgn="b">
                        <a:buNone/>
                      </a:pPr>
                      <a:r>
                        <a:rPr lang="en-US" sz="1600" b="1" i="0" u="none" strike="noStrike">
                          <a:solidFill>
                            <a:srgbClr val="000000"/>
                          </a:solidFill>
                          <a:effectLst/>
                          <a:latin typeface="Calibri" panose="020F0502020204030204" pitchFamily="34" charset="0"/>
                        </a:rPr>
                        <a:t>Evaluation of potential of free flowing LM film system and assessment of bubble refinement via ultrasound</a:t>
                      </a:r>
                    </a:p>
                  </a:txBody>
                  <a:tcPr marL="6350" marR="6350" marT="6350" marB="0" anchor="b"/>
                </a:tc>
                <a:extLst>
                  <a:ext uri="{0D108BD9-81ED-4DB2-BD59-A6C34878D82A}">
                    <a16:rowId xmlns:a16="http://schemas.microsoft.com/office/drawing/2014/main" val="3744915662"/>
                  </a:ext>
                </a:extLst>
              </a:tr>
              <a:tr h="370840">
                <a:tc>
                  <a:txBody>
                    <a:bodyPr/>
                    <a:lstStyle/>
                    <a:p>
                      <a:pPr algn="l" fontAlgn="b">
                        <a:buNone/>
                      </a:pPr>
                      <a:r>
                        <a:rPr lang="en-GB" sz="1600" b="1" i="0" u="none" strike="noStrike">
                          <a:solidFill>
                            <a:srgbClr val="000000"/>
                          </a:solidFill>
                          <a:effectLst/>
                          <a:latin typeface="Calibri" panose="020F0502020204030204" pitchFamily="34" charset="0"/>
                        </a:rPr>
                        <a:t>DIFFER</a:t>
                      </a:r>
                    </a:p>
                  </a:txBody>
                  <a:tcPr marL="6350" marR="6350" marT="6350" marB="0" anchor="b"/>
                </a:tc>
                <a:tc>
                  <a:txBody>
                    <a:bodyPr/>
                    <a:lstStyle/>
                    <a:p>
                      <a:pPr algn="l" fontAlgn="b">
                        <a:buNone/>
                      </a:pPr>
                      <a:r>
                        <a:rPr lang="en-US" sz="1600" b="1" i="0" u="none" strike="noStrike">
                          <a:solidFill>
                            <a:srgbClr val="000000"/>
                          </a:solidFill>
                          <a:effectLst/>
                          <a:latin typeface="Calibri" panose="020F0502020204030204" pitchFamily="34" charset="0"/>
                        </a:rPr>
                        <a:t>Evaluation of effective CPS capillary pressure to enable pressurized flow</a:t>
                      </a:r>
                    </a:p>
                  </a:txBody>
                  <a:tcPr marL="6350" marR="6350" marT="6350" marB="0" anchor="b"/>
                </a:tc>
                <a:extLst>
                  <a:ext uri="{0D108BD9-81ED-4DB2-BD59-A6C34878D82A}">
                    <a16:rowId xmlns:a16="http://schemas.microsoft.com/office/drawing/2014/main" val="3639097634"/>
                  </a:ext>
                </a:extLst>
              </a:tr>
              <a:tr h="370840">
                <a:tc>
                  <a:txBody>
                    <a:bodyPr/>
                    <a:lstStyle/>
                    <a:p>
                      <a:pPr algn="l" fontAlgn="b">
                        <a:buNone/>
                      </a:pPr>
                      <a:r>
                        <a:rPr lang="en-GB" sz="1600" b="1" i="0" u="none" strike="noStrike">
                          <a:solidFill>
                            <a:srgbClr val="000000"/>
                          </a:solidFill>
                          <a:effectLst/>
                          <a:latin typeface="Calibri" panose="020F0502020204030204" pitchFamily="34" charset="0"/>
                        </a:rPr>
                        <a:t>IPP.CR</a:t>
                      </a:r>
                    </a:p>
                  </a:txBody>
                  <a:tcPr marL="6350" marR="6350" marT="6350" marB="0" anchor="b"/>
                </a:tc>
                <a:tc>
                  <a:txBody>
                    <a:bodyPr/>
                    <a:lstStyle/>
                    <a:p>
                      <a:pPr algn="l" fontAlgn="b">
                        <a:buNone/>
                      </a:pPr>
                      <a:r>
                        <a:rPr lang="en-US" sz="1600" b="1" i="0" u="none" strike="noStrike">
                          <a:solidFill>
                            <a:srgbClr val="000000"/>
                          </a:solidFill>
                          <a:effectLst/>
                          <a:latin typeface="Calibri" panose="020F0502020204030204" pitchFamily="34" charset="0"/>
                        </a:rPr>
                        <a:t>Integrated LMD divertor assembly design for COMPASS-U with or without divertor closure, and coupled modelling of COMPASS-U discharges</a:t>
                      </a:r>
                    </a:p>
                  </a:txBody>
                  <a:tcPr marL="6350" marR="6350" marT="6350" marB="0" anchor="b"/>
                </a:tc>
                <a:extLst>
                  <a:ext uri="{0D108BD9-81ED-4DB2-BD59-A6C34878D82A}">
                    <a16:rowId xmlns:a16="http://schemas.microsoft.com/office/drawing/2014/main" val="4146921964"/>
                  </a:ext>
                </a:extLst>
              </a:tr>
              <a:tr h="370840">
                <a:tc>
                  <a:txBody>
                    <a:bodyPr/>
                    <a:lstStyle/>
                    <a:p>
                      <a:pPr algn="l" fontAlgn="b">
                        <a:buNone/>
                      </a:pPr>
                      <a:r>
                        <a:rPr lang="en-GB" sz="1600" b="1" i="0" u="none" strike="noStrike" dirty="0">
                          <a:solidFill>
                            <a:srgbClr val="000000"/>
                          </a:solidFill>
                          <a:effectLst/>
                          <a:latin typeface="Calibri" panose="020F0502020204030204" pitchFamily="34" charset="0"/>
                        </a:rPr>
                        <a:t>UKAEA</a:t>
                      </a:r>
                    </a:p>
                  </a:txBody>
                  <a:tcPr marL="6350" marR="6350" marT="6350" marB="0" anchor="b"/>
                </a:tc>
                <a:tc>
                  <a:txBody>
                    <a:bodyPr/>
                    <a:lstStyle/>
                    <a:p>
                      <a:pPr algn="l" fontAlgn="b">
                        <a:buNone/>
                      </a:pPr>
                      <a:r>
                        <a:rPr lang="en-US" sz="1600" b="1" i="0" u="none" strike="noStrike" dirty="0">
                          <a:solidFill>
                            <a:srgbClr val="000000"/>
                          </a:solidFill>
                          <a:effectLst/>
                          <a:latin typeface="Calibri" panose="020F0502020204030204" pitchFamily="34" charset="0"/>
                        </a:rPr>
                        <a:t>Conceptual design of the COMPASS-U LM-CPS test module</a:t>
                      </a:r>
                    </a:p>
                  </a:txBody>
                  <a:tcPr marL="6350" marR="6350" marT="6350" marB="0" anchor="b"/>
                </a:tc>
                <a:extLst>
                  <a:ext uri="{0D108BD9-81ED-4DB2-BD59-A6C34878D82A}">
                    <a16:rowId xmlns:a16="http://schemas.microsoft.com/office/drawing/2014/main" val="317318158"/>
                  </a:ext>
                </a:extLst>
              </a:tr>
            </a:tbl>
          </a:graphicData>
        </a:graphic>
      </p:graphicFrame>
      <p:sp>
        <p:nvSpPr>
          <p:cNvPr id="4" name="Footer Placeholder 3">
            <a:extLst>
              <a:ext uri="{FF2B5EF4-FFF2-40B4-BE49-F238E27FC236}">
                <a16:creationId xmlns:a16="http://schemas.microsoft.com/office/drawing/2014/main" id="{95D8B7DF-D3F2-3A12-7DA0-26A04CCB7F5A}"/>
              </a:ext>
            </a:extLst>
          </p:cNvPr>
          <p:cNvSpPr>
            <a:spLocks noGrp="1"/>
          </p:cNvSpPr>
          <p:nvPr>
            <p:ph type="ftr" sz="quarter" idx="11"/>
          </p:nvPr>
        </p:nvSpPr>
        <p:spPr/>
        <p:txBody>
          <a:bodyPr/>
          <a:lstStyle/>
          <a:p>
            <a:r>
              <a:rPr lang="en-US">
                <a:solidFill>
                  <a:prstClr val="white"/>
                </a:solidFill>
              </a:rPr>
              <a:t>Thomas Morgan | PRD-LMD midterm meeting 2025</a:t>
            </a:r>
            <a:endParaRPr lang="en-GB" dirty="0">
              <a:solidFill>
                <a:prstClr val="white"/>
              </a:solidFill>
            </a:endParaRPr>
          </a:p>
        </p:txBody>
      </p:sp>
      <p:sp>
        <p:nvSpPr>
          <p:cNvPr id="5" name="Slide Number Placeholder 4">
            <a:extLst>
              <a:ext uri="{FF2B5EF4-FFF2-40B4-BE49-F238E27FC236}">
                <a16:creationId xmlns:a16="http://schemas.microsoft.com/office/drawing/2014/main" id="{4514EAEA-1F49-F74C-F184-6284C9566C8F}"/>
              </a:ext>
            </a:extLst>
          </p:cNvPr>
          <p:cNvSpPr>
            <a:spLocks noGrp="1"/>
          </p:cNvSpPr>
          <p:nvPr>
            <p:ph type="sldNum" sz="quarter" idx="12"/>
          </p:nvPr>
        </p:nvSpPr>
        <p:spPr/>
        <p:txBody>
          <a:bodyPr/>
          <a:lstStyle/>
          <a:p>
            <a:fld id="{6A6D9FA1-99C7-4910-8E32-B85D378B0060}" type="slidenum">
              <a:rPr lang="en-GB" smtClean="0">
                <a:solidFill>
                  <a:prstClr val="white"/>
                </a:solidFill>
              </a:rPr>
              <a:pPr/>
              <a:t>3</a:t>
            </a:fld>
            <a:endParaRPr lang="en-GB" dirty="0">
              <a:solidFill>
                <a:prstClr val="white"/>
              </a:solidFill>
            </a:endParaRPr>
          </a:p>
        </p:txBody>
      </p:sp>
    </p:spTree>
    <p:extLst>
      <p:ext uri="{BB962C8B-B14F-4D97-AF65-F5344CB8AC3E}">
        <p14:creationId xmlns:p14="http://schemas.microsoft.com/office/powerpoint/2010/main" val="25327970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471C47-324F-9426-33C3-266ECA33B695}"/>
              </a:ext>
            </a:extLst>
          </p:cNvPr>
          <p:cNvSpPr>
            <a:spLocks noGrp="1"/>
          </p:cNvSpPr>
          <p:nvPr>
            <p:ph type="title"/>
          </p:nvPr>
        </p:nvSpPr>
        <p:spPr/>
        <p:txBody>
          <a:bodyPr/>
          <a:lstStyle/>
          <a:p>
            <a:r>
              <a:rPr lang="en-US" dirty="0"/>
              <a:t>Reporting 2025</a:t>
            </a:r>
          </a:p>
        </p:txBody>
      </p:sp>
      <p:sp>
        <p:nvSpPr>
          <p:cNvPr id="3" name="Content Placeholder 2">
            <a:extLst>
              <a:ext uri="{FF2B5EF4-FFF2-40B4-BE49-F238E27FC236}">
                <a16:creationId xmlns:a16="http://schemas.microsoft.com/office/drawing/2014/main" id="{6C3F731D-D3CA-D409-6777-72B2623C86BC}"/>
              </a:ext>
            </a:extLst>
          </p:cNvPr>
          <p:cNvSpPr>
            <a:spLocks noGrp="1"/>
          </p:cNvSpPr>
          <p:nvPr>
            <p:ph idx="1"/>
          </p:nvPr>
        </p:nvSpPr>
        <p:spPr/>
        <p:txBody>
          <a:bodyPr/>
          <a:lstStyle/>
          <a:p>
            <a:r>
              <a:rPr lang="en-US" dirty="0"/>
              <a:t>Please do not forget to complete Deliverable reports for 2025</a:t>
            </a:r>
          </a:p>
          <a:p>
            <a:r>
              <a:rPr lang="en-US" dirty="0"/>
              <a:t>Hard deadline end </a:t>
            </a:r>
            <a:r>
              <a:rPr lang="en-US" b="1" dirty="0"/>
              <a:t>March 2026! </a:t>
            </a:r>
            <a:r>
              <a:rPr lang="en-US" dirty="0"/>
              <a:t>(earlier than normal due to end of FP9 part 1)</a:t>
            </a:r>
          </a:p>
          <a:p>
            <a:r>
              <a:rPr lang="en-GB" dirty="0">
                <a:solidFill>
                  <a:srgbClr val="FF0000"/>
                </a:solidFill>
              </a:rPr>
              <a:t>Every deliverable not approved by the end of March 2026 is at a high risk of cancellation by the </a:t>
            </a:r>
            <a:r>
              <a:rPr lang="en-GB" dirty="0" err="1">
                <a:solidFill>
                  <a:srgbClr val="FF0000"/>
                </a:solidFill>
              </a:rPr>
              <a:t>Eurofusion</a:t>
            </a:r>
            <a:r>
              <a:rPr lang="en-GB" dirty="0">
                <a:solidFill>
                  <a:srgbClr val="FF0000"/>
                </a:solidFill>
              </a:rPr>
              <a:t> Administration</a:t>
            </a:r>
          </a:p>
          <a:p>
            <a:r>
              <a:rPr lang="en-US" dirty="0"/>
              <a:t>Can find template at </a:t>
            </a:r>
            <a:r>
              <a:rPr lang="en-US" dirty="0">
                <a:hlinkClick r:id="rId2"/>
              </a:rPr>
              <a:t>https://idm.euro-fusion.org/default.aspx?uid=2N3JCD</a:t>
            </a:r>
            <a:endParaRPr lang="en-US" dirty="0"/>
          </a:p>
          <a:p>
            <a:r>
              <a:rPr lang="en-US" dirty="0"/>
              <a:t>Upload to </a:t>
            </a:r>
            <a:r>
              <a:rPr lang="en-GB" u="sng" dirty="0">
                <a:hlinkClick r:id="rId3"/>
              </a:rPr>
              <a:t>https://idm.euro-fusion.org/?uid=2SUTYU</a:t>
            </a:r>
            <a:r>
              <a:rPr lang="en-GB" dirty="0"/>
              <a:t>) </a:t>
            </a:r>
          </a:p>
          <a:p>
            <a:r>
              <a:rPr lang="en-GB" dirty="0"/>
              <a:t>look for the relevant placeholder within this folder and upload there the document as “New Version”</a:t>
            </a:r>
            <a:endParaRPr lang="en-US" dirty="0"/>
          </a:p>
          <a:p>
            <a:r>
              <a:rPr lang="en-US" dirty="0"/>
              <a:t>Questions: email to: </a:t>
            </a:r>
            <a:r>
              <a:rPr lang="en-US" dirty="0">
                <a:hlinkClick r:id="rId4"/>
              </a:rPr>
              <a:t>gaetano.bongiovi@unipa.it</a:t>
            </a:r>
            <a:r>
              <a:rPr lang="en-US" dirty="0"/>
              <a:t> and </a:t>
            </a:r>
            <a:r>
              <a:rPr lang="en-US" dirty="0">
                <a:hlinkClick r:id="rId5"/>
              </a:rPr>
              <a:t>t.w.morgan@differ.nl</a:t>
            </a:r>
            <a:r>
              <a:rPr lang="en-US" dirty="0"/>
              <a:t>	</a:t>
            </a:r>
          </a:p>
          <a:p>
            <a:pPr marL="0" indent="0">
              <a:buNone/>
            </a:pPr>
            <a:endParaRPr lang="en-US" dirty="0"/>
          </a:p>
        </p:txBody>
      </p:sp>
      <p:sp>
        <p:nvSpPr>
          <p:cNvPr id="4" name="Footer Placeholder 3">
            <a:extLst>
              <a:ext uri="{FF2B5EF4-FFF2-40B4-BE49-F238E27FC236}">
                <a16:creationId xmlns:a16="http://schemas.microsoft.com/office/drawing/2014/main" id="{442A62E1-8295-5D93-CD05-F281CDA01D71}"/>
              </a:ext>
            </a:extLst>
          </p:cNvPr>
          <p:cNvSpPr>
            <a:spLocks noGrp="1"/>
          </p:cNvSpPr>
          <p:nvPr>
            <p:ph type="ftr" sz="quarter" idx="11"/>
          </p:nvPr>
        </p:nvSpPr>
        <p:spPr/>
        <p:txBody>
          <a:bodyPr/>
          <a:lstStyle/>
          <a:p>
            <a:r>
              <a:rPr lang="en-US">
                <a:solidFill>
                  <a:prstClr val="white"/>
                </a:solidFill>
              </a:rPr>
              <a:t>Thomas Morgan | PRD-LMD midterm meeting 2025</a:t>
            </a:r>
            <a:endParaRPr lang="en-GB" dirty="0">
              <a:solidFill>
                <a:prstClr val="white"/>
              </a:solidFill>
            </a:endParaRPr>
          </a:p>
        </p:txBody>
      </p:sp>
      <p:sp>
        <p:nvSpPr>
          <p:cNvPr id="5" name="Slide Number Placeholder 4">
            <a:extLst>
              <a:ext uri="{FF2B5EF4-FFF2-40B4-BE49-F238E27FC236}">
                <a16:creationId xmlns:a16="http://schemas.microsoft.com/office/drawing/2014/main" id="{5F28257D-F23A-1095-2C9F-7ACDB23C4C77}"/>
              </a:ext>
            </a:extLst>
          </p:cNvPr>
          <p:cNvSpPr>
            <a:spLocks noGrp="1"/>
          </p:cNvSpPr>
          <p:nvPr>
            <p:ph type="sldNum" sz="quarter" idx="12"/>
          </p:nvPr>
        </p:nvSpPr>
        <p:spPr/>
        <p:txBody>
          <a:bodyPr/>
          <a:lstStyle/>
          <a:p>
            <a:fld id="{6A6D9FA1-99C7-4910-8E32-B85D378B0060}" type="slidenum">
              <a:rPr lang="en-GB" smtClean="0">
                <a:solidFill>
                  <a:prstClr val="white"/>
                </a:solidFill>
              </a:rPr>
              <a:pPr/>
              <a:t>4</a:t>
            </a:fld>
            <a:endParaRPr lang="en-GB" dirty="0">
              <a:solidFill>
                <a:prstClr val="white"/>
              </a:solidFill>
            </a:endParaRPr>
          </a:p>
        </p:txBody>
      </p:sp>
    </p:spTree>
    <p:extLst>
      <p:ext uri="{BB962C8B-B14F-4D97-AF65-F5344CB8AC3E}">
        <p14:creationId xmlns:p14="http://schemas.microsoft.com/office/powerpoint/2010/main" val="42541131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36E3C3-E27E-4631-6F32-670905F41EBF}"/>
              </a:ext>
            </a:extLst>
          </p:cNvPr>
          <p:cNvSpPr>
            <a:spLocks noGrp="1"/>
          </p:cNvSpPr>
          <p:nvPr>
            <p:ph type="title"/>
          </p:nvPr>
        </p:nvSpPr>
        <p:spPr/>
        <p:txBody>
          <a:bodyPr/>
          <a:lstStyle/>
          <a:p>
            <a:r>
              <a:rPr lang="en-US" dirty="0"/>
              <a:t>Outcome of call 2026-2027</a:t>
            </a:r>
            <a:endParaRPr lang="en-GB" dirty="0"/>
          </a:p>
        </p:txBody>
      </p:sp>
      <p:sp>
        <p:nvSpPr>
          <p:cNvPr id="3" name="Content Placeholder 2">
            <a:extLst>
              <a:ext uri="{FF2B5EF4-FFF2-40B4-BE49-F238E27FC236}">
                <a16:creationId xmlns:a16="http://schemas.microsoft.com/office/drawing/2014/main" id="{601D8735-1F80-63A2-7734-EACA80EE590C}"/>
              </a:ext>
            </a:extLst>
          </p:cNvPr>
          <p:cNvSpPr>
            <a:spLocks noGrp="1"/>
          </p:cNvSpPr>
          <p:nvPr>
            <p:ph idx="1"/>
          </p:nvPr>
        </p:nvSpPr>
        <p:spPr/>
        <p:txBody>
          <a:bodyPr/>
          <a:lstStyle/>
          <a:p>
            <a:r>
              <a:rPr lang="en-US" dirty="0"/>
              <a:t>Thanks to everyone for responding clearly</a:t>
            </a:r>
          </a:p>
          <a:p>
            <a:r>
              <a:rPr lang="en-US" dirty="0"/>
              <a:t>Overall cut to LMD budget = 65% of 2025 budget</a:t>
            </a:r>
            <a:endParaRPr lang="en-GB" dirty="0"/>
          </a:p>
          <a:p>
            <a:r>
              <a:rPr lang="en-US" dirty="0"/>
              <a:t>Despite this all RU’s able to stay in </a:t>
            </a:r>
            <a:r>
              <a:rPr lang="en-US" dirty="0" err="1"/>
              <a:t>programme</a:t>
            </a:r>
            <a:r>
              <a:rPr lang="en-US" dirty="0"/>
              <a:t> with a clear set of valuable capabilities</a:t>
            </a:r>
          </a:p>
          <a:p>
            <a:r>
              <a:rPr lang="en-US" dirty="0"/>
              <a:t>Now all task proposals proposed to RU’s with clear and focused </a:t>
            </a:r>
            <a:r>
              <a:rPr lang="en-US" dirty="0" err="1"/>
              <a:t>programme</a:t>
            </a:r>
            <a:r>
              <a:rPr lang="en-US" dirty="0"/>
              <a:t> – next step will be for these tasks to be finalized in IMS.</a:t>
            </a:r>
            <a:endParaRPr lang="en-US" dirty="0">
              <a:solidFill>
                <a:srgbClr val="FF0000"/>
              </a:solidFill>
            </a:endParaRPr>
          </a:p>
          <a:p>
            <a:pPr lvl="1"/>
            <a:r>
              <a:rPr lang="en-US" dirty="0">
                <a:solidFill>
                  <a:srgbClr val="FF0000"/>
                </a:solidFill>
              </a:rPr>
              <a:t>If you want to change task definition let me know ASAP</a:t>
            </a:r>
          </a:p>
          <a:p>
            <a:r>
              <a:rPr lang="en-US" dirty="0"/>
              <a:t>Additionally new small tasks for</a:t>
            </a:r>
          </a:p>
          <a:p>
            <a:pPr lvl="1"/>
            <a:r>
              <a:rPr lang="en-US" dirty="0"/>
              <a:t>Institute Jean-Lamour, France (CEA)</a:t>
            </a:r>
          </a:p>
          <a:p>
            <a:pPr lvl="1"/>
            <a:r>
              <a:rPr lang="en-US" dirty="0"/>
              <a:t>Eindhoven University of Technology, the Netherlands (DIFFER)</a:t>
            </a:r>
          </a:p>
          <a:p>
            <a:pPr lvl="1"/>
            <a:r>
              <a:rPr lang="en-US" dirty="0"/>
              <a:t>U. Sapienza Rome, Italy (ENEA)</a:t>
            </a:r>
          </a:p>
          <a:p>
            <a:pPr lvl="1"/>
            <a:endParaRPr lang="en-US" dirty="0"/>
          </a:p>
          <a:p>
            <a:pPr lvl="1"/>
            <a:endParaRPr lang="en-US" dirty="0"/>
          </a:p>
        </p:txBody>
      </p:sp>
      <p:sp>
        <p:nvSpPr>
          <p:cNvPr id="4" name="Footer Placeholder 3">
            <a:extLst>
              <a:ext uri="{FF2B5EF4-FFF2-40B4-BE49-F238E27FC236}">
                <a16:creationId xmlns:a16="http://schemas.microsoft.com/office/drawing/2014/main" id="{A0B9D47C-FA20-2C27-AE0B-F3E41493F080}"/>
              </a:ext>
            </a:extLst>
          </p:cNvPr>
          <p:cNvSpPr>
            <a:spLocks noGrp="1"/>
          </p:cNvSpPr>
          <p:nvPr>
            <p:ph type="ftr" sz="quarter" idx="11"/>
          </p:nvPr>
        </p:nvSpPr>
        <p:spPr/>
        <p:txBody>
          <a:bodyPr/>
          <a:lstStyle/>
          <a:p>
            <a:r>
              <a:rPr lang="en-US">
                <a:solidFill>
                  <a:prstClr val="white"/>
                </a:solidFill>
              </a:rPr>
              <a:t>Thomas Morgan | PRD-LMD midterm meeting 2025</a:t>
            </a:r>
            <a:endParaRPr lang="en-GB" dirty="0">
              <a:solidFill>
                <a:prstClr val="white"/>
              </a:solidFill>
            </a:endParaRPr>
          </a:p>
        </p:txBody>
      </p:sp>
      <p:sp>
        <p:nvSpPr>
          <p:cNvPr id="5" name="Slide Number Placeholder 4">
            <a:extLst>
              <a:ext uri="{FF2B5EF4-FFF2-40B4-BE49-F238E27FC236}">
                <a16:creationId xmlns:a16="http://schemas.microsoft.com/office/drawing/2014/main" id="{2B59BEFF-D27F-C2BC-C51D-031043A9F4FA}"/>
              </a:ext>
            </a:extLst>
          </p:cNvPr>
          <p:cNvSpPr>
            <a:spLocks noGrp="1"/>
          </p:cNvSpPr>
          <p:nvPr>
            <p:ph type="sldNum" sz="quarter" idx="12"/>
          </p:nvPr>
        </p:nvSpPr>
        <p:spPr/>
        <p:txBody>
          <a:bodyPr/>
          <a:lstStyle/>
          <a:p>
            <a:fld id="{6A6D9FA1-99C7-4910-8E32-B85D378B0060}" type="slidenum">
              <a:rPr lang="en-GB" smtClean="0">
                <a:solidFill>
                  <a:prstClr val="white"/>
                </a:solidFill>
              </a:rPr>
              <a:pPr/>
              <a:t>5</a:t>
            </a:fld>
            <a:endParaRPr lang="en-GB" dirty="0">
              <a:solidFill>
                <a:prstClr val="white"/>
              </a:solidFill>
            </a:endParaRPr>
          </a:p>
        </p:txBody>
      </p:sp>
    </p:spTree>
    <p:extLst>
      <p:ext uri="{BB962C8B-B14F-4D97-AF65-F5344CB8AC3E}">
        <p14:creationId xmlns:p14="http://schemas.microsoft.com/office/powerpoint/2010/main" val="11772660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E95EBB-F527-B71C-E70C-0D84D3459D03}"/>
              </a:ext>
            </a:extLst>
          </p:cNvPr>
          <p:cNvSpPr>
            <a:spLocks noGrp="1"/>
          </p:cNvSpPr>
          <p:nvPr>
            <p:ph type="title"/>
          </p:nvPr>
        </p:nvSpPr>
        <p:spPr/>
        <p:txBody>
          <a:bodyPr/>
          <a:lstStyle/>
          <a:p>
            <a:r>
              <a:rPr lang="en-US" dirty="0"/>
              <a:t>Goals for this meeting</a:t>
            </a:r>
            <a:endParaRPr lang="nl-NL" dirty="0"/>
          </a:p>
        </p:txBody>
      </p:sp>
      <p:sp>
        <p:nvSpPr>
          <p:cNvPr id="3" name="Content Placeholder 2">
            <a:extLst>
              <a:ext uri="{FF2B5EF4-FFF2-40B4-BE49-F238E27FC236}">
                <a16:creationId xmlns:a16="http://schemas.microsoft.com/office/drawing/2014/main" id="{E8F11679-F96F-9D03-335D-C2B63266EA71}"/>
              </a:ext>
            </a:extLst>
          </p:cNvPr>
          <p:cNvSpPr>
            <a:spLocks noGrp="1"/>
          </p:cNvSpPr>
          <p:nvPr>
            <p:ph idx="1"/>
          </p:nvPr>
        </p:nvSpPr>
        <p:spPr>
          <a:xfrm>
            <a:off x="2654968" y="1604210"/>
            <a:ext cx="9057656" cy="4921133"/>
          </a:xfrm>
        </p:spPr>
        <p:txBody>
          <a:bodyPr/>
          <a:lstStyle/>
          <a:p>
            <a:r>
              <a:rPr lang="en-US" dirty="0"/>
              <a:t>Updates on midterm reporting (thus focus Sep-Dec)</a:t>
            </a:r>
          </a:p>
          <a:p>
            <a:pPr marL="0" indent="0">
              <a:buNone/>
            </a:pPr>
            <a:endParaRPr lang="en-US" dirty="0"/>
          </a:p>
          <a:p>
            <a:r>
              <a:rPr lang="en-US" dirty="0"/>
              <a:t>Plans for 2026-2027</a:t>
            </a:r>
          </a:p>
        </p:txBody>
      </p:sp>
      <p:sp>
        <p:nvSpPr>
          <p:cNvPr id="4" name="Footer Placeholder 3">
            <a:extLst>
              <a:ext uri="{FF2B5EF4-FFF2-40B4-BE49-F238E27FC236}">
                <a16:creationId xmlns:a16="http://schemas.microsoft.com/office/drawing/2014/main" id="{74D22FD9-71A4-B0D3-C509-B4144A332AFD}"/>
              </a:ext>
            </a:extLst>
          </p:cNvPr>
          <p:cNvSpPr>
            <a:spLocks noGrp="1"/>
          </p:cNvSpPr>
          <p:nvPr>
            <p:ph type="ftr" sz="quarter" idx="11"/>
          </p:nvPr>
        </p:nvSpPr>
        <p:spPr/>
        <p:txBody>
          <a:bodyPr/>
          <a:lstStyle/>
          <a:p>
            <a:r>
              <a:rPr lang="en-US">
                <a:solidFill>
                  <a:prstClr val="white"/>
                </a:solidFill>
              </a:rPr>
              <a:t>Thomas Morgan | PRD-LMD midterm meeting 2025</a:t>
            </a:r>
            <a:endParaRPr lang="en-GB" dirty="0">
              <a:solidFill>
                <a:prstClr val="white"/>
              </a:solidFill>
            </a:endParaRPr>
          </a:p>
        </p:txBody>
      </p:sp>
      <p:sp>
        <p:nvSpPr>
          <p:cNvPr id="5" name="Slide Number Placeholder 4">
            <a:extLst>
              <a:ext uri="{FF2B5EF4-FFF2-40B4-BE49-F238E27FC236}">
                <a16:creationId xmlns:a16="http://schemas.microsoft.com/office/drawing/2014/main" id="{AADA7F8A-8B9C-6664-2864-6D3F5195E22B}"/>
              </a:ext>
            </a:extLst>
          </p:cNvPr>
          <p:cNvSpPr>
            <a:spLocks noGrp="1"/>
          </p:cNvSpPr>
          <p:nvPr>
            <p:ph type="sldNum" sz="quarter" idx="12"/>
          </p:nvPr>
        </p:nvSpPr>
        <p:spPr/>
        <p:txBody>
          <a:bodyPr/>
          <a:lstStyle/>
          <a:p>
            <a:fld id="{6A6D9FA1-99C7-4910-8E32-B85D378B0060}" type="slidenum">
              <a:rPr lang="en-GB" smtClean="0">
                <a:solidFill>
                  <a:prstClr val="white"/>
                </a:solidFill>
              </a:rPr>
              <a:pPr/>
              <a:t>6</a:t>
            </a:fld>
            <a:endParaRPr lang="en-GB" dirty="0">
              <a:solidFill>
                <a:prstClr val="white"/>
              </a:solidFill>
            </a:endParaRPr>
          </a:p>
        </p:txBody>
      </p:sp>
    </p:spTree>
    <p:extLst>
      <p:ext uri="{BB962C8B-B14F-4D97-AF65-F5344CB8AC3E}">
        <p14:creationId xmlns:p14="http://schemas.microsoft.com/office/powerpoint/2010/main" val="3964596656"/>
      </p:ext>
    </p:extLst>
  </p:cSld>
  <p:clrMapOvr>
    <a:masterClrMapping/>
  </p:clrMapOvr>
</p:sld>
</file>

<file path=ppt/theme/theme1.xml><?xml version="1.0" encoding="utf-8"?>
<a:theme xmlns:a="http://schemas.openxmlformats.org/drawingml/2006/main" name="EUROfusion.1line_5_3_2019">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none" rtlCol="0">
        <a:spAutoFit/>
      </a:bodyPr>
      <a:lstStyle>
        <a:defPPr algn="l">
          <a:defRPr sz="2800" b="1" dirty="0" smtClean="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C5E97A0C0FEBC408E67B127B9678D93" ma:contentTypeVersion="16" ma:contentTypeDescription="Create a new document." ma:contentTypeScope="" ma:versionID="1d2a0d8c6deb6b6d65149e488cbe144b">
  <xsd:schema xmlns:xsd="http://www.w3.org/2001/XMLSchema" xmlns:xs="http://www.w3.org/2001/XMLSchema" xmlns:p="http://schemas.microsoft.com/office/2006/metadata/properties" xmlns:ns2="cbbfa1f3-60c2-42de-b5b6-3ee8cb87d964" xmlns:ns3="e5ba6352-0726-4226-96e7-82f7f1c59ac0" targetNamespace="http://schemas.microsoft.com/office/2006/metadata/properties" ma:root="true" ma:fieldsID="0760925279f4376d2d8626e0085fb012" ns2:_="" ns3:_="">
    <xsd:import namespace="cbbfa1f3-60c2-42de-b5b6-3ee8cb87d964"/>
    <xsd:import namespace="e5ba6352-0726-4226-96e7-82f7f1c59ac0"/>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Dateofrelease"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DateTaken"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bbfa1f3-60c2-42de-b5b6-3ee8cb87d96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Dateofrelease" ma:index="14" nillable="true" ma:displayName="Date of release" ma:format="Dropdown" ma:internalName="Dateofrelease">
      <xsd:simpleType>
        <xsd:restriction base="dms:Text">
          <xsd:maxLength value="255"/>
        </xsd:restriction>
      </xsd:simpleType>
    </xsd:element>
    <xsd:element name="MediaLengthInSeconds" ma:index="17" nillable="true" ma:displayName="MediaLengthInSeconds" ma:hidden="true" ma:internalName="MediaLengthInSeconds" ma:readOnly="true">
      <xsd:simpleType>
        <xsd:restriction base="dms:Unknow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51e10cb2-14f7-4eda-9ec0-27c7232f3f48" ma:termSetId="09814cd3-568e-fe90-9814-8d621ff8fb84" ma:anchorId="fba54fb3-c3e1-fe81-a776-ca4b69148c4d" ma:open="true" ma:isKeyword="false">
      <xsd:complexType>
        <xsd:sequence>
          <xsd:element ref="pc:Terms" minOccurs="0" maxOccurs="1"/>
        </xsd:sequence>
      </xsd:complexType>
    </xsd:element>
    <xsd:element name="MediaServiceDateTaken" ma:index="21" nillable="true" ma:displayName="MediaServiceDateTaken" ma:hidden="true" ma:internalName="MediaServiceDateTaken"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5ba6352-0726-4226-96e7-82f7f1c59ac0"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a5fc3690-ba4d-4b93-9ca3-ace776e65a5b}" ma:internalName="TaxCatchAll" ma:showField="CatchAllData" ma:web="e5ba6352-0726-4226-96e7-82f7f1c59ac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e5ba6352-0726-4226-96e7-82f7f1c59ac0" xsi:nil="true"/>
    <Dateofrelease xmlns="cbbfa1f3-60c2-42de-b5b6-3ee8cb87d964" xsi:nil="true"/>
    <lcf76f155ced4ddcb4097134ff3c332f xmlns="cbbfa1f3-60c2-42de-b5b6-3ee8cb87d964">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620B528-A52D-4A7D-BA72-76895AB5753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bbfa1f3-60c2-42de-b5b6-3ee8cb87d964"/>
    <ds:schemaRef ds:uri="e5ba6352-0726-4226-96e7-82f7f1c59ac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1581EFF-75CA-400B-8B14-07B3BB5FE4A6}">
  <ds:schemaRefs>
    <ds:schemaRef ds:uri="http://schemas.openxmlformats.org/package/2006/metadata/core-properties"/>
    <ds:schemaRef ds:uri="http://purl.org/dc/dcmitype/"/>
    <ds:schemaRef ds:uri="http://schemas.microsoft.com/office/infopath/2007/PartnerControls"/>
    <ds:schemaRef ds:uri="http://schemas.microsoft.com/office/2006/documentManagement/types"/>
    <ds:schemaRef ds:uri="http://purl.org/dc/elements/1.1/"/>
    <ds:schemaRef ds:uri="http://purl.org/dc/terms/"/>
    <ds:schemaRef ds:uri="e5ba6352-0726-4226-96e7-82f7f1c59ac0"/>
    <ds:schemaRef ds:uri="cbbfa1f3-60c2-42de-b5b6-3ee8cb87d964"/>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329BB5A6-9C9C-4509-BBBE-0C2B5904D09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562</Words>
  <Application>Microsoft Office PowerPoint</Application>
  <PresentationFormat>Widescreen</PresentationFormat>
  <Paragraphs>84</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Aptos</vt:lpstr>
      <vt:lpstr>Arial</vt:lpstr>
      <vt:lpstr>Calibri</vt:lpstr>
      <vt:lpstr>Segoe UI</vt:lpstr>
      <vt:lpstr>EUROfusion.1line_5_3_2019</vt:lpstr>
      <vt:lpstr>Introduction</vt:lpstr>
      <vt:lpstr>Overview of PRD-LMD activities in 2025</vt:lpstr>
      <vt:lpstr>Tasks and deliverables 2025</vt:lpstr>
      <vt:lpstr>Reporting 2025</vt:lpstr>
      <vt:lpstr>Outcome of call 2026-2027</vt:lpstr>
      <vt:lpstr>Goals for this meeting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Fabio Vinagre</dc:creator>
  <cp:lastModifiedBy>Thomas Morgan</cp:lastModifiedBy>
  <cp:revision>16</cp:revision>
  <dcterms:created xsi:type="dcterms:W3CDTF">2023-11-15T09:40:03Z</dcterms:created>
  <dcterms:modified xsi:type="dcterms:W3CDTF">2025-12-15T12:20:29Z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0x0101006C5E97A0C0FEBC408E67B127B9678D93</vt:lpwstr>
  </property>
</Properties>
</file>