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30243463" cy="42773600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00">
          <p15:clr>
            <a:srgbClr val="A4A3A4"/>
          </p15:clr>
        </p15:guide>
        <p15:guide id="2" pos="9526">
          <p15:clr>
            <a:srgbClr val="A4A3A4"/>
          </p15:clr>
        </p15:guide>
        <p15:guide id="3" pos="453">
          <p15:clr>
            <a:srgbClr val="A4A3A4"/>
          </p15:clr>
        </p15:guide>
        <p15:guide id="4" pos="19050">
          <p15:clr>
            <a:srgbClr val="A4A3A4"/>
          </p15:clr>
        </p15:guide>
        <p15:guide id="5" pos="9979">
          <p15:clr>
            <a:srgbClr val="A4A3A4"/>
          </p15:clr>
        </p15:guide>
        <p15:guide id="6" pos="9071">
          <p15:clr>
            <a:srgbClr val="A4A3A4"/>
          </p15:clr>
        </p15:guide>
        <p15:guide id="7" pos="18597">
          <p15:clr>
            <a:srgbClr val="A4A3A4"/>
          </p15:clr>
        </p15:guide>
        <p15:guide id="8" pos="14288">
          <p15:clr>
            <a:srgbClr val="A4A3A4"/>
          </p15:clr>
        </p15:guide>
        <p15:guide id="9" pos="47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34EE3"/>
    <a:srgbClr val="034EA2"/>
    <a:srgbClr val="053991"/>
    <a:srgbClr val="FF0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06" autoAdjust="0"/>
    <p:restoredTop sz="96323" autoAdjust="0"/>
  </p:normalViewPr>
  <p:slideViewPr>
    <p:cSldViewPr snapToObjects="1" showGuides="1">
      <p:cViewPr>
        <p:scale>
          <a:sx n="30" d="100"/>
          <a:sy n="30" d="100"/>
        </p:scale>
        <p:origin x="644" y="-128"/>
      </p:cViewPr>
      <p:guideLst>
        <p:guide orient="horz" pos="26400"/>
        <p:guide pos="9526"/>
        <p:guide pos="453"/>
        <p:guide pos="19050"/>
        <p:guide pos="9979"/>
        <p:guide pos="9071"/>
        <p:guide pos="18597"/>
        <p:guide pos="14288"/>
        <p:guide pos="4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e Marin" userId="97915ad0-440b-4f0c-ba9d-5464b7fdfe0b" providerId="ADAL" clId="{F851D305-D750-4150-A7D4-9D0A2DBDD336}"/>
    <pc:docChg chg="undo redo custSel modSld">
      <pc:chgData name="Michele Marin" userId="97915ad0-440b-4f0c-ba9d-5464b7fdfe0b" providerId="ADAL" clId="{F851D305-D750-4150-A7D4-9D0A2DBDD336}" dt="2026-02-09T22:18:06.605" v="5944" actId="14100"/>
      <pc:docMkLst>
        <pc:docMk/>
      </pc:docMkLst>
      <pc:sldChg chg="addSp delSp modSp mod">
        <pc:chgData name="Michele Marin" userId="97915ad0-440b-4f0c-ba9d-5464b7fdfe0b" providerId="ADAL" clId="{F851D305-D750-4150-A7D4-9D0A2DBDD336}" dt="2026-02-09T22:18:06.605" v="5944" actId="14100"/>
        <pc:sldMkLst>
          <pc:docMk/>
          <pc:sldMk cId="0" sldId="258"/>
        </pc:sldMkLst>
        <pc:spChg chg="mod topLvl">
          <ac:chgData name="Michele Marin" userId="97915ad0-440b-4f0c-ba9d-5464b7fdfe0b" providerId="ADAL" clId="{F851D305-D750-4150-A7D4-9D0A2DBDD336}" dt="2026-02-03T13:37:25.044" v="5788" actId="14100"/>
          <ac:spMkLst>
            <pc:docMk/>
            <pc:sldMk cId="0" sldId="258"/>
            <ac:spMk id="2" creationId="{A895E803-4F18-840E-181C-BC6EB6E0A4AF}"/>
          </ac:spMkLst>
        </pc:spChg>
        <pc:spChg chg="mod">
          <ac:chgData name="Michele Marin" userId="97915ad0-440b-4f0c-ba9d-5464b7fdfe0b" providerId="ADAL" clId="{F851D305-D750-4150-A7D4-9D0A2DBDD336}" dt="2026-01-23T16:35:02.087" v="1455" actId="1076"/>
          <ac:spMkLst>
            <pc:docMk/>
            <pc:sldMk cId="0" sldId="258"/>
            <ac:spMk id="5" creationId="{00000000-0000-0000-0000-000000000000}"/>
          </ac:spMkLst>
        </pc:spChg>
        <pc:spChg chg="add mod">
          <ac:chgData name="Michele Marin" userId="97915ad0-440b-4f0c-ba9d-5464b7fdfe0b" providerId="ADAL" clId="{F851D305-D750-4150-A7D4-9D0A2DBDD336}" dt="2026-02-03T09:36:19.590" v="4573" actId="1076"/>
          <ac:spMkLst>
            <pc:docMk/>
            <pc:sldMk cId="0" sldId="258"/>
            <ac:spMk id="6" creationId="{0CE9856B-0AB8-4D49-BF7C-B6CCF608BDE8}"/>
          </ac:spMkLst>
        </pc:spChg>
        <pc:spChg chg="mod">
          <ac:chgData name="Michele Marin" userId="97915ad0-440b-4f0c-ba9d-5464b7fdfe0b" providerId="ADAL" clId="{F851D305-D750-4150-A7D4-9D0A2DBDD336}" dt="2026-02-03T13:28:46.320" v="5543" actId="14100"/>
          <ac:spMkLst>
            <pc:docMk/>
            <pc:sldMk cId="0" sldId="258"/>
            <ac:spMk id="10" creationId="{3F517FB1-FBCA-FAB2-2FE9-A5998E60B0A2}"/>
          </ac:spMkLst>
        </pc:spChg>
        <pc:spChg chg="mod">
          <ac:chgData name="Michele Marin" userId="97915ad0-440b-4f0c-ba9d-5464b7fdfe0b" providerId="ADAL" clId="{F851D305-D750-4150-A7D4-9D0A2DBDD336}" dt="2026-02-03T13:29:36.973" v="5548" actId="1582"/>
          <ac:spMkLst>
            <pc:docMk/>
            <pc:sldMk cId="0" sldId="258"/>
            <ac:spMk id="11" creationId="{6585FE36-2759-1C53-F779-E6AB6A4A9D41}"/>
          </ac:spMkLst>
        </pc:spChg>
        <pc:spChg chg="mod">
          <ac:chgData name="Michele Marin" userId="97915ad0-440b-4f0c-ba9d-5464b7fdfe0b" providerId="ADAL" clId="{F851D305-D750-4150-A7D4-9D0A2DBDD336}" dt="2026-02-03T13:29:00.354" v="5544" actId="1582"/>
          <ac:spMkLst>
            <pc:docMk/>
            <pc:sldMk cId="0" sldId="258"/>
            <ac:spMk id="12" creationId="{E33EF8AF-4D60-E444-6103-A536CD29CCBB}"/>
          </ac:spMkLst>
        </pc:spChg>
        <pc:spChg chg="mod">
          <ac:chgData name="Michele Marin" userId="97915ad0-440b-4f0c-ba9d-5464b7fdfe0b" providerId="ADAL" clId="{F851D305-D750-4150-A7D4-9D0A2DBDD336}" dt="2026-02-03T13:29:28.524" v="5547" actId="1582"/>
          <ac:spMkLst>
            <pc:docMk/>
            <pc:sldMk cId="0" sldId="258"/>
            <ac:spMk id="13" creationId="{C6A0B2A7-26DE-C097-3029-C301E10B6787}"/>
          </ac:spMkLst>
        </pc:spChg>
        <pc:spChg chg="mod">
          <ac:chgData name="Michele Marin" userId="97915ad0-440b-4f0c-ba9d-5464b7fdfe0b" providerId="ADAL" clId="{F851D305-D750-4150-A7D4-9D0A2DBDD336}" dt="2026-02-03T13:29:14.604" v="5545" actId="1582"/>
          <ac:spMkLst>
            <pc:docMk/>
            <pc:sldMk cId="0" sldId="258"/>
            <ac:spMk id="14" creationId="{83348520-958E-252E-BB54-34662E8B11DE}"/>
          </ac:spMkLst>
        </pc:spChg>
        <pc:spChg chg="add mod">
          <ac:chgData name="Michele Marin" userId="97915ad0-440b-4f0c-ba9d-5464b7fdfe0b" providerId="ADAL" clId="{F851D305-D750-4150-A7D4-9D0A2DBDD336}" dt="2026-02-03T13:28:17.855" v="5540" actId="14100"/>
          <ac:spMkLst>
            <pc:docMk/>
            <pc:sldMk cId="0" sldId="258"/>
            <ac:spMk id="15" creationId="{4CE0E28C-4578-4A06-B16A-250CCDE4A62F}"/>
          </ac:spMkLst>
        </pc:spChg>
        <pc:spChg chg="add mod">
          <ac:chgData name="Michele Marin" userId="97915ad0-440b-4f0c-ba9d-5464b7fdfe0b" providerId="ADAL" clId="{F851D305-D750-4150-A7D4-9D0A2DBDD336}" dt="2026-02-03T09:02:38.315" v="4509" actId="1076"/>
          <ac:spMkLst>
            <pc:docMk/>
            <pc:sldMk cId="0" sldId="258"/>
            <ac:spMk id="17" creationId="{6847FFF7-80F9-4144-AE93-9BFD829A5763}"/>
          </ac:spMkLst>
        </pc:spChg>
        <pc:spChg chg="add mod">
          <ac:chgData name="Michele Marin" userId="97915ad0-440b-4f0c-ba9d-5464b7fdfe0b" providerId="ADAL" clId="{F851D305-D750-4150-A7D4-9D0A2DBDD336}" dt="2026-02-03T09:02:38.315" v="4509" actId="1076"/>
          <ac:spMkLst>
            <pc:docMk/>
            <pc:sldMk cId="0" sldId="258"/>
            <ac:spMk id="18" creationId="{CBD120FB-4661-4496-AE03-95C7226B7FDA}"/>
          </ac:spMkLst>
        </pc:spChg>
        <pc:spChg chg="add mod">
          <ac:chgData name="Michele Marin" userId="97915ad0-440b-4f0c-ba9d-5464b7fdfe0b" providerId="ADAL" clId="{F851D305-D750-4150-A7D4-9D0A2DBDD336}" dt="2026-02-03T09:02:38.315" v="4509" actId="1076"/>
          <ac:spMkLst>
            <pc:docMk/>
            <pc:sldMk cId="0" sldId="258"/>
            <ac:spMk id="19" creationId="{44EB7B98-5918-439B-8651-E299DB25118A}"/>
          </ac:spMkLst>
        </pc:spChg>
        <pc:spChg chg="add mod">
          <ac:chgData name="Michele Marin" userId="97915ad0-440b-4f0c-ba9d-5464b7fdfe0b" providerId="ADAL" clId="{F851D305-D750-4150-A7D4-9D0A2DBDD336}" dt="2026-02-03T09:02:38.315" v="4509" actId="1076"/>
          <ac:spMkLst>
            <pc:docMk/>
            <pc:sldMk cId="0" sldId="258"/>
            <ac:spMk id="20" creationId="{163C3E68-5241-406F-9975-C07C2B23000E}"/>
          </ac:spMkLst>
        </pc:spChg>
        <pc:spChg chg="add mod">
          <ac:chgData name="Michele Marin" userId="97915ad0-440b-4f0c-ba9d-5464b7fdfe0b" providerId="ADAL" clId="{F851D305-D750-4150-A7D4-9D0A2DBDD336}" dt="2026-02-03T09:02:38.315" v="4509" actId="1076"/>
          <ac:spMkLst>
            <pc:docMk/>
            <pc:sldMk cId="0" sldId="258"/>
            <ac:spMk id="21" creationId="{889080A3-A587-4F7D-86FE-4039D04D428B}"/>
          </ac:spMkLst>
        </pc:spChg>
        <pc:spChg chg="add mod">
          <ac:chgData name="Michele Marin" userId="97915ad0-440b-4f0c-ba9d-5464b7fdfe0b" providerId="ADAL" clId="{F851D305-D750-4150-A7D4-9D0A2DBDD336}" dt="2026-02-03T09:36:19.590" v="4573" actId="1076"/>
          <ac:spMkLst>
            <pc:docMk/>
            <pc:sldMk cId="0" sldId="258"/>
            <ac:spMk id="22" creationId="{665A9FCD-A21D-4166-AC4A-1C739801250D}"/>
          </ac:spMkLst>
        </pc:spChg>
        <pc:spChg chg="add mod">
          <ac:chgData name="Michele Marin" userId="97915ad0-440b-4f0c-ba9d-5464b7fdfe0b" providerId="ADAL" clId="{F851D305-D750-4150-A7D4-9D0A2DBDD336}" dt="2026-02-03T09:36:19.590" v="4573" actId="1076"/>
          <ac:spMkLst>
            <pc:docMk/>
            <pc:sldMk cId="0" sldId="258"/>
            <ac:spMk id="23" creationId="{DDCDEE6A-4094-46B3-9163-23D2F36B7A63}"/>
          </ac:spMkLst>
        </pc:spChg>
        <pc:spChg chg="add mod">
          <ac:chgData name="Michele Marin" userId="97915ad0-440b-4f0c-ba9d-5464b7fdfe0b" providerId="ADAL" clId="{F851D305-D750-4150-A7D4-9D0A2DBDD336}" dt="2026-02-03T09:36:19.590" v="4573" actId="1076"/>
          <ac:spMkLst>
            <pc:docMk/>
            <pc:sldMk cId="0" sldId="258"/>
            <ac:spMk id="24" creationId="{4058937E-92D6-4D1C-962F-9EB809CC6582}"/>
          </ac:spMkLst>
        </pc:spChg>
        <pc:spChg chg="add mod">
          <ac:chgData name="Michele Marin" userId="97915ad0-440b-4f0c-ba9d-5464b7fdfe0b" providerId="ADAL" clId="{F851D305-D750-4150-A7D4-9D0A2DBDD336}" dt="2026-02-03T09:36:19.590" v="4573" actId="1076"/>
          <ac:spMkLst>
            <pc:docMk/>
            <pc:sldMk cId="0" sldId="258"/>
            <ac:spMk id="25" creationId="{02A7B657-8469-4D4E-92BF-60221DF1838F}"/>
          </ac:spMkLst>
        </pc:spChg>
        <pc:spChg chg="add mod">
          <ac:chgData name="Michele Marin" userId="97915ad0-440b-4f0c-ba9d-5464b7fdfe0b" providerId="ADAL" clId="{F851D305-D750-4150-A7D4-9D0A2DBDD336}" dt="2026-02-03T09:36:19.590" v="4573" actId="1076"/>
          <ac:spMkLst>
            <pc:docMk/>
            <pc:sldMk cId="0" sldId="258"/>
            <ac:spMk id="26" creationId="{86EB2220-DA60-486D-8161-625576518189}"/>
          </ac:spMkLst>
        </pc:spChg>
        <pc:spChg chg="add mod">
          <ac:chgData name="Michele Marin" userId="97915ad0-440b-4f0c-ba9d-5464b7fdfe0b" providerId="ADAL" clId="{F851D305-D750-4150-A7D4-9D0A2DBDD336}" dt="2026-02-03T09:36:19.590" v="4573" actId="1076"/>
          <ac:spMkLst>
            <pc:docMk/>
            <pc:sldMk cId="0" sldId="258"/>
            <ac:spMk id="27" creationId="{99626316-0911-4280-8E86-74ED6566BB3F}"/>
          </ac:spMkLst>
        </pc:spChg>
        <pc:spChg chg="add mod">
          <ac:chgData name="Michele Marin" userId="97915ad0-440b-4f0c-ba9d-5464b7fdfe0b" providerId="ADAL" clId="{F851D305-D750-4150-A7D4-9D0A2DBDD336}" dt="2026-02-03T09:36:19.590" v="4573" actId="1076"/>
          <ac:spMkLst>
            <pc:docMk/>
            <pc:sldMk cId="0" sldId="258"/>
            <ac:spMk id="28" creationId="{54E8555F-6B2E-4786-8D78-49D3F7CAD015}"/>
          </ac:spMkLst>
        </pc:spChg>
        <pc:spChg chg="mod topLvl">
          <ac:chgData name="Michele Marin" userId="97915ad0-440b-4f0c-ba9d-5464b7fdfe0b" providerId="ADAL" clId="{F851D305-D750-4150-A7D4-9D0A2DBDD336}" dt="2026-02-03T13:37:25.044" v="5788" actId="14100"/>
          <ac:spMkLst>
            <pc:docMk/>
            <pc:sldMk cId="0" sldId="258"/>
            <ac:spMk id="29" creationId="{E66F626D-0679-F343-BF16-A65A367EC702}"/>
          </ac:spMkLst>
        </pc:spChg>
        <pc:spChg chg="add mod">
          <ac:chgData name="Michele Marin" userId="97915ad0-440b-4f0c-ba9d-5464b7fdfe0b" providerId="ADAL" clId="{F851D305-D750-4150-A7D4-9D0A2DBDD336}" dt="2026-02-06T13:18:09.209" v="5943" actId="20577"/>
          <ac:spMkLst>
            <pc:docMk/>
            <pc:sldMk cId="0" sldId="258"/>
            <ac:spMk id="30" creationId="{786864F9-1052-4950-84FD-67F65718F1D8}"/>
          </ac:spMkLst>
        </pc:spChg>
        <pc:spChg chg="add mod">
          <ac:chgData name="Michele Marin" userId="97915ad0-440b-4f0c-ba9d-5464b7fdfe0b" providerId="ADAL" clId="{F851D305-D750-4150-A7D4-9D0A2DBDD336}" dt="2026-02-03T09:02:38.315" v="4509" actId="1076"/>
          <ac:spMkLst>
            <pc:docMk/>
            <pc:sldMk cId="0" sldId="258"/>
            <ac:spMk id="31" creationId="{C712C751-443F-46B1-96AD-AE143DC41A07}"/>
          </ac:spMkLst>
        </pc:spChg>
        <pc:spChg chg="add mod">
          <ac:chgData name="Michele Marin" userId="97915ad0-440b-4f0c-ba9d-5464b7fdfe0b" providerId="ADAL" clId="{F851D305-D750-4150-A7D4-9D0A2DBDD336}" dt="2026-02-03T09:02:38.315" v="4509" actId="1076"/>
          <ac:spMkLst>
            <pc:docMk/>
            <pc:sldMk cId="0" sldId="258"/>
            <ac:spMk id="32" creationId="{BF0A7538-36AC-4AAE-BD73-9450B9363328}"/>
          </ac:spMkLst>
        </pc:spChg>
        <pc:spChg chg="add mod">
          <ac:chgData name="Michele Marin" userId="97915ad0-440b-4f0c-ba9d-5464b7fdfe0b" providerId="ADAL" clId="{F851D305-D750-4150-A7D4-9D0A2DBDD336}" dt="2026-02-03T09:02:38.315" v="4509" actId="1076"/>
          <ac:spMkLst>
            <pc:docMk/>
            <pc:sldMk cId="0" sldId="258"/>
            <ac:spMk id="33" creationId="{2142A77D-33C7-41B0-BB36-C2B79FCCB03A}"/>
          </ac:spMkLst>
        </pc:spChg>
        <pc:spChg chg="add mod">
          <ac:chgData name="Michele Marin" userId="97915ad0-440b-4f0c-ba9d-5464b7fdfe0b" providerId="ADAL" clId="{F851D305-D750-4150-A7D4-9D0A2DBDD336}" dt="2026-02-03T09:02:38.315" v="4509" actId="1076"/>
          <ac:spMkLst>
            <pc:docMk/>
            <pc:sldMk cId="0" sldId="258"/>
            <ac:spMk id="34" creationId="{1B9A1BCC-3462-4D54-9943-65D977BF9C49}"/>
          </ac:spMkLst>
        </pc:spChg>
        <pc:spChg chg="add mod">
          <ac:chgData name="Michele Marin" userId="97915ad0-440b-4f0c-ba9d-5464b7fdfe0b" providerId="ADAL" clId="{F851D305-D750-4150-A7D4-9D0A2DBDD336}" dt="2026-02-06T13:17:47.614" v="5938" actId="404"/>
          <ac:spMkLst>
            <pc:docMk/>
            <pc:sldMk cId="0" sldId="258"/>
            <ac:spMk id="36" creationId="{2A099D3D-F7E8-4CE8-9A3C-C0D8B99A0572}"/>
          </ac:spMkLst>
        </pc:spChg>
        <pc:spChg chg="add mod">
          <ac:chgData name="Michele Marin" userId="97915ad0-440b-4f0c-ba9d-5464b7fdfe0b" providerId="ADAL" clId="{F851D305-D750-4150-A7D4-9D0A2DBDD336}" dt="2026-02-03T09:02:38.315" v="4509" actId="1076"/>
          <ac:spMkLst>
            <pc:docMk/>
            <pc:sldMk cId="0" sldId="258"/>
            <ac:spMk id="37" creationId="{FF8CB900-05BA-499A-B14D-601A027857EA}"/>
          </ac:spMkLst>
        </pc:spChg>
        <pc:spChg chg="mod">
          <ac:chgData name="Michele Marin" userId="97915ad0-440b-4f0c-ba9d-5464b7fdfe0b" providerId="ADAL" clId="{F851D305-D750-4150-A7D4-9D0A2DBDD336}" dt="2026-02-03T13:37:25.044" v="5788" actId="14100"/>
          <ac:spMkLst>
            <pc:docMk/>
            <pc:sldMk cId="0" sldId="258"/>
            <ac:spMk id="46" creationId="{B4705BEE-F478-A2AA-C5F0-7E76DBF83619}"/>
          </ac:spMkLst>
        </pc:spChg>
        <pc:spChg chg="add mod">
          <ac:chgData name="Michele Marin" userId="97915ad0-440b-4f0c-ba9d-5464b7fdfe0b" providerId="ADAL" clId="{F851D305-D750-4150-A7D4-9D0A2DBDD336}" dt="2026-02-09T22:18:06.605" v="5944" actId="14100"/>
          <ac:spMkLst>
            <pc:docMk/>
            <pc:sldMk cId="0" sldId="258"/>
            <ac:spMk id="48" creationId="{EB2C2F3D-EF1D-486D-AB11-77CC3B8E9AD9}"/>
          </ac:spMkLst>
        </pc:spChg>
        <pc:spChg chg="add mod">
          <ac:chgData name="Michele Marin" userId="97915ad0-440b-4f0c-ba9d-5464b7fdfe0b" providerId="ADAL" clId="{F851D305-D750-4150-A7D4-9D0A2DBDD336}" dt="2026-01-23T16:33:43.662" v="1426" actId="1076"/>
          <ac:spMkLst>
            <pc:docMk/>
            <pc:sldMk cId="0" sldId="258"/>
            <ac:spMk id="50" creationId="{1F47F0FB-EC2A-43F1-84C0-C9711936F20A}"/>
          </ac:spMkLst>
        </pc:spChg>
        <pc:spChg chg="add mod">
          <ac:chgData name="Michele Marin" userId="97915ad0-440b-4f0c-ba9d-5464b7fdfe0b" providerId="ADAL" clId="{F851D305-D750-4150-A7D4-9D0A2DBDD336}" dt="2026-01-23T16:34:15.896" v="1436" actId="1076"/>
          <ac:spMkLst>
            <pc:docMk/>
            <pc:sldMk cId="0" sldId="258"/>
            <ac:spMk id="52" creationId="{58089689-462D-48F5-BD4B-590EA67D3923}"/>
          </ac:spMkLst>
        </pc:spChg>
        <pc:spChg chg="mod">
          <ac:chgData name="Michele Marin" userId="97915ad0-440b-4f0c-ba9d-5464b7fdfe0b" providerId="ADAL" clId="{F851D305-D750-4150-A7D4-9D0A2DBDD336}" dt="2026-02-03T13:37:25.044" v="5788" actId="14100"/>
          <ac:spMkLst>
            <pc:docMk/>
            <pc:sldMk cId="0" sldId="258"/>
            <ac:spMk id="56" creationId="{EAED93C2-24B4-14E3-1E07-F9FC65AD64D5}"/>
          </ac:spMkLst>
        </pc:spChg>
        <pc:spChg chg="add mod topLvl">
          <ac:chgData name="Michele Marin" userId="97915ad0-440b-4f0c-ba9d-5464b7fdfe0b" providerId="ADAL" clId="{F851D305-D750-4150-A7D4-9D0A2DBDD336}" dt="2026-02-03T13:38:07.964" v="5790" actId="166"/>
          <ac:spMkLst>
            <pc:docMk/>
            <pc:sldMk cId="0" sldId="258"/>
            <ac:spMk id="58" creationId="{CBB3F589-C082-4D84-BF0D-3963A2025AAF}"/>
          </ac:spMkLst>
        </pc:spChg>
        <pc:spChg chg="add mod topLvl">
          <ac:chgData name="Michele Marin" userId="97915ad0-440b-4f0c-ba9d-5464b7fdfe0b" providerId="ADAL" clId="{F851D305-D750-4150-A7D4-9D0A2DBDD336}" dt="2026-02-03T13:37:25.044" v="5788" actId="14100"/>
          <ac:spMkLst>
            <pc:docMk/>
            <pc:sldMk cId="0" sldId="258"/>
            <ac:spMk id="59" creationId="{B7FB132D-444F-43AD-BFF8-DED7B8BCF02F}"/>
          </ac:spMkLst>
        </pc:spChg>
        <pc:spChg chg="add mod topLvl">
          <ac:chgData name="Michele Marin" userId="97915ad0-440b-4f0c-ba9d-5464b7fdfe0b" providerId="ADAL" clId="{F851D305-D750-4150-A7D4-9D0A2DBDD336}" dt="2026-02-03T13:37:25.044" v="5788" actId="14100"/>
          <ac:spMkLst>
            <pc:docMk/>
            <pc:sldMk cId="0" sldId="258"/>
            <ac:spMk id="60" creationId="{C585B03C-4332-4640-A7B4-562DBE8B727D}"/>
          </ac:spMkLst>
        </pc:spChg>
        <pc:spChg chg="add mod topLvl">
          <ac:chgData name="Michele Marin" userId="97915ad0-440b-4f0c-ba9d-5464b7fdfe0b" providerId="ADAL" clId="{F851D305-D750-4150-A7D4-9D0A2DBDD336}" dt="2026-02-03T13:37:25.044" v="5788" actId="14100"/>
          <ac:spMkLst>
            <pc:docMk/>
            <pc:sldMk cId="0" sldId="258"/>
            <ac:spMk id="61" creationId="{42060072-5A39-4F64-917E-EB99A3631A72}"/>
          </ac:spMkLst>
        </pc:spChg>
        <pc:spChg chg="add mod topLvl">
          <ac:chgData name="Michele Marin" userId="97915ad0-440b-4f0c-ba9d-5464b7fdfe0b" providerId="ADAL" clId="{F851D305-D750-4150-A7D4-9D0A2DBDD336}" dt="2026-02-03T13:37:25.044" v="5788" actId="14100"/>
          <ac:spMkLst>
            <pc:docMk/>
            <pc:sldMk cId="0" sldId="258"/>
            <ac:spMk id="62" creationId="{D390D6B2-A03C-448F-A751-46616C3D491C}"/>
          </ac:spMkLst>
        </pc:spChg>
        <pc:spChg chg="mod">
          <ac:chgData name="Michele Marin" userId="97915ad0-440b-4f0c-ba9d-5464b7fdfe0b" providerId="ADAL" clId="{F851D305-D750-4150-A7D4-9D0A2DBDD336}" dt="2026-02-03T13:37:25.044" v="5788" actId="14100"/>
          <ac:spMkLst>
            <pc:docMk/>
            <pc:sldMk cId="0" sldId="258"/>
            <ac:spMk id="63" creationId="{43B54903-8E28-AE33-A38E-A9987B0591D4}"/>
          </ac:spMkLst>
        </pc:spChg>
        <pc:spChg chg="add mod">
          <ac:chgData name="Michele Marin" userId="97915ad0-440b-4f0c-ba9d-5464b7fdfe0b" providerId="ADAL" clId="{F851D305-D750-4150-A7D4-9D0A2DBDD336}" dt="2026-02-03T09:36:19.590" v="4573" actId="1076"/>
          <ac:spMkLst>
            <pc:docMk/>
            <pc:sldMk cId="0" sldId="258"/>
            <ac:spMk id="71" creationId="{3EAFC049-65E4-466C-9A49-D13EF32392F7}"/>
          </ac:spMkLst>
        </pc:spChg>
        <pc:spChg chg="add mod">
          <ac:chgData name="Michele Marin" userId="97915ad0-440b-4f0c-ba9d-5464b7fdfe0b" providerId="ADAL" clId="{F851D305-D750-4150-A7D4-9D0A2DBDD336}" dt="2026-02-03T09:36:19.590" v="4573" actId="1076"/>
          <ac:spMkLst>
            <pc:docMk/>
            <pc:sldMk cId="0" sldId="258"/>
            <ac:spMk id="72" creationId="{476AF637-E603-4EB5-9587-95903EE266CC}"/>
          </ac:spMkLst>
        </pc:spChg>
        <pc:spChg chg="add mod">
          <ac:chgData name="Michele Marin" userId="97915ad0-440b-4f0c-ba9d-5464b7fdfe0b" providerId="ADAL" clId="{F851D305-D750-4150-A7D4-9D0A2DBDD336}" dt="2026-02-03T09:36:19.590" v="4573" actId="1076"/>
          <ac:spMkLst>
            <pc:docMk/>
            <pc:sldMk cId="0" sldId="258"/>
            <ac:spMk id="93" creationId="{32A7B007-F04B-47CE-9669-847C40A9CA87}"/>
          </ac:spMkLst>
        </pc:spChg>
        <pc:spChg chg="add del mod">
          <ac:chgData name="Michele Marin" userId="97915ad0-440b-4f0c-ba9d-5464b7fdfe0b" providerId="ADAL" clId="{F851D305-D750-4150-A7D4-9D0A2DBDD336}" dt="2026-01-28T10:28:08.339" v="2769"/>
          <ac:spMkLst>
            <pc:docMk/>
            <pc:sldMk cId="0" sldId="258"/>
            <ac:spMk id="94" creationId="{74611E55-9A19-4E93-97A8-B4CF989C4E10}"/>
          </ac:spMkLst>
        </pc:spChg>
        <pc:spChg chg="add del mod">
          <ac:chgData name="Michele Marin" userId="97915ad0-440b-4f0c-ba9d-5464b7fdfe0b" providerId="ADAL" clId="{F851D305-D750-4150-A7D4-9D0A2DBDD336}" dt="2026-01-29T16:25:15.710" v="3487" actId="478"/>
          <ac:spMkLst>
            <pc:docMk/>
            <pc:sldMk cId="0" sldId="258"/>
            <ac:spMk id="95" creationId="{3C3C7D70-1D04-4A3F-8BEC-DC9B2F1A3E12}"/>
          </ac:spMkLst>
        </pc:spChg>
        <pc:spChg chg="add del mod">
          <ac:chgData name="Michele Marin" userId="97915ad0-440b-4f0c-ba9d-5464b7fdfe0b" providerId="ADAL" clId="{F851D305-D750-4150-A7D4-9D0A2DBDD336}" dt="2026-01-29T16:25:30.173" v="3491" actId="478"/>
          <ac:spMkLst>
            <pc:docMk/>
            <pc:sldMk cId="0" sldId="258"/>
            <ac:spMk id="96" creationId="{B104D0F9-F70A-4085-BF91-3416E7A32CB6}"/>
          </ac:spMkLst>
        </pc:spChg>
        <pc:spChg chg="add del mod">
          <ac:chgData name="Michele Marin" userId="97915ad0-440b-4f0c-ba9d-5464b7fdfe0b" providerId="ADAL" clId="{F851D305-D750-4150-A7D4-9D0A2DBDD336}" dt="2026-01-30T14:47:26.919" v="3942" actId="478"/>
          <ac:spMkLst>
            <pc:docMk/>
            <pc:sldMk cId="0" sldId="258"/>
            <ac:spMk id="106" creationId="{3122D0CA-87E1-4837-9747-081A5534E8CB}"/>
          </ac:spMkLst>
        </pc:spChg>
        <pc:spChg chg="add mod">
          <ac:chgData name="Michele Marin" userId="97915ad0-440b-4f0c-ba9d-5464b7fdfe0b" providerId="ADAL" clId="{F851D305-D750-4150-A7D4-9D0A2DBDD336}" dt="2026-01-29T16:07:32.518" v="3430" actId="1076"/>
          <ac:spMkLst>
            <pc:docMk/>
            <pc:sldMk cId="0" sldId="258"/>
            <ac:spMk id="107" creationId="{B16EC9CE-99E1-4FAB-8B32-CA0231B36D87}"/>
          </ac:spMkLst>
        </pc:spChg>
        <pc:spChg chg="add del mod">
          <ac:chgData name="Michele Marin" userId="97915ad0-440b-4f0c-ba9d-5464b7fdfe0b" providerId="ADAL" clId="{F851D305-D750-4150-A7D4-9D0A2DBDD336}" dt="2026-01-29T15:56:00.247" v="3410" actId="478"/>
          <ac:spMkLst>
            <pc:docMk/>
            <pc:sldMk cId="0" sldId="258"/>
            <ac:spMk id="108" creationId="{26376293-D555-4822-957E-D63234A134E5}"/>
          </ac:spMkLst>
        </pc:spChg>
        <pc:spChg chg="add del mod">
          <ac:chgData name="Michele Marin" userId="97915ad0-440b-4f0c-ba9d-5464b7fdfe0b" providerId="ADAL" clId="{F851D305-D750-4150-A7D4-9D0A2DBDD336}" dt="2026-01-29T16:20:28.406" v="3467" actId="478"/>
          <ac:spMkLst>
            <pc:docMk/>
            <pc:sldMk cId="0" sldId="258"/>
            <ac:spMk id="109" creationId="{357820F4-5730-4331-8814-DF3C72384E6D}"/>
          </ac:spMkLst>
        </pc:spChg>
        <pc:spChg chg="add del mod">
          <ac:chgData name="Michele Marin" userId="97915ad0-440b-4f0c-ba9d-5464b7fdfe0b" providerId="ADAL" clId="{F851D305-D750-4150-A7D4-9D0A2DBDD336}" dt="2026-01-29T16:22:40.174" v="3474" actId="478"/>
          <ac:spMkLst>
            <pc:docMk/>
            <pc:sldMk cId="0" sldId="258"/>
            <ac:spMk id="110" creationId="{5D37CD8B-5F0D-4647-8FDC-351EF37F98FE}"/>
          </ac:spMkLst>
        </pc:spChg>
        <pc:spChg chg="add del mod">
          <ac:chgData name="Michele Marin" userId="97915ad0-440b-4f0c-ba9d-5464b7fdfe0b" providerId="ADAL" clId="{F851D305-D750-4150-A7D4-9D0A2DBDD336}" dt="2026-01-29T16:18:47.092" v="3446" actId="478"/>
          <ac:spMkLst>
            <pc:docMk/>
            <pc:sldMk cId="0" sldId="258"/>
            <ac:spMk id="111" creationId="{D8B41B28-1D2B-43ED-A76E-4F85C8854DD6}"/>
          </ac:spMkLst>
        </pc:spChg>
        <pc:spChg chg="add del mod">
          <ac:chgData name="Michele Marin" userId="97915ad0-440b-4f0c-ba9d-5464b7fdfe0b" providerId="ADAL" clId="{F851D305-D750-4150-A7D4-9D0A2DBDD336}" dt="2026-01-29T16:18:59.343" v="3451" actId="478"/>
          <ac:spMkLst>
            <pc:docMk/>
            <pc:sldMk cId="0" sldId="258"/>
            <ac:spMk id="112" creationId="{4EA488D3-4E9A-4911-9A1F-DFCCD1ABEC77}"/>
          </ac:spMkLst>
        </pc:spChg>
        <pc:spChg chg="add del mod">
          <ac:chgData name="Michele Marin" userId="97915ad0-440b-4f0c-ba9d-5464b7fdfe0b" providerId="ADAL" clId="{F851D305-D750-4150-A7D4-9D0A2DBDD336}" dt="2026-01-29T16:19:07.131" v="3454" actId="478"/>
          <ac:spMkLst>
            <pc:docMk/>
            <pc:sldMk cId="0" sldId="258"/>
            <ac:spMk id="113" creationId="{7DC901C8-FA15-43F5-927D-D1DB94C906C0}"/>
          </ac:spMkLst>
        </pc:spChg>
        <pc:spChg chg="add del mod">
          <ac:chgData name="Michele Marin" userId="97915ad0-440b-4f0c-ba9d-5464b7fdfe0b" providerId="ADAL" clId="{F851D305-D750-4150-A7D4-9D0A2DBDD336}" dt="2026-01-30T15:11:39.579" v="4355" actId="478"/>
          <ac:spMkLst>
            <pc:docMk/>
            <pc:sldMk cId="0" sldId="258"/>
            <ac:spMk id="114" creationId="{521D6613-C576-4D8B-9D07-80D57D60186A}"/>
          </ac:spMkLst>
        </pc:spChg>
        <pc:spChg chg="add mod">
          <ac:chgData name="Michele Marin" userId="97915ad0-440b-4f0c-ba9d-5464b7fdfe0b" providerId="ADAL" clId="{F851D305-D750-4150-A7D4-9D0A2DBDD336}" dt="2026-02-03T12:46:44.237" v="4702" actId="1076"/>
          <ac:spMkLst>
            <pc:docMk/>
            <pc:sldMk cId="0" sldId="258"/>
            <ac:spMk id="115" creationId="{E9B23F0C-B496-4668-842B-B3F2F4433486}"/>
          </ac:spMkLst>
        </pc:spChg>
        <pc:spChg chg="add mod">
          <ac:chgData name="Michele Marin" userId="97915ad0-440b-4f0c-ba9d-5464b7fdfe0b" providerId="ADAL" clId="{F851D305-D750-4150-A7D4-9D0A2DBDD336}" dt="2026-01-29T15:56:09.383" v="3413" actId="1076"/>
          <ac:spMkLst>
            <pc:docMk/>
            <pc:sldMk cId="0" sldId="258"/>
            <ac:spMk id="116" creationId="{CF67A3D7-B617-468E-832F-6CB33B44FB7B}"/>
          </ac:spMkLst>
        </pc:spChg>
        <pc:spChg chg="add mod">
          <ac:chgData name="Michele Marin" userId="97915ad0-440b-4f0c-ba9d-5464b7fdfe0b" providerId="ADAL" clId="{F851D305-D750-4150-A7D4-9D0A2DBDD336}" dt="2026-02-03T12:46:44.237" v="4702" actId="1076"/>
          <ac:spMkLst>
            <pc:docMk/>
            <pc:sldMk cId="0" sldId="258"/>
            <ac:spMk id="117" creationId="{623FCAA1-1E2C-4B45-88CC-E6B29398A353}"/>
          </ac:spMkLst>
        </pc:spChg>
        <pc:spChg chg="add mod">
          <ac:chgData name="Michele Marin" userId="97915ad0-440b-4f0c-ba9d-5464b7fdfe0b" providerId="ADAL" clId="{F851D305-D750-4150-A7D4-9D0A2DBDD336}" dt="2026-02-03T12:50:31.522" v="4748" actId="164"/>
          <ac:spMkLst>
            <pc:docMk/>
            <pc:sldMk cId="0" sldId="258"/>
            <ac:spMk id="118" creationId="{CFA58FAC-5141-48F9-AAAA-0EA3FE38D790}"/>
          </ac:spMkLst>
        </pc:spChg>
        <pc:spChg chg="add mod">
          <ac:chgData name="Michele Marin" userId="97915ad0-440b-4f0c-ba9d-5464b7fdfe0b" providerId="ADAL" clId="{F851D305-D750-4150-A7D4-9D0A2DBDD336}" dt="2026-02-03T12:50:31.522" v="4748" actId="164"/>
          <ac:spMkLst>
            <pc:docMk/>
            <pc:sldMk cId="0" sldId="258"/>
            <ac:spMk id="119" creationId="{B926AAD4-906C-4EF0-8D24-47AC87A0E5D3}"/>
          </ac:spMkLst>
        </pc:spChg>
        <pc:spChg chg="add mod">
          <ac:chgData name="Michele Marin" userId="97915ad0-440b-4f0c-ba9d-5464b7fdfe0b" providerId="ADAL" clId="{F851D305-D750-4150-A7D4-9D0A2DBDD336}" dt="2026-02-03T12:50:31.522" v="4748" actId="164"/>
          <ac:spMkLst>
            <pc:docMk/>
            <pc:sldMk cId="0" sldId="258"/>
            <ac:spMk id="120" creationId="{86C6B14C-5F4F-4153-8ADF-F001FFD91A36}"/>
          </ac:spMkLst>
        </pc:spChg>
        <pc:spChg chg="add del mod">
          <ac:chgData name="Michele Marin" userId="97915ad0-440b-4f0c-ba9d-5464b7fdfe0b" providerId="ADAL" clId="{F851D305-D750-4150-A7D4-9D0A2DBDD336}" dt="2026-02-03T09:23:03.735" v="4513" actId="478"/>
          <ac:spMkLst>
            <pc:docMk/>
            <pc:sldMk cId="0" sldId="258"/>
            <ac:spMk id="121" creationId="{35EF974C-8566-4484-B945-28E2F44CA543}"/>
          </ac:spMkLst>
        </pc:spChg>
        <pc:spChg chg="add del mod">
          <ac:chgData name="Michele Marin" userId="97915ad0-440b-4f0c-ba9d-5464b7fdfe0b" providerId="ADAL" clId="{F851D305-D750-4150-A7D4-9D0A2DBDD336}" dt="2026-01-30T15:25:52.934" v="4413" actId="478"/>
          <ac:spMkLst>
            <pc:docMk/>
            <pc:sldMk cId="0" sldId="258"/>
            <ac:spMk id="122" creationId="{315BA322-2713-4F06-8E76-278EE1F66B91}"/>
          </ac:spMkLst>
        </pc:spChg>
        <pc:spChg chg="add mod">
          <ac:chgData name="Michele Marin" userId="97915ad0-440b-4f0c-ba9d-5464b7fdfe0b" providerId="ADAL" clId="{F851D305-D750-4150-A7D4-9D0A2DBDD336}" dt="2026-02-03T12:50:31.522" v="4748" actId="164"/>
          <ac:spMkLst>
            <pc:docMk/>
            <pc:sldMk cId="0" sldId="258"/>
            <ac:spMk id="123" creationId="{DAE91866-F55F-4CD9-933D-CA32800FE93A}"/>
          </ac:spMkLst>
        </pc:spChg>
        <pc:spChg chg="add del mod">
          <ac:chgData name="Michele Marin" userId="97915ad0-440b-4f0c-ba9d-5464b7fdfe0b" providerId="ADAL" clId="{F851D305-D750-4150-A7D4-9D0A2DBDD336}" dt="2026-01-30T14:11:44.849" v="3872" actId="478"/>
          <ac:spMkLst>
            <pc:docMk/>
            <pc:sldMk cId="0" sldId="258"/>
            <ac:spMk id="124" creationId="{3EFDED9F-22A4-47DA-985C-3310EE4CCE3E}"/>
          </ac:spMkLst>
        </pc:spChg>
        <pc:spChg chg="add mod">
          <ac:chgData name="Michele Marin" userId="97915ad0-440b-4f0c-ba9d-5464b7fdfe0b" providerId="ADAL" clId="{F851D305-D750-4150-A7D4-9D0A2DBDD336}" dt="2026-02-03T12:50:31.522" v="4748" actId="164"/>
          <ac:spMkLst>
            <pc:docMk/>
            <pc:sldMk cId="0" sldId="258"/>
            <ac:spMk id="125" creationId="{7DD179EF-438D-47A8-98E3-E713D7BDDECA}"/>
          </ac:spMkLst>
        </pc:spChg>
        <pc:spChg chg="add mod">
          <ac:chgData name="Michele Marin" userId="97915ad0-440b-4f0c-ba9d-5464b7fdfe0b" providerId="ADAL" clId="{F851D305-D750-4150-A7D4-9D0A2DBDD336}" dt="2026-02-03T12:50:31.522" v="4748" actId="164"/>
          <ac:spMkLst>
            <pc:docMk/>
            <pc:sldMk cId="0" sldId="258"/>
            <ac:spMk id="126" creationId="{181D1CCA-2D53-46E0-97D6-4679DDACC313}"/>
          </ac:spMkLst>
        </pc:spChg>
        <pc:spChg chg="add mod">
          <ac:chgData name="Michele Marin" userId="97915ad0-440b-4f0c-ba9d-5464b7fdfe0b" providerId="ADAL" clId="{F851D305-D750-4150-A7D4-9D0A2DBDD336}" dt="2026-02-03T12:50:31.522" v="4748" actId="164"/>
          <ac:spMkLst>
            <pc:docMk/>
            <pc:sldMk cId="0" sldId="258"/>
            <ac:spMk id="128" creationId="{AF4977C9-751D-4575-85AD-766C3D18F6EA}"/>
          </ac:spMkLst>
        </pc:spChg>
        <pc:spChg chg="add mod">
          <ac:chgData name="Michele Marin" userId="97915ad0-440b-4f0c-ba9d-5464b7fdfe0b" providerId="ADAL" clId="{F851D305-D750-4150-A7D4-9D0A2DBDD336}" dt="2026-02-03T12:50:31.522" v="4748" actId="164"/>
          <ac:spMkLst>
            <pc:docMk/>
            <pc:sldMk cId="0" sldId="258"/>
            <ac:spMk id="129" creationId="{65957E92-C6E9-4BCA-9BAC-7ED6078CCB38}"/>
          </ac:spMkLst>
        </pc:spChg>
        <pc:spChg chg="add mod">
          <ac:chgData name="Michele Marin" userId="97915ad0-440b-4f0c-ba9d-5464b7fdfe0b" providerId="ADAL" clId="{F851D305-D750-4150-A7D4-9D0A2DBDD336}" dt="2026-02-03T12:50:31.522" v="4748" actId="164"/>
          <ac:spMkLst>
            <pc:docMk/>
            <pc:sldMk cId="0" sldId="258"/>
            <ac:spMk id="130" creationId="{16096537-0D5B-464F-82B0-2D9D16A46356}"/>
          </ac:spMkLst>
        </pc:spChg>
        <pc:spChg chg="add del mod">
          <ac:chgData name="Michele Marin" userId="97915ad0-440b-4f0c-ba9d-5464b7fdfe0b" providerId="ADAL" clId="{F851D305-D750-4150-A7D4-9D0A2DBDD336}" dt="2026-01-30T14:10:13.341" v="3846" actId="478"/>
          <ac:spMkLst>
            <pc:docMk/>
            <pc:sldMk cId="0" sldId="258"/>
            <ac:spMk id="132" creationId="{1357A6C2-078F-4DA7-92E3-5894FB44BB12}"/>
          </ac:spMkLst>
        </pc:spChg>
        <pc:spChg chg="add del mod">
          <ac:chgData name="Michele Marin" userId="97915ad0-440b-4f0c-ba9d-5464b7fdfe0b" providerId="ADAL" clId="{F851D305-D750-4150-A7D4-9D0A2DBDD336}" dt="2026-01-30T14:08:54.614" v="3816" actId="478"/>
          <ac:spMkLst>
            <pc:docMk/>
            <pc:sldMk cId="0" sldId="258"/>
            <ac:spMk id="133" creationId="{8EC31ED9-403B-4571-80FA-DB7061EB1C5F}"/>
          </ac:spMkLst>
        </pc:spChg>
        <pc:spChg chg="add mod">
          <ac:chgData name="Michele Marin" userId="97915ad0-440b-4f0c-ba9d-5464b7fdfe0b" providerId="ADAL" clId="{F851D305-D750-4150-A7D4-9D0A2DBDD336}" dt="2026-02-03T12:50:31.522" v="4748" actId="164"/>
          <ac:spMkLst>
            <pc:docMk/>
            <pc:sldMk cId="0" sldId="258"/>
            <ac:spMk id="134" creationId="{F4C4459D-D95B-4DF5-AF4D-3559E7459B46}"/>
          </ac:spMkLst>
        </pc:spChg>
        <pc:spChg chg="add mod">
          <ac:chgData name="Michele Marin" userId="97915ad0-440b-4f0c-ba9d-5464b7fdfe0b" providerId="ADAL" clId="{F851D305-D750-4150-A7D4-9D0A2DBDD336}" dt="2026-01-30T14:47:37.850" v="3945" actId="1076"/>
          <ac:spMkLst>
            <pc:docMk/>
            <pc:sldMk cId="0" sldId="258"/>
            <ac:spMk id="135" creationId="{B1793AF8-22C3-4905-BE11-EF359B2AFD99}"/>
          </ac:spMkLst>
        </pc:spChg>
        <pc:spChg chg="add del mod">
          <ac:chgData name="Michele Marin" userId="97915ad0-440b-4f0c-ba9d-5464b7fdfe0b" providerId="ADAL" clId="{F851D305-D750-4150-A7D4-9D0A2DBDD336}" dt="2026-01-30T14:49:35.994" v="3951"/>
          <ac:spMkLst>
            <pc:docMk/>
            <pc:sldMk cId="0" sldId="258"/>
            <ac:spMk id="136" creationId="{8B7D6289-2B7C-40BF-85F3-431A0E136FAA}"/>
          </ac:spMkLst>
        </pc:spChg>
        <pc:spChg chg="add mod">
          <ac:chgData name="Michele Marin" userId="97915ad0-440b-4f0c-ba9d-5464b7fdfe0b" providerId="ADAL" clId="{F851D305-D750-4150-A7D4-9D0A2DBDD336}" dt="2026-01-30T15:04:22.636" v="4314" actId="2085"/>
          <ac:spMkLst>
            <pc:docMk/>
            <pc:sldMk cId="0" sldId="258"/>
            <ac:spMk id="137" creationId="{7545464E-951D-4912-9C05-3EB1089A1D4F}"/>
          </ac:spMkLst>
        </pc:spChg>
        <pc:spChg chg="add mod">
          <ac:chgData name="Michele Marin" userId="97915ad0-440b-4f0c-ba9d-5464b7fdfe0b" providerId="ADAL" clId="{F851D305-D750-4150-A7D4-9D0A2DBDD336}" dt="2026-02-03T13:28:28.986" v="5542" actId="14100"/>
          <ac:spMkLst>
            <pc:docMk/>
            <pc:sldMk cId="0" sldId="258"/>
            <ac:spMk id="138" creationId="{8C879080-ABBD-48B2-A9BF-84AEF8E39B7B}"/>
          </ac:spMkLst>
        </pc:spChg>
        <pc:spChg chg="add mod">
          <ac:chgData name="Michele Marin" userId="97915ad0-440b-4f0c-ba9d-5464b7fdfe0b" providerId="ADAL" clId="{F851D305-D750-4150-A7D4-9D0A2DBDD336}" dt="2026-01-30T15:07:01.268" v="4337" actId="1076"/>
          <ac:spMkLst>
            <pc:docMk/>
            <pc:sldMk cId="0" sldId="258"/>
            <ac:spMk id="139" creationId="{196EE426-BB38-4883-AA73-69FA979C15A4}"/>
          </ac:spMkLst>
        </pc:spChg>
        <pc:spChg chg="add mod">
          <ac:chgData name="Michele Marin" userId="97915ad0-440b-4f0c-ba9d-5464b7fdfe0b" providerId="ADAL" clId="{F851D305-D750-4150-A7D4-9D0A2DBDD336}" dt="2026-01-30T14:58:56.541" v="4248" actId="14100"/>
          <ac:spMkLst>
            <pc:docMk/>
            <pc:sldMk cId="0" sldId="258"/>
            <ac:spMk id="140" creationId="{862D04AA-F2F5-44A7-8014-27E808A97939}"/>
          </ac:spMkLst>
        </pc:spChg>
        <pc:spChg chg="add mod">
          <ac:chgData name="Michele Marin" userId="97915ad0-440b-4f0c-ba9d-5464b7fdfe0b" providerId="ADAL" clId="{F851D305-D750-4150-A7D4-9D0A2DBDD336}" dt="2026-02-03T09:36:19.590" v="4573" actId="1076"/>
          <ac:spMkLst>
            <pc:docMk/>
            <pc:sldMk cId="0" sldId="258"/>
            <ac:spMk id="141" creationId="{7DB132DE-F117-4AA7-8DA8-DA55438A3581}"/>
          </ac:spMkLst>
        </pc:spChg>
        <pc:spChg chg="add mod">
          <ac:chgData name="Michele Marin" userId="97915ad0-440b-4f0c-ba9d-5464b7fdfe0b" providerId="ADAL" clId="{F851D305-D750-4150-A7D4-9D0A2DBDD336}" dt="2026-02-03T09:36:19.590" v="4573" actId="1076"/>
          <ac:spMkLst>
            <pc:docMk/>
            <pc:sldMk cId="0" sldId="258"/>
            <ac:spMk id="142" creationId="{820DABF8-4FF3-47CC-BF54-001E62C58728}"/>
          </ac:spMkLst>
        </pc:spChg>
        <pc:spChg chg="add del mod">
          <ac:chgData name="Michele Marin" userId="97915ad0-440b-4f0c-ba9d-5464b7fdfe0b" providerId="ADAL" clId="{F851D305-D750-4150-A7D4-9D0A2DBDD336}" dt="2026-01-30T15:12:43.946" v="4386" actId="478"/>
          <ac:spMkLst>
            <pc:docMk/>
            <pc:sldMk cId="0" sldId="258"/>
            <ac:spMk id="143" creationId="{B4A2B8C0-645D-44A5-BFB1-C30A057E2ADB}"/>
          </ac:spMkLst>
        </pc:spChg>
        <pc:spChg chg="add mod">
          <ac:chgData name="Michele Marin" userId="97915ad0-440b-4f0c-ba9d-5464b7fdfe0b" providerId="ADAL" clId="{F851D305-D750-4150-A7D4-9D0A2DBDD336}" dt="2026-02-03T09:36:19.590" v="4573" actId="1076"/>
          <ac:spMkLst>
            <pc:docMk/>
            <pc:sldMk cId="0" sldId="258"/>
            <ac:spMk id="144" creationId="{BF8F9BD3-6529-4CAF-A0E4-85EBC166690E}"/>
          </ac:spMkLst>
        </pc:spChg>
        <pc:spChg chg="add mod">
          <ac:chgData name="Michele Marin" userId="97915ad0-440b-4f0c-ba9d-5464b7fdfe0b" providerId="ADAL" clId="{F851D305-D750-4150-A7D4-9D0A2DBDD336}" dt="2026-02-03T09:36:19.590" v="4573" actId="1076"/>
          <ac:spMkLst>
            <pc:docMk/>
            <pc:sldMk cId="0" sldId="258"/>
            <ac:spMk id="145" creationId="{2038FC7D-8224-44FC-A524-18A066E0B190}"/>
          </ac:spMkLst>
        </pc:spChg>
        <pc:spChg chg="add mod">
          <ac:chgData name="Michele Marin" userId="97915ad0-440b-4f0c-ba9d-5464b7fdfe0b" providerId="ADAL" clId="{F851D305-D750-4150-A7D4-9D0A2DBDD336}" dt="2026-02-03T09:36:19.590" v="4573" actId="1076"/>
          <ac:spMkLst>
            <pc:docMk/>
            <pc:sldMk cId="0" sldId="258"/>
            <ac:spMk id="146" creationId="{8D4929FA-C6A0-4AE8-8F97-5FF8D1BE9625}"/>
          </ac:spMkLst>
        </pc:spChg>
        <pc:spChg chg="add mod">
          <ac:chgData name="Michele Marin" userId="97915ad0-440b-4f0c-ba9d-5464b7fdfe0b" providerId="ADAL" clId="{F851D305-D750-4150-A7D4-9D0A2DBDD336}" dt="2026-02-03T09:36:19.590" v="4573" actId="1076"/>
          <ac:spMkLst>
            <pc:docMk/>
            <pc:sldMk cId="0" sldId="258"/>
            <ac:spMk id="147" creationId="{8B6D82A5-1B81-454C-A468-2F03BD2846AF}"/>
          </ac:spMkLst>
        </pc:spChg>
        <pc:spChg chg="add mod">
          <ac:chgData name="Michele Marin" userId="97915ad0-440b-4f0c-ba9d-5464b7fdfe0b" providerId="ADAL" clId="{F851D305-D750-4150-A7D4-9D0A2DBDD336}" dt="2026-02-03T09:36:19.590" v="4573" actId="1076"/>
          <ac:spMkLst>
            <pc:docMk/>
            <pc:sldMk cId="0" sldId="258"/>
            <ac:spMk id="148" creationId="{0EA24900-1DC4-4C49-A75A-86DB3D7B5B62}"/>
          </ac:spMkLst>
        </pc:spChg>
        <pc:spChg chg="add mod">
          <ac:chgData name="Michele Marin" userId="97915ad0-440b-4f0c-ba9d-5464b7fdfe0b" providerId="ADAL" clId="{F851D305-D750-4150-A7D4-9D0A2DBDD336}" dt="2026-02-03T09:36:19.590" v="4573" actId="1076"/>
          <ac:spMkLst>
            <pc:docMk/>
            <pc:sldMk cId="0" sldId="258"/>
            <ac:spMk id="149" creationId="{E876E401-2B58-4E03-B81F-356C8705ECA7}"/>
          </ac:spMkLst>
        </pc:spChg>
        <pc:spChg chg="add mod">
          <ac:chgData name="Michele Marin" userId="97915ad0-440b-4f0c-ba9d-5464b7fdfe0b" providerId="ADAL" clId="{F851D305-D750-4150-A7D4-9D0A2DBDD336}" dt="2026-02-03T13:37:25.044" v="5788" actId="14100"/>
          <ac:spMkLst>
            <pc:docMk/>
            <pc:sldMk cId="0" sldId="258"/>
            <ac:spMk id="150" creationId="{77AB2CB1-5B0D-445D-A443-6D91DA9B1750}"/>
          </ac:spMkLst>
        </pc:spChg>
        <pc:spChg chg="add mod">
          <ac:chgData name="Michele Marin" userId="97915ad0-440b-4f0c-ba9d-5464b7fdfe0b" providerId="ADAL" clId="{F851D305-D750-4150-A7D4-9D0A2DBDD336}" dt="2026-01-30T14:58:53.315" v="4247" actId="14100"/>
          <ac:spMkLst>
            <pc:docMk/>
            <pc:sldMk cId="0" sldId="258"/>
            <ac:spMk id="151" creationId="{5C4478E8-53BE-4BDA-8D76-6F251F73E93D}"/>
          </ac:spMkLst>
        </pc:spChg>
        <pc:spChg chg="add mod">
          <ac:chgData name="Michele Marin" userId="97915ad0-440b-4f0c-ba9d-5464b7fdfe0b" providerId="ADAL" clId="{F851D305-D750-4150-A7D4-9D0A2DBDD336}" dt="2026-01-30T15:04:08.346" v="4312" actId="2085"/>
          <ac:spMkLst>
            <pc:docMk/>
            <pc:sldMk cId="0" sldId="258"/>
            <ac:spMk id="152" creationId="{C2B53A15-097B-4504-A2D1-ADD195AEF3F9}"/>
          </ac:spMkLst>
        </pc:spChg>
        <pc:spChg chg="add mod">
          <ac:chgData name="Michele Marin" userId="97915ad0-440b-4f0c-ba9d-5464b7fdfe0b" providerId="ADAL" clId="{F851D305-D750-4150-A7D4-9D0A2DBDD336}" dt="2026-01-30T15:04:13.675" v="4313" actId="2085"/>
          <ac:spMkLst>
            <pc:docMk/>
            <pc:sldMk cId="0" sldId="258"/>
            <ac:spMk id="153" creationId="{D8E98635-1B4F-46B4-BCC5-51AF87FF40DF}"/>
          </ac:spMkLst>
        </pc:spChg>
        <pc:spChg chg="add mod">
          <ac:chgData name="Michele Marin" userId="97915ad0-440b-4f0c-ba9d-5464b7fdfe0b" providerId="ADAL" clId="{F851D305-D750-4150-A7D4-9D0A2DBDD336}" dt="2026-02-03T13:26:58.075" v="5512" actId="1582"/>
          <ac:spMkLst>
            <pc:docMk/>
            <pc:sldMk cId="0" sldId="258"/>
            <ac:spMk id="154" creationId="{D4E5BE95-4E45-43C9-A700-EAEAB62BB6D2}"/>
          </ac:spMkLst>
        </pc:spChg>
        <pc:spChg chg="add mod">
          <ac:chgData name="Michele Marin" userId="97915ad0-440b-4f0c-ba9d-5464b7fdfe0b" providerId="ADAL" clId="{F851D305-D750-4150-A7D4-9D0A2DBDD336}" dt="2026-01-30T15:05:39.724" v="4324" actId="14100"/>
          <ac:spMkLst>
            <pc:docMk/>
            <pc:sldMk cId="0" sldId="258"/>
            <ac:spMk id="155" creationId="{4AF15DD5-BF8E-47CE-AE73-C1A4B6C2135F}"/>
          </ac:spMkLst>
        </pc:spChg>
        <pc:spChg chg="add mod">
          <ac:chgData name="Michele Marin" userId="97915ad0-440b-4f0c-ba9d-5464b7fdfe0b" providerId="ADAL" clId="{F851D305-D750-4150-A7D4-9D0A2DBDD336}" dt="2026-01-30T15:00:33.811" v="4257" actId="14100"/>
          <ac:spMkLst>
            <pc:docMk/>
            <pc:sldMk cId="0" sldId="258"/>
            <ac:spMk id="156" creationId="{CC2EF9B1-A766-4A53-940D-EFC95215F07A}"/>
          </ac:spMkLst>
        </pc:spChg>
        <pc:spChg chg="add del mod">
          <ac:chgData name="Michele Marin" userId="97915ad0-440b-4f0c-ba9d-5464b7fdfe0b" providerId="ADAL" clId="{F851D305-D750-4150-A7D4-9D0A2DBDD336}" dt="2026-01-30T15:07:35.746" v="4346" actId="478"/>
          <ac:spMkLst>
            <pc:docMk/>
            <pc:sldMk cId="0" sldId="258"/>
            <ac:spMk id="157" creationId="{E913DD53-62C4-494B-B111-F817A831C971}"/>
          </ac:spMkLst>
        </pc:spChg>
        <pc:spChg chg="add del mod">
          <ac:chgData name="Michele Marin" userId="97915ad0-440b-4f0c-ba9d-5464b7fdfe0b" providerId="ADAL" clId="{F851D305-D750-4150-A7D4-9D0A2DBDD336}" dt="2026-01-30T15:07:34.387" v="4345" actId="478"/>
          <ac:spMkLst>
            <pc:docMk/>
            <pc:sldMk cId="0" sldId="258"/>
            <ac:spMk id="158" creationId="{1DEB706D-BF2B-4349-BB42-309ACEBD66AA}"/>
          </ac:spMkLst>
        </pc:spChg>
        <pc:spChg chg="add mod">
          <ac:chgData name="Michele Marin" userId="97915ad0-440b-4f0c-ba9d-5464b7fdfe0b" providerId="ADAL" clId="{F851D305-D750-4150-A7D4-9D0A2DBDD336}" dt="2026-02-03T13:28:03.527" v="5539" actId="166"/>
          <ac:spMkLst>
            <pc:docMk/>
            <pc:sldMk cId="0" sldId="258"/>
            <ac:spMk id="159" creationId="{9C6E867E-1FF9-4853-8D40-A1710B8F3D97}"/>
          </ac:spMkLst>
        </pc:spChg>
        <pc:spChg chg="add mod">
          <ac:chgData name="Michele Marin" userId="97915ad0-440b-4f0c-ba9d-5464b7fdfe0b" providerId="ADAL" clId="{F851D305-D750-4150-A7D4-9D0A2DBDD336}" dt="2026-01-30T15:05:21.419" v="4323" actId="1076"/>
          <ac:spMkLst>
            <pc:docMk/>
            <pc:sldMk cId="0" sldId="258"/>
            <ac:spMk id="160" creationId="{643F31CA-447D-40F9-851E-D050B31E55D2}"/>
          </ac:spMkLst>
        </pc:spChg>
        <pc:spChg chg="add mod">
          <ac:chgData name="Michele Marin" userId="97915ad0-440b-4f0c-ba9d-5464b7fdfe0b" providerId="ADAL" clId="{F851D305-D750-4150-A7D4-9D0A2DBDD336}" dt="2026-01-30T15:06:26.018" v="4331" actId="1076"/>
          <ac:spMkLst>
            <pc:docMk/>
            <pc:sldMk cId="0" sldId="258"/>
            <ac:spMk id="161" creationId="{FBB58C34-4E29-4434-9C5C-AF0BEE837FFB}"/>
          </ac:spMkLst>
        </pc:spChg>
        <pc:spChg chg="add mod">
          <ac:chgData name="Michele Marin" userId="97915ad0-440b-4f0c-ba9d-5464b7fdfe0b" providerId="ADAL" clId="{F851D305-D750-4150-A7D4-9D0A2DBDD336}" dt="2026-01-30T15:06:42.755" v="4333" actId="1076"/>
          <ac:spMkLst>
            <pc:docMk/>
            <pc:sldMk cId="0" sldId="258"/>
            <ac:spMk id="162" creationId="{23B8471B-FC7B-42CB-84B2-5C5B4363CC16}"/>
          </ac:spMkLst>
        </pc:spChg>
        <pc:spChg chg="add del mod">
          <ac:chgData name="Michele Marin" userId="97915ad0-440b-4f0c-ba9d-5464b7fdfe0b" providerId="ADAL" clId="{F851D305-D750-4150-A7D4-9D0A2DBDD336}" dt="2026-01-30T15:07:15.322" v="4342" actId="478"/>
          <ac:spMkLst>
            <pc:docMk/>
            <pc:sldMk cId="0" sldId="258"/>
            <ac:spMk id="163" creationId="{B9A82145-AEF2-4AD2-A387-CC38401374B4}"/>
          </ac:spMkLst>
        </pc:spChg>
        <pc:spChg chg="add mod">
          <ac:chgData name="Michele Marin" userId="97915ad0-440b-4f0c-ba9d-5464b7fdfe0b" providerId="ADAL" clId="{F851D305-D750-4150-A7D4-9D0A2DBDD336}" dt="2026-01-30T15:07:51.036" v="4347" actId="14100"/>
          <ac:spMkLst>
            <pc:docMk/>
            <pc:sldMk cId="0" sldId="258"/>
            <ac:spMk id="164" creationId="{DED2B2DF-BDED-4D08-B747-961E3EA3D138}"/>
          </ac:spMkLst>
        </pc:spChg>
        <pc:spChg chg="add mod">
          <ac:chgData name="Michele Marin" userId="97915ad0-440b-4f0c-ba9d-5464b7fdfe0b" providerId="ADAL" clId="{F851D305-D750-4150-A7D4-9D0A2DBDD336}" dt="2026-01-30T15:07:57.640" v="4348" actId="14100"/>
          <ac:spMkLst>
            <pc:docMk/>
            <pc:sldMk cId="0" sldId="258"/>
            <ac:spMk id="165" creationId="{91D6453E-62E0-4019-B7EE-6CEAC9758BF8}"/>
          </ac:spMkLst>
        </pc:spChg>
        <pc:spChg chg="add mod">
          <ac:chgData name="Michele Marin" userId="97915ad0-440b-4f0c-ba9d-5464b7fdfe0b" providerId="ADAL" clId="{F851D305-D750-4150-A7D4-9D0A2DBDD336}" dt="2026-02-03T13:59:30.016" v="5866" actId="14100"/>
          <ac:spMkLst>
            <pc:docMk/>
            <pc:sldMk cId="0" sldId="258"/>
            <ac:spMk id="184" creationId="{F5B517C6-0C42-4A28-87E1-E45906119958}"/>
          </ac:spMkLst>
        </pc:spChg>
        <pc:spChg chg="add mod">
          <ac:chgData name="Michele Marin" userId="97915ad0-440b-4f0c-ba9d-5464b7fdfe0b" providerId="ADAL" clId="{F851D305-D750-4150-A7D4-9D0A2DBDD336}" dt="2026-02-03T13:59:07.919" v="5863" actId="1076"/>
          <ac:spMkLst>
            <pc:docMk/>
            <pc:sldMk cId="0" sldId="258"/>
            <ac:spMk id="185" creationId="{868955FB-2724-4222-B6AF-88E4DBA03714}"/>
          </ac:spMkLst>
        </pc:spChg>
        <pc:spChg chg="add mod">
          <ac:chgData name="Michele Marin" userId="97915ad0-440b-4f0c-ba9d-5464b7fdfe0b" providerId="ADAL" clId="{F851D305-D750-4150-A7D4-9D0A2DBDD336}" dt="2026-02-03T09:02:38.315" v="4509" actId="1076"/>
          <ac:spMkLst>
            <pc:docMk/>
            <pc:sldMk cId="0" sldId="258"/>
            <ac:spMk id="202" creationId="{E0343531-EE36-42CC-B510-779F027D8F28}"/>
          </ac:spMkLst>
        </pc:spChg>
        <pc:spChg chg="add mod">
          <ac:chgData name="Michele Marin" userId="97915ad0-440b-4f0c-ba9d-5464b7fdfe0b" providerId="ADAL" clId="{F851D305-D750-4150-A7D4-9D0A2DBDD336}" dt="2026-02-03T12:47:16.130" v="4745" actId="1076"/>
          <ac:spMkLst>
            <pc:docMk/>
            <pc:sldMk cId="0" sldId="258"/>
            <ac:spMk id="206" creationId="{0B747B6A-A603-495D-9955-6BDAD67752C6}"/>
          </ac:spMkLst>
        </pc:spChg>
        <pc:spChg chg="add mod">
          <ac:chgData name="Michele Marin" userId="97915ad0-440b-4f0c-ba9d-5464b7fdfe0b" providerId="ADAL" clId="{F851D305-D750-4150-A7D4-9D0A2DBDD336}" dt="2026-02-03T13:28:22.736" v="5541" actId="14100"/>
          <ac:spMkLst>
            <pc:docMk/>
            <pc:sldMk cId="0" sldId="258"/>
            <ac:spMk id="208" creationId="{CE7A3931-A2E8-42EA-86C4-31F623329D3E}"/>
          </ac:spMkLst>
        </pc:spChg>
        <pc:spChg chg="add mod">
          <ac:chgData name="Michele Marin" userId="97915ad0-440b-4f0c-ba9d-5464b7fdfe0b" providerId="ADAL" clId="{F851D305-D750-4150-A7D4-9D0A2DBDD336}" dt="2026-02-03T13:37:26.846" v="5789" actId="14100"/>
          <ac:spMkLst>
            <pc:docMk/>
            <pc:sldMk cId="0" sldId="258"/>
            <ac:spMk id="209" creationId="{9BE48657-7EAA-4C2A-9700-F03334450AAF}"/>
          </ac:spMkLst>
        </pc:spChg>
        <pc:spChg chg="add mod">
          <ac:chgData name="Michele Marin" userId="97915ad0-440b-4f0c-ba9d-5464b7fdfe0b" providerId="ADAL" clId="{F851D305-D750-4150-A7D4-9D0A2DBDD336}" dt="2026-02-03T13:59:00.462" v="5860" actId="1076"/>
          <ac:spMkLst>
            <pc:docMk/>
            <pc:sldMk cId="0" sldId="258"/>
            <ac:spMk id="217" creationId="{91BF6328-EB5E-4042-B8D5-C35F1DE3B330}"/>
          </ac:spMkLst>
        </pc:spChg>
        <pc:spChg chg="add mod">
          <ac:chgData name="Michele Marin" userId="97915ad0-440b-4f0c-ba9d-5464b7fdfe0b" providerId="ADAL" clId="{F851D305-D750-4150-A7D4-9D0A2DBDD336}" dt="2026-02-03T14:02:39.032" v="5892" actId="14100"/>
          <ac:spMkLst>
            <pc:docMk/>
            <pc:sldMk cId="0" sldId="258"/>
            <ac:spMk id="218" creationId="{B3AF2F7B-C79B-44CD-8871-83214AE0DDBF}"/>
          </ac:spMkLst>
        </pc:spChg>
        <pc:spChg chg="mod topLvl">
          <ac:chgData name="Michele Marin" userId="97915ad0-440b-4f0c-ba9d-5464b7fdfe0b" providerId="ADAL" clId="{F851D305-D750-4150-A7D4-9D0A2DBDD336}" dt="2026-01-29T16:07:32.518" v="3430" actId="1076"/>
          <ac:spMkLst>
            <pc:docMk/>
            <pc:sldMk cId="0" sldId="258"/>
            <ac:spMk id="312" creationId="{ADE38CF8-7BB0-4D0A-A9F3-57A089B5F690}"/>
          </ac:spMkLst>
        </pc:spChg>
        <pc:spChg chg="mod topLvl">
          <ac:chgData name="Michele Marin" userId="97915ad0-440b-4f0c-ba9d-5464b7fdfe0b" providerId="ADAL" clId="{F851D305-D750-4150-A7D4-9D0A2DBDD336}" dt="2026-01-29T16:07:47.293" v="3431" actId="14100"/>
          <ac:spMkLst>
            <pc:docMk/>
            <pc:sldMk cId="0" sldId="258"/>
            <ac:spMk id="313" creationId="{9C78B5FE-D7FE-48A9-B3F2-EA46B7DA2F2A}"/>
          </ac:spMkLst>
        </pc:spChg>
        <pc:spChg chg="mod topLvl">
          <ac:chgData name="Michele Marin" userId="97915ad0-440b-4f0c-ba9d-5464b7fdfe0b" providerId="ADAL" clId="{F851D305-D750-4150-A7D4-9D0A2DBDD336}" dt="2026-01-29T16:07:32.518" v="3430" actId="1076"/>
          <ac:spMkLst>
            <pc:docMk/>
            <pc:sldMk cId="0" sldId="258"/>
            <ac:spMk id="314" creationId="{581B9929-A26D-4ACA-BB58-E4CFCBB9F43A}"/>
          </ac:spMkLst>
        </pc:spChg>
        <pc:spChg chg="add mod">
          <ac:chgData name="Michele Marin" userId="97915ad0-440b-4f0c-ba9d-5464b7fdfe0b" providerId="ADAL" clId="{F851D305-D750-4150-A7D4-9D0A2DBDD336}" dt="2026-01-29T16:07:32.518" v="3430" actId="1076"/>
          <ac:spMkLst>
            <pc:docMk/>
            <pc:sldMk cId="0" sldId="258"/>
            <ac:spMk id="315" creationId="{727E1DAD-C985-443E-BE78-6AF71DD2B4E6}"/>
          </ac:spMkLst>
        </pc:spChg>
        <pc:spChg chg="add mod">
          <ac:chgData name="Michele Marin" userId="97915ad0-440b-4f0c-ba9d-5464b7fdfe0b" providerId="ADAL" clId="{F851D305-D750-4150-A7D4-9D0A2DBDD336}" dt="2026-01-29T16:19:27.831" v="3460" actId="1076"/>
          <ac:spMkLst>
            <pc:docMk/>
            <pc:sldMk cId="0" sldId="258"/>
            <ac:spMk id="316" creationId="{47C6F574-527C-48D7-827D-977E6B8BCDB2}"/>
          </ac:spMkLst>
        </pc:spChg>
        <pc:spChg chg="add del mod">
          <ac:chgData name="Michele Marin" userId="97915ad0-440b-4f0c-ba9d-5464b7fdfe0b" providerId="ADAL" clId="{F851D305-D750-4150-A7D4-9D0A2DBDD336}" dt="2026-01-27T17:14:43.792" v="2009"/>
          <ac:spMkLst>
            <pc:docMk/>
            <pc:sldMk cId="0" sldId="258"/>
            <ac:spMk id="317" creationId="{97AFA937-7126-437E-AE7F-BEE96BEF7C06}"/>
          </ac:spMkLst>
        </pc:spChg>
        <pc:spChg chg="add del mod">
          <ac:chgData name="Michele Marin" userId="97915ad0-440b-4f0c-ba9d-5464b7fdfe0b" providerId="ADAL" clId="{F851D305-D750-4150-A7D4-9D0A2DBDD336}" dt="2026-01-27T17:14:43.792" v="2009"/>
          <ac:spMkLst>
            <pc:docMk/>
            <pc:sldMk cId="0" sldId="258"/>
            <ac:spMk id="318" creationId="{538B142D-CA48-48C3-8FD5-BBEF8B2B3CDA}"/>
          </ac:spMkLst>
        </pc:spChg>
        <pc:spChg chg="add del mod">
          <ac:chgData name="Michele Marin" userId="97915ad0-440b-4f0c-ba9d-5464b7fdfe0b" providerId="ADAL" clId="{F851D305-D750-4150-A7D4-9D0A2DBDD336}" dt="2026-01-27T17:14:43.792" v="2009"/>
          <ac:spMkLst>
            <pc:docMk/>
            <pc:sldMk cId="0" sldId="258"/>
            <ac:spMk id="319" creationId="{FCC27F00-42C4-4AC1-9B2C-C260EBFA9753}"/>
          </ac:spMkLst>
        </pc:spChg>
        <pc:spChg chg="add del mod">
          <ac:chgData name="Michele Marin" userId="97915ad0-440b-4f0c-ba9d-5464b7fdfe0b" providerId="ADAL" clId="{F851D305-D750-4150-A7D4-9D0A2DBDD336}" dt="2026-01-27T17:14:43.792" v="2009"/>
          <ac:spMkLst>
            <pc:docMk/>
            <pc:sldMk cId="0" sldId="258"/>
            <ac:spMk id="320" creationId="{543C0B79-95B1-420B-A584-79F0542E8A89}"/>
          </ac:spMkLst>
        </pc:spChg>
        <pc:spChg chg="add mod">
          <ac:chgData name="Michele Marin" userId="97915ad0-440b-4f0c-ba9d-5464b7fdfe0b" providerId="ADAL" clId="{F851D305-D750-4150-A7D4-9D0A2DBDD336}" dt="2026-02-03T13:34:43.752" v="5754" actId="20577"/>
          <ac:spMkLst>
            <pc:docMk/>
            <pc:sldMk cId="0" sldId="258"/>
            <ac:spMk id="321" creationId="{A1F7B3B5-8CE2-41D3-AE60-26D372D71BDA}"/>
          </ac:spMkLst>
        </pc:spChg>
        <pc:spChg chg="add mod">
          <ac:chgData name="Michele Marin" userId="97915ad0-440b-4f0c-ba9d-5464b7fdfe0b" providerId="ADAL" clId="{F851D305-D750-4150-A7D4-9D0A2DBDD336}" dt="2026-02-03T13:31:02.696" v="5595" actId="20577"/>
          <ac:spMkLst>
            <pc:docMk/>
            <pc:sldMk cId="0" sldId="258"/>
            <ac:spMk id="322" creationId="{634E324E-57E0-4DA0-A2C1-4AF042F6D122}"/>
          </ac:spMkLst>
        </pc:spChg>
        <pc:spChg chg="add mod">
          <ac:chgData name="Michele Marin" userId="97915ad0-440b-4f0c-ba9d-5464b7fdfe0b" providerId="ADAL" clId="{F851D305-D750-4150-A7D4-9D0A2DBDD336}" dt="2026-02-03T13:34:33.628" v="5745" actId="20577"/>
          <ac:spMkLst>
            <pc:docMk/>
            <pc:sldMk cId="0" sldId="258"/>
            <ac:spMk id="323" creationId="{8565B517-04AA-464E-AB7B-348D9F51BF05}"/>
          </ac:spMkLst>
        </pc:spChg>
        <pc:spChg chg="add del mod">
          <ac:chgData name="Michele Marin" userId="97915ad0-440b-4f0c-ba9d-5464b7fdfe0b" providerId="ADAL" clId="{F851D305-D750-4150-A7D4-9D0A2DBDD336}" dt="2026-01-30T15:11:39.579" v="4355" actId="478"/>
          <ac:spMkLst>
            <pc:docMk/>
            <pc:sldMk cId="0" sldId="258"/>
            <ac:spMk id="331" creationId="{06A04E9A-ACA2-4566-8657-E065D5BE0CF7}"/>
          </ac:spMkLst>
        </pc:spChg>
        <pc:spChg chg="add mod">
          <ac:chgData name="Michele Marin" userId="97915ad0-440b-4f0c-ba9d-5464b7fdfe0b" providerId="ADAL" clId="{F851D305-D750-4150-A7D4-9D0A2DBDD336}" dt="2026-01-30T15:11:39.579" v="4355" actId="478"/>
          <ac:spMkLst>
            <pc:docMk/>
            <pc:sldMk cId="0" sldId="258"/>
            <ac:spMk id="332" creationId="{DFE9EC1C-A4C5-4F8F-BD78-85F6537F1F8C}"/>
          </ac:spMkLst>
        </pc:spChg>
        <pc:spChg chg="add mod">
          <ac:chgData name="Michele Marin" userId="97915ad0-440b-4f0c-ba9d-5464b7fdfe0b" providerId="ADAL" clId="{F851D305-D750-4150-A7D4-9D0A2DBDD336}" dt="2026-01-30T15:11:39.579" v="4355" actId="478"/>
          <ac:spMkLst>
            <pc:docMk/>
            <pc:sldMk cId="0" sldId="258"/>
            <ac:spMk id="333" creationId="{BB557091-5158-4044-A362-266C6FD4B9D5}"/>
          </ac:spMkLst>
        </pc:spChg>
        <pc:spChg chg="add del mod">
          <ac:chgData name="Michele Marin" userId="97915ad0-440b-4f0c-ba9d-5464b7fdfe0b" providerId="ADAL" clId="{F851D305-D750-4150-A7D4-9D0A2DBDD336}" dt="2026-01-27T17:20:23.886" v="2229" actId="478"/>
          <ac:spMkLst>
            <pc:docMk/>
            <pc:sldMk cId="0" sldId="258"/>
            <ac:spMk id="334" creationId="{FB265FFB-0E68-4B07-8808-7413FC132C8E}"/>
          </ac:spMkLst>
        </pc:spChg>
        <pc:spChg chg="add mod">
          <ac:chgData name="Michele Marin" userId="97915ad0-440b-4f0c-ba9d-5464b7fdfe0b" providerId="ADAL" clId="{F851D305-D750-4150-A7D4-9D0A2DBDD336}" dt="2026-01-29T16:52:44.162" v="3611" actId="14100"/>
          <ac:spMkLst>
            <pc:docMk/>
            <pc:sldMk cId="0" sldId="258"/>
            <ac:spMk id="335" creationId="{0DF3E00F-3A59-4C23-B0E5-F56C9257CA2A}"/>
          </ac:spMkLst>
        </pc:spChg>
        <pc:spChg chg="add mod">
          <ac:chgData name="Michele Marin" userId="97915ad0-440b-4f0c-ba9d-5464b7fdfe0b" providerId="ADAL" clId="{F851D305-D750-4150-A7D4-9D0A2DBDD336}" dt="2026-01-29T16:25:27.663" v="3490"/>
          <ac:spMkLst>
            <pc:docMk/>
            <pc:sldMk cId="0" sldId="258"/>
            <ac:spMk id="336" creationId="{2D7D6738-9E20-4508-BF15-E518672F9FE4}"/>
          </ac:spMkLst>
        </pc:spChg>
        <pc:spChg chg="add mod">
          <ac:chgData name="Michele Marin" userId="97915ad0-440b-4f0c-ba9d-5464b7fdfe0b" providerId="ADAL" clId="{F851D305-D750-4150-A7D4-9D0A2DBDD336}" dt="2026-02-03T12:50:11.735" v="4746" actId="1076"/>
          <ac:spMkLst>
            <pc:docMk/>
            <pc:sldMk cId="0" sldId="258"/>
            <ac:spMk id="337" creationId="{E1CFD81F-48CD-4894-985B-A04FA9F051A4}"/>
          </ac:spMkLst>
        </pc:spChg>
        <pc:spChg chg="add mod">
          <ac:chgData name="Michele Marin" userId="97915ad0-440b-4f0c-ba9d-5464b7fdfe0b" providerId="ADAL" clId="{F851D305-D750-4150-A7D4-9D0A2DBDD336}" dt="2026-01-29T16:25:13.192" v="3486"/>
          <ac:spMkLst>
            <pc:docMk/>
            <pc:sldMk cId="0" sldId="258"/>
            <ac:spMk id="338" creationId="{8741CDA3-11A2-461A-8E8F-27F4FCE06662}"/>
          </ac:spMkLst>
        </pc:spChg>
        <pc:spChg chg="add mod">
          <ac:chgData name="Michele Marin" userId="97915ad0-440b-4f0c-ba9d-5464b7fdfe0b" providerId="ADAL" clId="{F851D305-D750-4150-A7D4-9D0A2DBDD336}" dt="2026-02-03T12:50:11.735" v="4746" actId="1076"/>
          <ac:spMkLst>
            <pc:docMk/>
            <pc:sldMk cId="0" sldId="258"/>
            <ac:spMk id="339" creationId="{06079D9C-3F1B-4E24-A0A8-6DAAEE33F564}"/>
          </ac:spMkLst>
        </pc:spChg>
        <pc:spChg chg="mod">
          <ac:chgData name="Michele Marin" userId="97915ad0-440b-4f0c-ba9d-5464b7fdfe0b" providerId="ADAL" clId="{F851D305-D750-4150-A7D4-9D0A2DBDD336}" dt="2026-02-05T14:52:28.643" v="5937" actId="20577"/>
          <ac:spMkLst>
            <pc:docMk/>
            <pc:sldMk cId="0" sldId="258"/>
            <ac:spMk id="4100" creationId="{00000000-0000-0000-0000-000000000000}"/>
          </ac:spMkLst>
        </pc:spChg>
        <pc:spChg chg="add mod">
          <ac:chgData name="Michele Marin" userId="97915ad0-440b-4f0c-ba9d-5464b7fdfe0b" providerId="ADAL" clId="{F851D305-D750-4150-A7D4-9D0A2DBDD336}" dt="2026-01-30T15:05:55.791" v="4326" actId="1076"/>
          <ac:spMkLst>
            <pc:docMk/>
            <pc:sldMk cId="0" sldId="258"/>
            <ac:spMk id="4107" creationId="{29E25C0B-77EF-429E-A170-9C9CBECB34E5}"/>
          </ac:spMkLst>
        </pc:spChg>
        <pc:spChg chg="mod">
          <ac:chgData name="Michele Marin" userId="97915ad0-440b-4f0c-ba9d-5464b7fdfe0b" providerId="ADAL" clId="{F851D305-D750-4150-A7D4-9D0A2DBDD336}" dt="2026-02-03T09:36:19.590" v="4573" actId="1076"/>
          <ac:spMkLst>
            <pc:docMk/>
            <pc:sldMk cId="0" sldId="258"/>
            <ac:spMk id="4182" creationId="{FD907299-68CD-5A95-FA24-17F7A2CE043B}"/>
          </ac:spMkLst>
        </pc:spChg>
        <pc:spChg chg="mod">
          <ac:chgData name="Michele Marin" userId="97915ad0-440b-4f0c-ba9d-5464b7fdfe0b" providerId="ADAL" clId="{F851D305-D750-4150-A7D4-9D0A2DBDD336}" dt="2026-02-03T09:36:19.590" v="4573" actId="1076"/>
          <ac:spMkLst>
            <pc:docMk/>
            <pc:sldMk cId="0" sldId="258"/>
            <ac:spMk id="4183" creationId="{277FEF55-F8F0-DAD9-098C-8D206FBAD1B9}"/>
          </ac:spMkLst>
        </pc:spChg>
        <pc:spChg chg="mod">
          <ac:chgData name="Michele Marin" userId="97915ad0-440b-4f0c-ba9d-5464b7fdfe0b" providerId="ADAL" clId="{F851D305-D750-4150-A7D4-9D0A2DBDD336}" dt="2026-02-03T09:36:19.590" v="4573" actId="1076"/>
          <ac:spMkLst>
            <pc:docMk/>
            <pc:sldMk cId="0" sldId="258"/>
            <ac:spMk id="4184" creationId="{729651B4-7257-AF31-2050-70F295B66549}"/>
          </ac:spMkLst>
        </pc:spChg>
        <pc:grpChg chg="add mod">
          <ac:chgData name="Michele Marin" userId="97915ad0-440b-4f0c-ba9d-5464b7fdfe0b" providerId="ADAL" clId="{F851D305-D750-4150-A7D4-9D0A2DBDD336}" dt="2026-02-03T09:02:38.315" v="4509" actId="1076"/>
          <ac:grpSpMkLst>
            <pc:docMk/>
            <pc:sldMk cId="0" sldId="258"/>
            <ac:grpSpMk id="38" creationId="{EE9776ED-5512-495B-BFBB-754B12D6A37F}"/>
          </ac:grpSpMkLst>
        </pc:grpChg>
        <pc:grpChg chg="del mod">
          <ac:chgData name="Michele Marin" userId="97915ad0-440b-4f0c-ba9d-5464b7fdfe0b" providerId="ADAL" clId="{F851D305-D750-4150-A7D4-9D0A2DBDD336}" dt="2026-01-27T17:31:09.260" v="2401" actId="165"/>
          <ac:grpSpMkLst>
            <pc:docMk/>
            <pc:sldMk cId="0" sldId="258"/>
            <ac:grpSpMk id="41" creationId="{513415F0-004E-A5BB-BC37-06E545D8E1A1}"/>
          </ac:grpSpMkLst>
        </pc:grpChg>
        <pc:grpChg chg="add mod">
          <ac:chgData name="Michele Marin" userId="97915ad0-440b-4f0c-ba9d-5464b7fdfe0b" providerId="ADAL" clId="{F851D305-D750-4150-A7D4-9D0A2DBDD336}" dt="2026-01-29T16:19:27.831" v="3460" actId="1076"/>
          <ac:grpSpMkLst>
            <pc:docMk/>
            <pc:sldMk cId="0" sldId="258"/>
            <ac:grpSpMk id="41" creationId="{F9CB2F06-8FD6-4762-BB83-4F2B345CFF78}"/>
          </ac:grpSpMkLst>
        </pc:grpChg>
        <pc:grpChg chg="del mod">
          <ac:chgData name="Michele Marin" userId="97915ad0-440b-4f0c-ba9d-5464b7fdfe0b" providerId="ADAL" clId="{F851D305-D750-4150-A7D4-9D0A2DBDD336}" dt="2026-01-27T17:28:11.021" v="2348" actId="165"/>
          <ac:grpSpMkLst>
            <pc:docMk/>
            <pc:sldMk cId="0" sldId="258"/>
            <ac:grpSpMk id="43" creationId="{98F72B57-EF4E-CB7D-B410-07D08FE0BEEC}"/>
          </ac:grpSpMkLst>
        </pc:grpChg>
        <pc:grpChg chg="add mod">
          <ac:chgData name="Michele Marin" userId="97915ad0-440b-4f0c-ba9d-5464b7fdfe0b" providerId="ADAL" clId="{F851D305-D750-4150-A7D4-9D0A2DBDD336}" dt="2026-01-30T15:11:39.579" v="4355" actId="478"/>
          <ac:grpSpMkLst>
            <pc:docMk/>
            <pc:sldMk cId="0" sldId="258"/>
            <ac:grpSpMk id="43" creationId="{CF95040A-FD88-46AB-8C0F-2EBC37AC3995}"/>
          </ac:grpSpMkLst>
        </pc:grpChg>
        <pc:grpChg chg="add mod">
          <ac:chgData name="Michele Marin" userId="97915ad0-440b-4f0c-ba9d-5464b7fdfe0b" providerId="ADAL" clId="{F851D305-D750-4150-A7D4-9D0A2DBDD336}" dt="2026-02-03T12:50:45.359" v="4753" actId="1076"/>
          <ac:grpSpMkLst>
            <pc:docMk/>
            <pc:sldMk cId="0" sldId="258"/>
            <ac:grpSpMk id="68" creationId="{63EB2561-BFC5-4345-B7F4-7BF3FA4C61A0}"/>
          </ac:grpSpMkLst>
        </pc:grpChg>
        <pc:grpChg chg="add mod">
          <ac:chgData name="Michele Marin" userId="97915ad0-440b-4f0c-ba9d-5464b7fdfe0b" providerId="ADAL" clId="{F851D305-D750-4150-A7D4-9D0A2DBDD336}" dt="2026-02-03T09:02:38.315" v="4509" actId="1076"/>
          <ac:grpSpMkLst>
            <pc:docMk/>
            <pc:sldMk cId="0" sldId="258"/>
            <ac:grpSpMk id="235" creationId="{41D3FF56-E975-44E1-9EA0-70B04962D200}"/>
          </ac:grpSpMkLst>
        </pc:grpChg>
        <pc:grpChg chg="add del mod">
          <ac:chgData name="Michele Marin" userId="97915ad0-440b-4f0c-ba9d-5464b7fdfe0b" providerId="ADAL" clId="{F851D305-D750-4150-A7D4-9D0A2DBDD336}" dt="2026-01-27T17:07:47.808" v="1912" actId="165"/>
          <ac:grpSpMkLst>
            <pc:docMk/>
            <pc:sldMk cId="0" sldId="258"/>
            <ac:grpSpMk id="311" creationId="{C798C920-C62F-457E-986F-E85ADA585C7E}"/>
          </ac:grpSpMkLst>
        </pc:grpChg>
        <pc:grpChg chg="add mod">
          <ac:chgData name="Michele Marin" userId="97915ad0-440b-4f0c-ba9d-5464b7fdfe0b" providerId="ADAL" clId="{F851D305-D750-4150-A7D4-9D0A2DBDD336}" dt="2026-02-03T13:37:25.044" v="5788" actId="14100"/>
          <ac:grpSpMkLst>
            <pc:docMk/>
            <pc:sldMk cId="0" sldId="258"/>
            <ac:grpSpMk id="4097" creationId="{0A572FF9-4B73-4CAD-A77A-D8DBEDED706B}"/>
          </ac:grpSpMkLst>
        </pc:grpChg>
        <pc:grpChg chg="add mod">
          <ac:chgData name="Michele Marin" userId="97915ad0-440b-4f0c-ba9d-5464b7fdfe0b" providerId="ADAL" clId="{F851D305-D750-4150-A7D4-9D0A2DBDD336}" dt="2026-02-03T09:36:19.590" v="4573" actId="1076"/>
          <ac:grpSpMkLst>
            <pc:docMk/>
            <pc:sldMk cId="0" sldId="258"/>
            <ac:grpSpMk id="4099" creationId="{3AF879F5-33B6-4599-8E77-8AFADDE7EA88}"/>
          </ac:grpSpMkLst>
        </pc:grpChg>
        <pc:grpChg chg="mod">
          <ac:chgData name="Michele Marin" userId="97915ad0-440b-4f0c-ba9d-5464b7fdfe0b" providerId="ADAL" clId="{F851D305-D750-4150-A7D4-9D0A2DBDD336}" dt="2026-02-03T09:02:38.315" v="4509" actId="1076"/>
          <ac:grpSpMkLst>
            <pc:docMk/>
            <pc:sldMk cId="0" sldId="258"/>
            <ac:grpSpMk id="4181" creationId="{741A79C8-49E4-F2A2-BCC2-D180C2A067AB}"/>
          </ac:grpSpMkLst>
        </pc:grpChg>
        <pc:graphicFrameChg chg="add del mod modGraphic">
          <ac:chgData name="Michele Marin" userId="97915ad0-440b-4f0c-ba9d-5464b7fdfe0b" providerId="ADAL" clId="{F851D305-D750-4150-A7D4-9D0A2DBDD336}" dt="2026-01-30T08:16:41.440" v="3616" actId="478"/>
          <ac:graphicFrameMkLst>
            <pc:docMk/>
            <pc:sldMk cId="0" sldId="258"/>
            <ac:graphicFrameMk id="8" creationId="{594B89E5-D7EC-4F84-A510-A40A025C4D22}"/>
          </ac:graphicFrameMkLst>
        </pc:graphicFrameChg>
        <pc:picChg chg="add mod">
          <ac:chgData name="Michele Marin" userId="97915ad0-440b-4f0c-ba9d-5464b7fdfe0b" providerId="ADAL" clId="{F851D305-D750-4150-A7D4-9D0A2DBDD336}" dt="2026-01-23T17:22:14.829" v="1574" actId="1076"/>
          <ac:picMkLst>
            <pc:docMk/>
            <pc:sldMk cId="0" sldId="258"/>
            <ac:picMk id="4" creationId="{47AE135E-599D-44AD-BB09-BC07276B4FF1}"/>
          </ac:picMkLst>
        </pc:picChg>
        <pc:picChg chg="add mod">
          <ac:chgData name="Michele Marin" userId="97915ad0-440b-4f0c-ba9d-5464b7fdfe0b" providerId="ADAL" clId="{F851D305-D750-4150-A7D4-9D0A2DBDD336}" dt="2026-01-23T17:22:16.471" v="1575" actId="1076"/>
          <ac:picMkLst>
            <pc:docMk/>
            <pc:sldMk cId="0" sldId="258"/>
            <ac:picMk id="16" creationId="{269F611E-AFDF-4F21-A1AC-37DAABC6B0FD}"/>
          </ac:picMkLst>
        </pc:picChg>
        <pc:picChg chg="add mod modCrop">
          <ac:chgData name="Michele Marin" userId="97915ad0-440b-4f0c-ba9d-5464b7fdfe0b" providerId="ADAL" clId="{F851D305-D750-4150-A7D4-9D0A2DBDD336}" dt="2026-01-23T17:22:30.361" v="1580" actId="1076"/>
          <ac:picMkLst>
            <pc:docMk/>
            <pc:sldMk cId="0" sldId="258"/>
            <ac:picMk id="35" creationId="{87F05BDF-6C73-432C-A24E-572BC0912C48}"/>
          </ac:picMkLst>
        </pc:picChg>
        <pc:picChg chg="add mod">
          <ac:chgData name="Michele Marin" userId="97915ad0-440b-4f0c-ba9d-5464b7fdfe0b" providerId="ADAL" clId="{F851D305-D750-4150-A7D4-9D0A2DBDD336}" dt="2026-01-23T17:22:26.596" v="1579" actId="1076"/>
          <ac:picMkLst>
            <pc:docMk/>
            <pc:sldMk cId="0" sldId="258"/>
            <ac:picMk id="44" creationId="{D1501566-4CD8-4348-86A5-8438D36EB42B}"/>
          </ac:picMkLst>
        </pc:picChg>
        <pc:picChg chg="add mod modCrop">
          <ac:chgData name="Michele Marin" userId="97915ad0-440b-4f0c-ba9d-5464b7fdfe0b" providerId="ADAL" clId="{F851D305-D750-4150-A7D4-9D0A2DBDD336}" dt="2026-01-23T17:22:11.830" v="1572" actId="1076"/>
          <ac:picMkLst>
            <pc:docMk/>
            <pc:sldMk cId="0" sldId="258"/>
            <ac:picMk id="54" creationId="{C23FBB35-9AF5-4B3C-B14D-A50DA7FAD2C4}"/>
          </ac:picMkLst>
        </pc:picChg>
        <pc:picChg chg="add mod">
          <ac:chgData name="Michele Marin" userId="97915ad0-440b-4f0c-ba9d-5464b7fdfe0b" providerId="ADAL" clId="{F851D305-D750-4150-A7D4-9D0A2DBDD336}" dt="2026-01-23T17:22:17.760" v="1576" actId="1076"/>
          <ac:picMkLst>
            <pc:docMk/>
            <pc:sldMk cId="0" sldId="258"/>
            <ac:picMk id="57" creationId="{C9895F3C-6423-425E-94C5-C98938BAA3F5}"/>
          </ac:picMkLst>
        </pc:picChg>
        <pc:picChg chg="add mod">
          <ac:chgData name="Michele Marin" userId="97915ad0-440b-4f0c-ba9d-5464b7fdfe0b" providerId="ADAL" clId="{F851D305-D750-4150-A7D4-9D0A2DBDD336}" dt="2026-02-03T13:57:01.670" v="5811" actId="1076"/>
          <ac:picMkLst>
            <pc:docMk/>
            <pc:sldMk cId="0" sldId="258"/>
            <ac:picMk id="70" creationId="{51510751-CD91-4FF3-8E5F-00F0B1DA3217}"/>
          </ac:picMkLst>
        </pc:picChg>
        <pc:picChg chg="add mod">
          <ac:chgData name="Michele Marin" userId="97915ad0-440b-4f0c-ba9d-5464b7fdfe0b" providerId="ADAL" clId="{F851D305-D750-4150-A7D4-9D0A2DBDD336}" dt="2026-02-03T12:50:31.522" v="4748" actId="164"/>
          <ac:picMkLst>
            <pc:docMk/>
            <pc:sldMk cId="0" sldId="258"/>
            <ac:picMk id="127" creationId="{5168AD62-6A53-4445-BD78-1B3745BD1767}"/>
          </ac:picMkLst>
        </pc:picChg>
        <pc:picChg chg="add mod">
          <ac:chgData name="Michele Marin" userId="97915ad0-440b-4f0c-ba9d-5464b7fdfe0b" providerId="ADAL" clId="{F851D305-D750-4150-A7D4-9D0A2DBDD336}" dt="2026-02-03T12:50:31.522" v="4748" actId="164"/>
          <ac:picMkLst>
            <pc:docMk/>
            <pc:sldMk cId="0" sldId="258"/>
            <ac:picMk id="131" creationId="{3CBB1C42-1118-4708-92AE-DC476C777463}"/>
          </ac:picMkLst>
        </pc:picChg>
        <pc:picChg chg="add mod">
          <ac:chgData name="Michele Marin" userId="97915ad0-440b-4f0c-ba9d-5464b7fdfe0b" providerId="ADAL" clId="{F851D305-D750-4150-A7D4-9D0A2DBDD336}" dt="2026-01-23T17:21:27.419" v="1554" actId="1076"/>
          <ac:picMkLst>
            <pc:docMk/>
            <pc:sldMk cId="0" sldId="258"/>
            <ac:picMk id="4096" creationId="{2A6F3E53-8044-4E73-8C2A-8C47BFADAEEC}"/>
          </ac:picMkLst>
        </pc:picChg>
        <pc:picChg chg="add mod">
          <ac:chgData name="Michele Marin" userId="97915ad0-440b-4f0c-ba9d-5464b7fdfe0b" providerId="ADAL" clId="{F851D305-D750-4150-A7D4-9D0A2DBDD336}" dt="2026-01-23T17:22:10.496" v="1571" actId="1076"/>
          <ac:picMkLst>
            <pc:docMk/>
            <pc:sldMk cId="0" sldId="258"/>
            <ac:picMk id="4098" creationId="{165B39A6-B53F-4C3E-A692-984D5F862C03}"/>
          </ac:picMkLst>
        </pc:picChg>
        <pc:picChg chg="add mod">
          <ac:chgData name="Michele Marin" userId="97915ad0-440b-4f0c-ba9d-5464b7fdfe0b" providerId="ADAL" clId="{F851D305-D750-4150-A7D4-9D0A2DBDD336}" dt="2026-01-23T17:22:23.333" v="1578" actId="1076"/>
          <ac:picMkLst>
            <pc:docMk/>
            <pc:sldMk cId="0" sldId="258"/>
            <ac:picMk id="4101" creationId="{8C02198D-04BC-4C45-B645-7B2552E7EBFC}"/>
          </ac:picMkLst>
        </pc:picChg>
        <pc:picChg chg="add mod">
          <ac:chgData name="Michele Marin" userId="97915ad0-440b-4f0c-ba9d-5464b7fdfe0b" providerId="ADAL" clId="{F851D305-D750-4150-A7D4-9D0A2DBDD336}" dt="2026-01-23T17:22:13.646" v="1573" actId="1076"/>
          <ac:picMkLst>
            <pc:docMk/>
            <pc:sldMk cId="0" sldId="258"/>
            <ac:picMk id="4103" creationId="{63A8A86B-01BC-43C8-88A5-235EE305D5BE}"/>
          </ac:picMkLst>
        </pc:picChg>
        <pc:picChg chg="add mod">
          <ac:chgData name="Michele Marin" userId="97915ad0-440b-4f0c-ba9d-5464b7fdfe0b" providerId="ADAL" clId="{F851D305-D750-4150-A7D4-9D0A2DBDD336}" dt="2026-01-23T17:22:19.616" v="1577" actId="1076"/>
          <ac:picMkLst>
            <pc:docMk/>
            <pc:sldMk cId="0" sldId="258"/>
            <ac:picMk id="4105" creationId="{96EF29AC-F71A-45AC-9C2D-23949E848828}"/>
          </ac:picMkLst>
        </pc:picChg>
        <pc:picChg chg="add mod">
          <ac:chgData name="Michele Marin" userId="97915ad0-440b-4f0c-ba9d-5464b7fdfe0b" providerId="ADAL" clId="{F851D305-D750-4150-A7D4-9D0A2DBDD336}" dt="2026-01-30T14:47:29.735" v="3943" actId="1076"/>
          <ac:picMkLst>
            <pc:docMk/>
            <pc:sldMk cId="0" sldId="258"/>
            <ac:picMk id="4106" creationId="{016B28E3-217A-4759-898A-C0AD37F8FE12}"/>
          </ac:picMkLst>
        </pc:picChg>
        <pc:picChg chg="add mod">
          <ac:chgData name="Michele Marin" userId="97915ad0-440b-4f0c-ba9d-5464b7fdfe0b" providerId="ADAL" clId="{F851D305-D750-4150-A7D4-9D0A2DBDD336}" dt="2026-01-30T15:11:44.742" v="4358" actId="1076"/>
          <ac:picMkLst>
            <pc:docMk/>
            <pc:sldMk cId="0" sldId="258"/>
            <ac:picMk id="4109" creationId="{51B6D36A-97DB-4915-9908-89FD975D74F4}"/>
          </ac:picMkLst>
        </pc:picChg>
        <pc:picChg chg="add mod">
          <ac:chgData name="Michele Marin" userId="97915ad0-440b-4f0c-ba9d-5464b7fdfe0b" providerId="ADAL" clId="{F851D305-D750-4150-A7D4-9D0A2DBDD336}" dt="2026-02-03T09:36:19.590" v="4573" actId="1076"/>
          <ac:picMkLst>
            <pc:docMk/>
            <pc:sldMk cId="0" sldId="258"/>
            <ac:picMk id="4111" creationId="{5121B366-2AEC-4FA5-B696-B006044CEFD6}"/>
          </ac:picMkLst>
        </pc:picChg>
        <pc:picChg chg="add mod">
          <ac:chgData name="Michele Marin" userId="97915ad0-440b-4f0c-ba9d-5464b7fdfe0b" providerId="ADAL" clId="{F851D305-D750-4150-A7D4-9D0A2DBDD336}" dt="2026-02-03T09:36:19.590" v="4573" actId="1076"/>
          <ac:picMkLst>
            <pc:docMk/>
            <pc:sldMk cId="0" sldId="258"/>
            <ac:picMk id="4113" creationId="{49425C60-A73A-4EF1-BF40-E53B930D53FD}"/>
          </ac:picMkLst>
        </pc:picChg>
        <pc:picChg chg="add mod">
          <ac:chgData name="Michele Marin" userId="97915ad0-440b-4f0c-ba9d-5464b7fdfe0b" providerId="ADAL" clId="{F851D305-D750-4150-A7D4-9D0A2DBDD336}" dt="2026-02-03T09:36:19.590" v="4573" actId="1076"/>
          <ac:picMkLst>
            <pc:docMk/>
            <pc:sldMk cId="0" sldId="258"/>
            <ac:picMk id="4115" creationId="{843C64E6-AFE4-4B2B-80E6-5C2ACAC655C9}"/>
          </ac:picMkLst>
        </pc:picChg>
        <pc:picChg chg="add del mod">
          <ac:chgData name="Michele Marin" userId="97915ad0-440b-4f0c-ba9d-5464b7fdfe0b" providerId="ADAL" clId="{F851D305-D750-4150-A7D4-9D0A2DBDD336}" dt="2026-01-30T15:12:31.320" v="4379" actId="478"/>
          <ac:picMkLst>
            <pc:docMk/>
            <pc:sldMk cId="0" sldId="258"/>
            <ac:picMk id="4117" creationId="{9E39B018-A2AB-4603-B2F4-FFB617FD17DE}"/>
          </ac:picMkLst>
        </pc:picChg>
        <pc:picChg chg="add del mod">
          <ac:chgData name="Michele Marin" userId="97915ad0-440b-4f0c-ba9d-5464b7fdfe0b" providerId="ADAL" clId="{F851D305-D750-4150-A7D4-9D0A2DBDD336}" dt="2026-01-30T15:26:05.119" v="4418" actId="478"/>
          <ac:picMkLst>
            <pc:docMk/>
            <pc:sldMk cId="0" sldId="258"/>
            <ac:picMk id="4119" creationId="{513EAAEE-4934-40FC-88CE-2B62B24C8706}"/>
          </ac:picMkLst>
        </pc:picChg>
        <pc:picChg chg="add mod">
          <ac:chgData name="Michele Marin" userId="97915ad0-440b-4f0c-ba9d-5464b7fdfe0b" providerId="ADAL" clId="{F851D305-D750-4150-A7D4-9D0A2DBDD336}" dt="2026-01-30T15:26:00.154" v="4417" actId="1076"/>
          <ac:picMkLst>
            <pc:docMk/>
            <pc:sldMk cId="0" sldId="258"/>
            <ac:picMk id="4121" creationId="{DE0A6CF9-3930-43FF-9DE2-E4824E73E439}"/>
          </ac:picMkLst>
        </pc:picChg>
        <pc:picChg chg="add mod">
          <ac:chgData name="Michele Marin" userId="97915ad0-440b-4f0c-ba9d-5464b7fdfe0b" providerId="ADAL" clId="{F851D305-D750-4150-A7D4-9D0A2DBDD336}" dt="2026-01-30T15:25:51.120" v="4412" actId="1076"/>
          <ac:picMkLst>
            <pc:docMk/>
            <pc:sldMk cId="0" sldId="258"/>
            <ac:picMk id="4123" creationId="{DFCAAB6D-EDC4-44F3-B8F4-9DD85DA0E61B}"/>
          </ac:picMkLst>
        </pc:picChg>
        <pc:picChg chg="add del mod">
          <ac:chgData name="Michele Marin" userId="97915ad0-440b-4f0c-ba9d-5464b7fdfe0b" providerId="ADAL" clId="{F851D305-D750-4150-A7D4-9D0A2DBDD336}" dt="2026-02-03T12:34:51.501" v="4626" actId="478"/>
          <ac:picMkLst>
            <pc:docMk/>
            <pc:sldMk cId="0" sldId="258"/>
            <ac:picMk id="4125" creationId="{5187C7E0-7822-473C-B220-EE6DB56E73CE}"/>
          </ac:picMkLst>
        </pc:picChg>
        <pc:picChg chg="add mod">
          <ac:chgData name="Michele Marin" userId="97915ad0-440b-4f0c-ba9d-5464b7fdfe0b" providerId="ADAL" clId="{F851D305-D750-4150-A7D4-9D0A2DBDD336}" dt="2026-02-03T09:38:49.701" v="4604" actId="1076"/>
          <ac:picMkLst>
            <pc:docMk/>
            <pc:sldMk cId="0" sldId="258"/>
            <ac:picMk id="4127" creationId="{8724F9FD-F44F-4545-9F8D-4F8A049B3744}"/>
          </ac:picMkLst>
        </pc:picChg>
        <pc:picChg chg="add del mod">
          <ac:chgData name="Michele Marin" userId="97915ad0-440b-4f0c-ba9d-5464b7fdfe0b" providerId="ADAL" clId="{F851D305-D750-4150-A7D4-9D0A2DBDD336}" dt="2026-02-03T12:37:50.296" v="4660" actId="478"/>
          <ac:picMkLst>
            <pc:docMk/>
            <pc:sldMk cId="0" sldId="258"/>
            <ac:picMk id="4147" creationId="{F8086E77-C899-4B79-8612-F24BC78A5B87}"/>
          </ac:picMkLst>
        </pc:picChg>
        <pc:picChg chg="add del mod">
          <ac:chgData name="Michele Marin" userId="97915ad0-440b-4f0c-ba9d-5464b7fdfe0b" providerId="ADAL" clId="{F851D305-D750-4150-A7D4-9D0A2DBDD336}" dt="2026-02-03T12:42:16.144" v="4673" actId="478"/>
          <ac:picMkLst>
            <pc:docMk/>
            <pc:sldMk cId="0" sldId="258"/>
            <ac:picMk id="4149" creationId="{CE769F83-DD7B-4FFA-A472-8928A49D5038}"/>
          </ac:picMkLst>
        </pc:picChg>
        <pc:picChg chg="add mod">
          <ac:chgData name="Michele Marin" userId="97915ad0-440b-4f0c-ba9d-5464b7fdfe0b" providerId="ADAL" clId="{F851D305-D750-4150-A7D4-9D0A2DBDD336}" dt="2026-02-03T13:56:25.729" v="5803" actId="1076"/>
          <ac:picMkLst>
            <pc:docMk/>
            <pc:sldMk cId="0" sldId="258"/>
            <ac:picMk id="4151" creationId="{C909CDF2-314F-41B0-8BDE-3D6EF70765FC}"/>
          </ac:picMkLst>
        </pc:picChg>
        <pc:picChg chg="add del mod">
          <ac:chgData name="Michele Marin" userId="97915ad0-440b-4f0c-ba9d-5464b7fdfe0b" providerId="ADAL" clId="{F851D305-D750-4150-A7D4-9D0A2DBDD336}" dt="2026-02-03T12:37:27.636" v="4655" actId="478"/>
          <ac:picMkLst>
            <pc:docMk/>
            <pc:sldMk cId="0" sldId="258"/>
            <ac:picMk id="4153" creationId="{30D77F23-A001-42E6-A9E4-F2D8DAC29DC5}"/>
          </ac:picMkLst>
        </pc:picChg>
        <pc:picChg chg="add mod">
          <ac:chgData name="Michele Marin" userId="97915ad0-440b-4f0c-ba9d-5464b7fdfe0b" providerId="ADAL" clId="{F851D305-D750-4150-A7D4-9D0A2DBDD336}" dt="2026-02-03T12:43:35.785" v="4690" actId="1076"/>
          <ac:picMkLst>
            <pc:docMk/>
            <pc:sldMk cId="0" sldId="258"/>
            <ac:picMk id="4158" creationId="{14B83E13-3773-49A5-8BDB-5FBABF62323B}"/>
          </ac:picMkLst>
        </pc:picChg>
        <pc:cxnChg chg="add mod">
          <ac:chgData name="Michele Marin" userId="97915ad0-440b-4f0c-ba9d-5464b7fdfe0b" providerId="ADAL" clId="{F851D305-D750-4150-A7D4-9D0A2DBDD336}" dt="2026-02-03T09:02:38.315" v="4509" actId="1076"/>
          <ac:cxnSpMkLst>
            <pc:docMk/>
            <pc:sldMk cId="0" sldId="258"/>
            <ac:cxnSpMk id="3" creationId="{D430ED00-1CF5-4E46-8FE6-13FE7DA4926F}"/>
          </ac:cxnSpMkLst>
        </pc:cxnChg>
        <pc:cxnChg chg="add mod">
          <ac:chgData name="Michele Marin" userId="97915ad0-440b-4f0c-ba9d-5464b7fdfe0b" providerId="ADAL" clId="{F851D305-D750-4150-A7D4-9D0A2DBDD336}" dt="2026-02-03T09:02:38.315" v="4509" actId="1076"/>
          <ac:cxnSpMkLst>
            <pc:docMk/>
            <pc:sldMk cId="0" sldId="258"/>
            <ac:cxnSpMk id="39" creationId="{C46A998C-ACD8-4E92-901C-294081D87FB7}"/>
          </ac:cxnSpMkLst>
        </pc:cxnChg>
        <pc:cxnChg chg="add mod">
          <ac:chgData name="Michele Marin" userId="97915ad0-440b-4f0c-ba9d-5464b7fdfe0b" providerId="ADAL" clId="{F851D305-D750-4150-A7D4-9D0A2DBDD336}" dt="2026-02-03T09:02:38.315" v="4509" actId="1076"/>
          <ac:cxnSpMkLst>
            <pc:docMk/>
            <pc:sldMk cId="0" sldId="258"/>
            <ac:cxnSpMk id="40" creationId="{405E3080-79DF-424A-BA1E-E454ADBA996A}"/>
          </ac:cxnSpMkLst>
        </pc:cxnChg>
        <pc:cxnChg chg="add mod">
          <ac:chgData name="Michele Marin" userId="97915ad0-440b-4f0c-ba9d-5464b7fdfe0b" providerId="ADAL" clId="{F851D305-D750-4150-A7D4-9D0A2DBDD336}" dt="2026-02-03T09:02:38.315" v="4509" actId="1076"/>
          <ac:cxnSpMkLst>
            <pc:docMk/>
            <pc:sldMk cId="0" sldId="258"/>
            <ac:cxnSpMk id="42" creationId="{009B1F3F-8F66-4F04-832E-4D6274C1B3C4}"/>
          </ac:cxnSpMkLst>
        </pc:cxnChg>
        <pc:cxnChg chg="add mod">
          <ac:chgData name="Michele Marin" userId="97915ad0-440b-4f0c-ba9d-5464b7fdfe0b" providerId="ADAL" clId="{F851D305-D750-4150-A7D4-9D0A2DBDD336}" dt="2026-02-03T09:02:38.315" v="4509" actId="1076"/>
          <ac:cxnSpMkLst>
            <pc:docMk/>
            <pc:sldMk cId="0" sldId="258"/>
            <ac:cxnSpMk id="45" creationId="{A0CB3775-11AF-47A4-9CB4-1609E333713C}"/>
          </ac:cxnSpMkLst>
        </pc:cxnChg>
        <pc:cxnChg chg="add mod">
          <ac:chgData name="Michele Marin" userId="97915ad0-440b-4f0c-ba9d-5464b7fdfe0b" providerId="ADAL" clId="{F851D305-D750-4150-A7D4-9D0A2DBDD336}" dt="2026-02-03T09:02:38.315" v="4509" actId="1076"/>
          <ac:cxnSpMkLst>
            <pc:docMk/>
            <pc:sldMk cId="0" sldId="258"/>
            <ac:cxnSpMk id="47" creationId="{77EE6051-83F7-4063-8079-1B9A11675FF5}"/>
          </ac:cxnSpMkLst>
        </pc:cxnChg>
        <pc:cxnChg chg="add mod">
          <ac:chgData name="Michele Marin" userId="97915ad0-440b-4f0c-ba9d-5464b7fdfe0b" providerId="ADAL" clId="{F851D305-D750-4150-A7D4-9D0A2DBDD336}" dt="2026-02-03T09:02:38.315" v="4509" actId="1076"/>
          <ac:cxnSpMkLst>
            <pc:docMk/>
            <pc:sldMk cId="0" sldId="258"/>
            <ac:cxnSpMk id="49" creationId="{5E66B0C2-7B49-470F-8BA7-11B26B768425}"/>
          </ac:cxnSpMkLst>
        </pc:cxnChg>
        <pc:cxnChg chg="add mod">
          <ac:chgData name="Michele Marin" userId="97915ad0-440b-4f0c-ba9d-5464b7fdfe0b" providerId="ADAL" clId="{F851D305-D750-4150-A7D4-9D0A2DBDD336}" dt="2026-02-03T09:02:38.315" v="4509" actId="1076"/>
          <ac:cxnSpMkLst>
            <pc:docMk/>
            <pc:sldMk cId="0" sldId="258"/>
            <ac:cxnSpMk id="51" creationId="{5094BAAC-5333-4FA1-B1E0-BD58626D1B41}"/>
          </ac:cxnSpMkLst>
        </pc:cxnChg>
        <pc:cxnChg chg="add mod">
          <ac:chgData name="Michele Marin" userId="97915ad0-440b-4f0c-ba9d-5464b7fdfe0b" providerId="ADAL" clId="{F851D305-D750-4150-A7D4-9D0A2DBDD336}" dt="2026-02-03T09:02:38.315" v="4509" actId="1076"/>
          <ac:cxnSpMkLst>
            <pc:docMk/>
            <pc:sldMk cId="0" sldId="258"/>
            <ac:cxnSpMk id="53" creationId="{F46D9CB4-E75E-44D4-922F-CC95E87DDDE1}"/>
          </ac:cxnSpMkLst>
        </pc:cxnChg>
        <pc:cxnChg chg="add mod">
          <ac:chgData name="Michele Marin" userId="97915ad0-440b-4f0c-ba9d-5464b7fdfe0b" providerId="ADAL" clId="{F851D305-D750-4150-A7D4-9D0A2DBDD336}" dt="2026-02-03T09:02:38.315" v="4509" actId="1076"/>
          <ac:cxnSpMkLst>
            <pc:docMk/>
            <pc:sldMk cId="0" sldId="258"/>
            <ac:cxnSpMk id="55" creationId="{B0787952-0FBE-4B09-AC7F-9ECF8408F591}"/>
          </ac:cxnSpMkLst>
        </pc:cxnChg>
        <pc:cxnChg chg="add mod">
          <ac:chgData name="Michele Marin" userId="97915ad0-440b-4f0c-ba9d-5464b7fdfe0b" providerId="ADAL" clId="{F851D305-D750-4150-A7D4-9D0A2DBDD336}" dt="2026-02-03T13:56:28.880" v="5805" actId="14100"/>
          <ac:cxnSpMkLst>
            <pc:docMk/>
            <pc:sldMk cId="0" sldId="258"/>
            <ac:cxnSpMk id="194" creationId="{61EA2543-7E98-4CD4-9500-0A948DB87E07}"/>
          </ac:cxnSpMkLst>
        </pc:cxnChg>
        <pc:cxnChg chg="add mod">
          <ac:chgData name="Michele Marin" userId="97915ad0-440b-4f0c-ba9d-5464b7fdfe0b" providerId="ADAL" clId="{F851D305-D750-4150-A7D4-9D0A2DBDD336}" dt="2026-02-03T09:02:38.315" v="4509" actId="1076"/>
          <ac:cxnSpMkLst>
            <pc:docMk/>
            <pc:sldMk cId="0" sldId="258"/>
            <ac:cxnSpMk id="203" creationId="{1890B8F9-E1AC-44B2-9AAA-4C9814573A81}"/>
          </ac:cxnSpMkLst>
        </pc:cxnChg>
        <pc:cxnChg chg="add mod">
          <ac:chgData name="Michele Marin" userId="97915ad0-440b-4f0c-ba9d-5464b7fdfe0b" providerId="ADAL" clId="{F851D305-D750-4150-A7D4-9D0A2DBDD336}" dt="2026-02-03T13:56:11.433" v="5799" actId="14100"/>
          <ac:cxnSpMkLst>
            <pc:docMk/>
            <pc:sldMk cId="0" sldId="258"/>
            <ac:cxnSpMk id="204" creationId="{798B8BF2-2424-4BCB-A077-15D9F9353164}"/>
          </ac:cxnSpMkLst>
        </pc:cxnChg>
        <pc:cxnChg chg="add mod">
          <ac:chgData name="Michele Marin" userId="97915ad0-440b-4f0c-ba9d-5464b7fdfe0b" providerId="ADAL" clId="{F851D305-D750-4150-A7D4-9D0A2DBDD336}" dt="2026-02-03T13:56:59.152" v="5810" actId="1076"/>
          <ac:cxnSpMkLst>
            <pc:docMk/>
            <pc:sldMk cId="0" sldId="258"/>
            <ac:cxnSpMk id="215" creationId="{F9023040-AAE9-4A5E-9E4A-A4DD40BE7B3D}"/>
          </ac:cxnSpMkLst>
        </pc:cxnChg>
        <pc:cxnChg chg="add del mod">
          <ac:chgData name="Michele Marin" userId="97915ad0-440b-4f0c-ba9d-5464b7fdfe0b" providerId="ADAL" clId="{F851D305-D750-4150-A7D4-9D0A2DBDD336}" dt="2026-01-27T17:18:48.093" v="2104" actId="478"/>
          <ac:cxnSpMkLst>
            <pc:docMk/>
            <pc:sldMk cId="0" sldId="258"/>
            <ac:cxnSpMk id="248" creationId="{B19094F7-2648-45A5-BBE4-B6BB8C5BDDF0}"/>
          </ac:cxnSpMkLst>
        </pc:cxnChg>
        <pc:cxnChg chg="add mod">
          <ac:chgData name="Michele Marin" userId="97915ad0-440b-4f0c-ba9d-5464b7fdfe0b" providerId="ADAL" clId="{F851D305-D750-4150-A7D4-9D0A2DBDD336}" dt="2026-02-03T12:50:11.735" v="4746" actId="1076"/>
          <ac:cxnSpMkLst>
            <pc:docMk/>
            <pc:sldMk cId="0" sldId="258"/>
            <ac:cxnSpMk id="340" creationId="{71552DCC-C179-4CE1-B239-4E175FAE0EB5}"/>
          </ac:cxnSpMkLst>
        </pc:cxnChg>
      </pc:sldChg>
    </pc:docChg>
  </pc:docChgLst>
  <pc:docChgLst>
    <pc:chgData name="Michele Marin" userId="97915ad0-440b-4f0c-ba9d-5464b7fdfe0b" providerId="ADAL" clId="{D8AF7C56-A5F1-48D5-8CD1-0E2FC5A3D34B}"/>
    <pc:docChg chg="delSld modSld">
      <pc:chgData name="Michele Marin" userId="97915ad0-440b-4f0c-ba9d-5464b7fdfe0b" providerId="ADAL" clId="{D8AF7C56-A5F1-48D5-8CD1-0E2FC5A3D34B}" dt="2026-01-26T18:29:29.054" v="690" actId="20577"/>
      <pc:docMkLst>
        <pc:docMk/>
      </pc:docMkLst>
      <pc:sldChg chg="addSp delSp modSp mod">
        <pc:chgData name="Michele Marin" userId="97915ad0-440b-4f0c-ba9d-5464b7fdfe0b" providerId="ADAL" clId="{D8AF7C56-A5F1-48D5-8CD1-0E2FC5A3D34B}" dt="2026-01-26T18:29:29.054" v="690" actId="20577"/>
        <pc:sldMkLst>
          <pc:docMk/>
          <pc:sldMk cId="0" sldId="258"/>
        </pc:sldMkLst>
        <pc:spChg chg="add mod topLvl">
          <ac:chgData name="Michele Marin" userId="97915ad0-440b-4f0c-ba9d-5464b7fdfe0b" providerId="ADAL" clId="{D8AF7C56-A5F1-48D5-8CD1-0E2FC5A3D34B}" dt="2026-01-26T18:13:39.154" v="608" actId="1076"/>
          <ac:spMkLst>
            <pc:docMk/>
            <pc:sldMk cId="0" sldId="258"/>
            <ac:spMk id="2" creationId="{A895E803-4F18-840E-181C-BC6EB6E0A4AF}"/>
          </ac:spMkLst>
        </pc:spChg>
        <pc:spChg chg="add del mod">
          <ac:chgData name="Michele Marin" userId="97915ad0-440b-4f0c-ba9d-5464b7fdfe0b" providerId="ADAL" clId="{D8AF7C56-A5F1-48D5-8CD1-0E2FC5A3D34B}" dt="2026-01-26T16:27:47.026" v="386" actId="478"/>
          <ac:spMkLst>
            <pc:docMk/>
            <pc:sldMk cId="0" sldId="258"/>
            <ac:spMk id="6" creationId="{114D273D-597C-491C-37EA-4CA3E7438019}"/>
          </ac:spMkLst>
        </pc:spChg>
        <pc:spChg chg="add del mod">
          <ac:chgData name="Michele Marin" userId="97915ad0-440b-4f0c-ba9d-5464b7fdfe0b" providerId="ADAL" clId="{D8AF7C56-A5F1-48D5-8CD1-0E2FC5A3D34B}" dt="2026-01-26T16:27:48.477" v="387" actId="478"/>
          <ac:spMkLst>
            <pc:docMk/>
            <pc:sldMk cId="0" sldId="258"/>
            <ac:spMk id="8" creationId="{10A3FE1D-393C-6FB2-B7E8-91ADD78D7308}"/>
          </ac:spMkLst>
        </pc:spChg>
        <pc:spChg chg="add mod">
          <ac:chgData name="Michele Marin" userId="97915ad0-440b-4f0c-ba9d-5464b7fdfe0b" providerId="ADAL" clId="{D8AF7C56-A5F1-48D5-8CD1-0E2FC5A3D34B}" dt="2026-01-26T18:13:39.154" v="608" actId="1076"/>
          <ac:spMkLst>
            <pc:docMk/>
            <pc:sldMk cId="0" sldId="258"/>
            <ac:spMk id="10" creationId="{3F517FB1-FBCA-FAB2-2FE9-A5998E60B0A2}"/>
          </ac:spMkLst>
        </pc:spChg>
        <pc:spChg chg="add mod">
          <ac:chgData name="Michele Marin" userId="97915ad0-440b-4f0c-ba9d-5464b7fdfe0b" providerId="ADAL" clId="{D8AF7C56-A5F1-48D5-8CD1-0E2FC5A3D34B}" dt="2026-01-13T18:19:54.777" v="351" actId="20577"/>
          <ac:spMkLst>
            <pc:docMk/>
            <pc:sldMk cId="0" sldId="258"/>
            <ac:spMk id="11" creationId="{6585FE36-2759-1C53-F779-E6AB6A4A9D41}"/>
          </ac:spMkLst>
        </pc:spChg>
        <pc:spChg chg="add mod">
          <ac:chgData name="Michele Marin" userId="97915ad0-440b-4f0c-ba9d-5464b7fdfe0b" providerId="ADAL" clId="{D8AF7C56-A5F1-48D5-8CD1-0E2FC5A3D34B}" dt="2026-01-26T18:22:22.720" v="618" actId="20577"/>
          <ac:spMkLst>
            <pc:docMk/>
            <pc:sldMk cId="0" sldId="258"/>
            <ac:spMk id="12" creationId="{E33EF8AF-4D60-E444-6103-A536CD29CCBB}"/>
          </ac:spMkLst>
        </pc:spChg>
        <pc:spChg chg="add mod">
          <ac:chgData name="Michele Marin" userId="97915ad0-440b-4f0c-ba9d-5464b7fdfe0b" providerId="ADAL" clId="{D8AF7C56-A5F1-48D5-8CD1-0E2FC5A3D34B}" dt="2026-01-13T18:19:47.010" v="343" actId="1076"/>
          <ac:spMkLst>
            <pc:docMk/>
            <pc:sldMk cId="0" sldId="258"/>
            <ac:spMk id="13" creationId="{C6A0B2A7-26DE-C097-3029-C301E10B6787}"/>
          </ac:spMkLst>
        </pc:spChg>
        <pc:spChg chg="add mod">
          <ac:chgData name="Michele Marin" userId="97915ad0-440b-4f0c-ba9d-5464b7fdfe0b" providerId="ADAL" clId="{D8AF7C56-A5F1-48D5-8CD1-0E2FC5A3D34B}" dt="2026-01-26T18:13:20.300" v="606" actId="14100"/>
          <ac:spMkLst>
            <pc:docMk/>
            <pc:sldMk cId="0" sldId="258"/>
            <ac:spMk id="14" creationId="{83348520-958E-252E-BB54-34662E8B11DE}"/>
          </ac:spMkLst>
        </pc:spChg>
        <pc:spChg chg="mod">
          <ac:chgData name="Michele Marin" userId="97915ad0-440b-4f0c-ba9d-5464b7fdfe0b" providerId="ADAL" clId="{D8AF7C56-A5F1-48D5-8CD1-0E2FC5A3D34B}" dt="2026-01-26T18:13:42.746" v="609" actId="14100"/>
          <ac:spMkLst>
            <pc:docMk/>
            <pc:sldMk cId="0" sldId="258"/>
            <ac:spMk id="15" creationId="{4CE0E28C-4578-4A06-B16A-250CCDE4A62F}"/>
          </ac:spMkLst>
        </pc:spChg>
        <pc:spChg chg="mod topLvl">
          <ac:chgData name="Michele Marin" userId="97915ad0-440b-4f0c-ba9d-5464b7fdfe0b" providerId="ADAL" clId="{D8AF7C56-A5F1-48D5-8CD1-0E2FC5A3D34B}" dt="2026-01-26T18:10:11.900" v="583" actId="1076"/>
          <ac:spMkLst>
            <pc:docMk/>
            <pc:sldMk cId="0" sldId="258"/>
            <ac:spMk id="17" creationId="{6847FFF7-80F9-4144-AE93-9BFD829A5763}"/>
          </ac:spMkLst>
        </pc:spChg>
        <pc:spChg chg="mod topLvl">
          <ac:chgData name="Michele Marin" userId="97915ad0-440b-4f0c-ba9d-5464b7fdfe0b" providerId="ADAL" clId="{D8AF7C56-A5F1-48D5-8CD1-0E2FC5A3D34B}" dt="2026-01-26T18:13:16.278" v="605" actId="1076"/>
          <ac:spMkLst>
            <pc:docMk/>
            <pc:sldMk cId="0" sldId="258"/>
            <ac:spMk id="18" creationId="{CBD120FB-4661-4496-AE03-95C7226B7FDA}"/>
          </ac:spMkLst>
        </pc:spChg>
        <pc:spChg chg="mod topLvl">
          <ac:chgData name="Michele Marin" userId="97915ad0-440b-4f0c-ba9d-5464b7fdfe0b" providerId="ADAL" clId="{D8AF7C56-A5F1-48D5-8CD1-0E2FC5A3D34B}" dt="2026-01-26T18:13:16.278" v="605" actId="1076"/>
          <ac:spMkLst>
            <pc:docMk/>
            <pc:sldMk cId="0" sldId="258"/>
            <ac:spMk id="19" creationId="{44EB7B98-5918-439B-8651-E299DB25118A}"/>
          </ac:spMkLst>
        </pc:spChg>
        <pc:spChg chg="mod topLvl">
          <ac:chgData name="Michele Marin" userId="97915ad0-440b-4f0c-ba9d-5464b7fdfe0b" providerId="ADAL" clId="{D8AF7C56-A5F1-48D5-8CD1-0E2FC5A3D34B}" dt="2026-01-26T18:13:16.278" v="605" actId="1076"/>
          <ac:spMkLst>
            <pc:docMk/>
            <pc:sldMk cId="0" sldId="258"/>
            <ac:spMk id="20" creationId="{163C3E68-5241-406F-9975-C07C2B23000E}"/>
          </ac:spMkLst>
        </pc:spChg>
        <pc:spChg chg="mod topLvl">
          <ac:chgData name="Michele Marin" userId="97915ad0-440b-4f0c-ba9d-5464b7fdfe0b" providerId="ADAL" clId="{D8AF7C56-A5F1-48D5-8CD1-0E2FC5A3D34B}" dt="2026-01-26T18:13:16.278" v="605" actId="1076"/>
          <ac:spMkLst>
            <pc:docMk/>
            <pc:sldMk cId="0" sldId="258"/>
            <ac:spMk id="21" creationId="{889080A3-A587-4F7D-86FE-4039D04D428B}"/>
          </ac:spMkLst>
        </pc:spChg>
        <pc:spChg chg="mod">
          <ac:chgData name="Michele Marin" userId="97915ad0-440b-4f0c-ba9d-5464b7fdfe0b" providerId="ADAL" clId="{D8AF7C56-A5F1-48D5-8CD1-0E2FC5A3D34B}" dt="2026-01-26T18:13:33.678" v="607" actId="1076"/>
          <ac:spMkLst>
            <pc:docMk/>
            <pc:sldMk cId="0" sldId="258"/>
            <ac:spMk id="22" creationId="{665A9FCD-A21D-4166-AC4A-1C739801250D}"/>
          </ac:spMkLst>
        </pc:spChg>
        <pc:spChg chg="mod">
          <ac:chgData name="Michele Marin" userId="97915ad0-440b-4f0c-ba9d-5464b7fdfe0b" providerId="ADAL" clId="{D8AF7C56-A5F1-48D5-8CD1-0E2FC5A3D34B}" dt="2026-01-26T18:13:33.678" v="607" actId="1076"/>
          <ac:spMkLst>
            <pc:docMk/>
            <pc:sldMk cId="0" sldId="258"/>
            <ac:spMk id="23" creationId="{DDCDEE6A-4094-46B3-9163-23D2F36B7A63}"/>
          </ac:spMkLst>
        </pc:spChg>
        <pc:spChg chg="mod">
          <ac:chgData name="Michele Marin" userId="97915ad0-440b-4f0c-ba9d-5464b7fdfe0b" providerId="ADAL" clId="{D8AF7C56-A5F1-48D5-8CD1-0E2FC5A3D34B}" dt="2026-01-26T18:13:33.678" v="607" actId="1076"/>
          <ac:spMkLst>
            <pc:docMk/>
            <pc:sldMk cId="0" sldId="258"/>
            <ac:spMk id="24" creationId="{4058937E-92D6-4D1C-962F-9EB809CC6582}"/>
          </ac:spMkLst>
        </pc:spChg>
        <pc:spChg chg="mod">
          <ac:chgData name="Michele Marin" userId="97915ad0-440b-4f0c-ba9d-5464b7fdfe0b" providerId="ADAL" clId="{D8AF7C56-A5F1-48D5-8CD1-0E2FC5A3D34B}" dt="2026-01-26T18:13:33.678" v="607" actId="1076"/>
          <ac:spMkLst>
            <pc:docMk/>
            <pc:sldMk cId="0" sldId="258"/>
            <ac:spMk id="25" creationId="{02A7B657-8469-4D4E-92BF-60221DF1838F}"/>
          </ac:spMkLst>
        </pc:spChg>
        <pc:spChg chg="mod">
          <ac:chgData name="Michele Marin" userId="97915ad0-440b-4f0c-ba9d-5464b7fdfe0b" providerId="ADAL" clId="{D8AF7C56-A5F1-48D5-8CD1-0E2FC5A3D34B}" dt="2026-01-26T18:22:35.407" v="619" actId="1076"/>
          <ac:spMkLst>
            <pc:docMk/>
            <pc:sldMk cId="0" sldId="258"/>
            <ac:spMk id="26" creationId="{86EB2220-DA60-486D-8161-625576518189}"/>
          </ac:spMkLst>
        </pc:spChg>
        <pc:spChg chg="mod">
          <ac:chgData name="Michele Marin" userId="97915ad0-440b-4f0c-ba9d-5464b7fdfe0b" providerId="ADAL" clId="{D8AF7C56-A5F1-48D5-8CD1-0E2FC5A3D34B}" dt="2026-01-26T18:13:33.678" v="607" actId="1076"/>
          <ac:spMkLst>
            <pc:docMk/>
            <pc:sldMk cId="0" sldId="258"/>
            <ac:spMk id="27" creationId="{99626316-0911-4280-8E86-74ED6566BB3F}"/>
          </ac:spMkLst>
        </pc:spChg>
        <pc:spChg chg="mod">
          <ac:chgData name="Michele Marin" userId="97915ad0-440b-4f0c-ba9d-5464b7fdfe0b" providerId="ADAL" clId="{D8AF7C56-A5F1-48D5-8CD1-0E2FC5A3D34B}" dt="2026-01-26T18:13:33.678" v="607" actId="1076"/>
          <ac:spMkLst>
            <pc:docMk/>
            <pc:sldMk cId="0" sldId="258"/>
            <ac:spMk id="28" creationId="{54E8555F-6B2E-4786-8D78-49D3F7CAD015}"/>
          </ac:spMkLst>
        </pc:spChg>
        <pc:spChg chg="add mod">
          <ac:chgData name="Michele Marin" userId="97915ad0-440b-4f0c-ba9d-5464b7fdfe0b" providerId="ADAL" clId="{D8AF7C56-A5F1-48D5-8CD1-0E2FC5A3D34B}" dt="2026-01-26T18:13:39.154" v="608" actId="1076"/>
          <ac:spMkLst>
            <pc:docMk/>
            <pc:sldMk cId="0" sldId="258"/>
            <ac:spMk id="29" creationId="{E66F626D-0679-F343-BF16-A65A367EC702}"/>
          </ac:spMkLst>
        </pc:spChg>
        <pc:spChg chg="mod topLvl">
          <ac:chgData name="Michele Marin" userId="97915ad0-440b-4f0c-ba9d-5464b7fdfe0b" providerId="ADAL" clId="{D8AF7C56-A5F1-48D5-8CD1-0E2FC5A3D34B}" dt="2026-01-26T18:13:16.278" v="605" actId="1076"/>
          <ac:spMkLst>
            <pc:docMk/>
            <pc:sldMk cId="0" sldId="258"/>
            <ac:spMk id="31" creationId="{C712C751-443F-46B1-96AD-AE143DC41A07}"/>
          </ac:spMkLst>
        </pc:spChg>
        <pc:spChg chg="mod topLvl">
          <ac:chgData name="Michele Marin" userId="97915ad0-440b-4f0c-ba9d-5464b7fdfe0b" providerId="ADAL" clId="{D8AF7C56-A5F1-48D5-8CD1-0E2FC5A3D34B}" dt="2026-01-26T18:13:16.278" v="605" actId="1076"/>
          <ac:spMkLst>
            <pc:docMk/>
            <pc:sldMk cId="0" sldId="258"/>
            <ac:spMk id="32" creationId="{BF0A7538-36AC-4AAE-BD73-9450B9363328}"/>
          </ac:spMkLst>
        </pc:spChg>
        <pc:spChg chg="mod topLvl">
          <ac:chgData name="Michele Marin" userId="97915ad0-440b-4f0c-ba9d-5464b7fdfe0b" providerId="ADAL" clId="{D8AF7C56-A5F1-48D5-8CD1-0E2FC5A3D34B}" dt="2026-01-26T18:13:16.278" v="605" actId="1076"/>
          <ac:spMkLst>
            <pc:docMk/>
            <pc:sldMk cId="0" sldId="258"/>
            <ac:spMk id="33" creationId="{2142A77D-33C7-41B0-BB36-C2B79FCCB03A}"/>
          </ac:spMkLst>
        </pc:spChg>
        <pc:spChg chg="mod topLvl">
          <ac:chgData name="Michele Marin" userId="97915ad0-440b-4f0c-ba9d-5464b7fdfe0b" providerId="ADAL" clId="{D8AF7C56-A5F1-48D5-8CD1-0E2FC5A3D34B}" dt="2026-01-26T18:13:16.278" v="605" actId="1076"/>
          <ac:spMkLst>
            <pc:docMk/>
            <pc:sldMk cId="0" sldId="258"/>
            <ac:spMk id="34" creationId="{1B9A1BCC-3462-4D54-9943-65D977BF9C49}"/>
          </ac:spMkLst>
        </pc:spChg>
        <pc:spChg chg="mod topLvl">
          <ac:chgData name="Michele Marin" userId="97915ad0-440b-4f0c-ba9d-5464b7fdfe0b" providerId="ADAL" clId="{D8AF7C56-A5F1-48D5-8CD1-0E2FC5A3D34B}" dt="2026-01-26T18:13:16.278" v="605" actId="1076"/>
          <ac:spMkLst>
            <pc:docMk/>
            <pc:sldMk cId="0" sldId="258"/>
            <ac:spMk id="36" creationId="{2A099D3D-F7E8-4CE8-9A3C-C0D8B99A0572}"/>
          </ac:spMkLst>
        </pc:spChg>
        <pc:spChg chg="mod topLvl">
          <ac:chgData name="Michele Marin" userId="97915ad0-440b-4f0c-ba9d-5464b7fdfe0b" providerId="ADAL" clId="{D8AF7C56-A5F1-48D5-8CD1-0E2FC5A3D34B}" dt="2026-01-26T18:13:16.278" v="605" actId="1076"/>
          <ac:spMkLst>
            <pc:docMk/>
            <pc:sldMk cId="0" sldId="258"/>
            <ac:spMk id="37" creationId="{FF8CB900-05BA-499A-B14D-601A027857EA}"/>
          </ac:spMkLst>
        </pc:spChg>
        <pc:spChg chg="add mod">
          <ac:chgData name="Michele Marin" userId="97915ad0-440b-4f0c-ba9d-5464b7fdfe0b" providerId="ADAL" clId="{D8AF7C56-A5F1-48D5-8CD1-0E2FC5A3D34B}" dt="2026-01-26T18:13:39.154" v="608" actId="1076"/>
          <ac:spMkLst>
            <pc:docMk/>
            <pc:sldMk cId="0" sldId="258"/>
            <ac:spMk id="46" creationId="{B4705BEE-F478-A2AA-C5F0-7E76DBF83619}"/>
          </ac:spMkLst>
        </pc:spChg>
        <pc:spChg chg="add mod">
          <ac:chgData name="Michele Marin" userId="97915ad0-440b-4f0c-ba9d-5464b7fdfe0b" providerId="ADAL" clId="{D8AF7C56-A5F1-48D5-8CD1-0E2FC5A3D34B}" dt="2026-01-26T18:13:39.154" v="608" actId="1076"/>
          <ac:spMkLst>
            <pc:docMk/>
            <pc:sldMk cId="0" sldId="258"/>
            <ac:spMk id="56" creationId="{EAED93C2-24B4-14E3-1E07-F9FC65AD64D5}"/>
          </ac:spMkLst>
        </pc:spChg>
        <pc:spChg chg="mod topLvl">
          <ac:chgData name="Michele Marin" userId="97915ad0-440b-4f0c-ba9d-5464b7fdfe0b" providerId="ADAL" clId="{D8AF7C56-A5F1-48D5-8CD1-0E2FC5A3D34B}" dt="2026-01-26T18:13:39.154" v="608" actId="1076"/>
          <ac:spMkLst>
            <pc:docMk/>
            <pc:sldMk cId="0" sldId="258"/>
            <ac:spMk id="58" creationId="{CBB3F589-C082-4D84-BF0D-3963A2025AAF}"/>
          </ac:spMkLst>
        </pc:spChg>
        <pc:spChg chg="mod topLvl">
          <ac:chgData name="Michele Marin" userId="97915ad0-440b-4f0c-ba9d-5464b7fdfe0b" providerId="ADAL" clId="{D8AF7C56-A5F1-48D5-8CD1-0E2FC5A3D34B}" dt="2026-01-26T18:13:39.154" v="608" actId="1076"/>
          <ac:spMkLst>
            <pc:docMk/>
            <pc:sldMk cId="0" sldId="258"/>
            <ac:spMk id="59" creationId="{B7FB132D-444F-43AD-BFF8-DED7B8BCF02F}"/>
          </ac:spMkLst>
        </pc:spChg>
        <pc:spChg chg="mod">
          <ac:chgData name="Michele Marin" userId="97915ad0-440b-4f0c-ba9d-5464b7fdfe0b" providerId="ADAL" clId="{D8AF7C56-A5F1-48D5-8CD1-0E2FC5A3D34B}" dt="2026-01-26T18:13:39.154" v="608" actId="1076"/>
          <ac:spMkLst>
            <pc:docMk/>
            <pc:sldMk cId="0" sldId="258"/>
            <ac:spMk id="60" creationId="{C585B03C-4332-4640-A7B4-562DBE8B727D}"/>
          </ac:spMkLst>
        </pc:spChg>
        <pc:spChg chg="mod">
          <ac:chgData name="Michele Marin" userId="97915ad0-440b-4f0c-ba9d-5464b7fdfe0b" providerId="ADAL" clId="{D8AF7C56-A5F1-48D5-8CD1-0E2FC5A3D34B}" dt="2026-01-26T16:30:38" v="446" actId="1076"/>
          <ac:spMkLst>
            <pc:docMk/>
            <pc:sldMk cId="0" sldId="258"/>
            <ac:spMk id="61" creationId="{42060072-5A39-4F64-917E-EB99A3631A72}"/>
          </ac:spMkLst>
        </pc:spChg>
        <pc:spChg chg="mod">
          <ac:chgData name="Michele Marin" userId="97915ad0-440b-4f0c-ba9d-5464b7fdfe0b" providerId="ADAL" clId="{D8AF7C56-A5F1-48D5-8CD1-0E2FC5A3D34B}" dt="2026-01-26T18:13:39.154" v="608" actId="1076"/>
          <ac:spMkLst>
            <pc:docMk/>
            <pc:sldMk cId="0" sldId="258"/>
            <ac:spMk id="62" creationId="{D390D6B2-A03C-448F-A751-46616C3D491C}"/>
          </ac:spMkLst>
        </pc:spChg>
        <pc:spChg chg="add mod">
          <ac:chgData name="Michele Marin" userId="97915ad0-440b-4f0c-ba9d-5464b7fdfe0b" providerId="ADAL" clId="{D8AF7C56-A5F1-48D5-8CD1-0E2FC5A3D34B}" dt="2026-01-26T18:13:39.154" v="608" actId="1076"/>
          <ac:spMkLst>
            <pc:docMk/>
            <pc:sldMk cId="0" sldId="258"/>
            <ac:spMk id="63" creationId="{43B54903-8E28-AE33-A38E-A9987B0591D4}"/>
          </ac:spMkLst>
        </pc:spChg>
        <pc:spChg chg="add mod">
          <ac:chgData name="Michele Marin" userId="97915ad0-440b-4f0c-ba9d-5464b7fdfe0b" providerId="ADAL" clId="{D8AF7C56-A5F1-48D5-8CD1-0E2FC5A3D34B}" dt="2026-01-26T18:29:17.583" v="689" actId="20577"/>
          <ac:spMkLst>
            <pc:docMk/>
            <pc:sldMk cId="0" sldId="258"/>
            <ac:spMk id="4182" creationId="{FD907299-68CD-5A95-FA24-17F7A2CE043B}"/>
          </ac:spMkLst>
        </pc:spChg>
        <pc:spChg chg="add mod">
          <ac:chgData name="Michele Marin" userId="97915ad0-440b-4f0c-ba9d-5464b7fdfe0b" providerId="ADAL" clId="{D8AF7C56-A5F1-48D5-8CD1-0E2FC5A3D34B}" dt="2026-01-26T18:24:51.487" v="627" actId="1076"/>
          <ac:spMkLst>
            <pc:docMk/>
            <pc:sldMk cId="0" sldId="258"/>
            <ac:spMk id="4183" creationId="{277FEF55-F8F0-DAD9-098C-8D206FBAD1B9}"/>
          </ac:spMkLst>
        </pc:spChg>
        <pc:spChg chg="add mod">
          <ac:chgData name="Michele Marin" userId="97915ad0-440b-4f0c-ba9d-5464b7fdfe0b" providerId="ADAL" clId="{D8AF7C56-A5F1-48D5-8CD1-0E2FC5A3D34B}" dt="2026-01-26T18:29:29.054" v="690" actId="20577"/>
          <ac:spMkLst>
            <pc:docMk/>
            <pc:sldMk cId="0" sldId="258"/>
            <ac:spMk id="4184" creationId="{729651B4-7257-AF31-2050-70F295B66549}"/>
          </ac:spMkLst>
        </pc:spChg>
        <pc:grpChg chg="add del mod">
          <ac:chgData name="Michele Marin" userId="97915ad0-440b-4f0c-ba9d-5464b7fdfe0b" providerId="ADAL" clId="{D8AF7C56-A5F1-48D5-8CD1-0E2FC5A3D34B}" dt="2026-01-26T16:29:58.838" v="436" actId="165"/>
          <ac:grpSpMkLst>
            <pc:docMk/>
            <pc:sldMk cId="0" sldId="258"/>
            <ac:grpSpMk id="38" creationId="{B077ACB2-BD34-6673-6E37-FA46FBF1E284}"/>
          </ac:grpSpMkLst>
        </pc:grpChg>
        <pc:grpChg chg="add mod">
          <ac:chgData name="Michele Marin" userId="97915ad0-440b-4f0c-ba9d-5464b7fdfe0b" providerId="ADAL" clId="{D8AF7C56-A5F1-48D5-8CD1-0E2FC5A3D34B}" dt="2026-01-26T16:30:38" v="446" actId="1076"/>
          <ac:grpSpMkLst>
            <pc:docMk/>
            <pc:sldMk cId="0" sldId="258"/>
            <ac:grpSpMk id="41" creationId="{513415F0-004E-A5BB-BC37-06E545D8E1A1}"/>
          </ac:grpSpMkLst>
        </pc:grpChg>
        <pc:grpChg chg="add mod">
          <ac:chgData name="Michele Marin" userId="97915ad0-440b-4f0c-ba9d-5464b7fdfe0b" providerId="ADAL" clId="{D8AF7C56-A5F1-48D5-8CD1-0E2FC5A3D34B}" dt="2026-01-26T16:30:36.257" v="444" actId="1076"/>
          <ac:grpSpMkLst>
            <pc:docMk/>
            <pc:sldMk cId="0" sldId="258"/>
            <ac:grpSpMk id="43" creationId="{98F72B57-EF4E-CB7D-B410-07D08FE0BEEC}"/>
          </ac:grpSpMkLst>
        </pc:grpChg>
        <pc:grpChg chg="add del mod">
          <ac:chgData name="Michele Marin" userId="97915ad0-440b-4f0c-ba9d-5464b7fdfe0b" providerId="ADAL" clId="{D8AF7C56-A5F1-48D5-8CD1-0E2FC5A3D34B}" dt="2026-01-26T18:06:49.438" v="544" actId="165"/>
          <ac:grpSpMkLst>
            <pc:docMk/>
            <pc:sldMk cId="0" sldId="258"/>
            <ac:grpSpMk id="4138" creationId="{423BB69C-561F-B9E2-67A4-0FE7E7CB384E}"/>
          </ac:grpSpMkLst>
        </pc:grpChg>
        <pc:grpChg chg="add del mod">
          <ac:chgData name="Michele Marin" userId="97915ad0-440b-4f0c-ba9d-5464b7fdfe0b" providerId="ADAL" clId="{D8AF7C56-A5F1-48D5-8CD1-0E2FC5A3D34B}" dt="2026-01-26T18:07:57.433" v="556" actId="165"/>
          <ac:grpSpMkLst>
            <pc:docMk/>
            <pc:sldMk cId="0" sldId="258"/>
            <ac:grpSpMk id="4139" creationId="{C4DA31E3-BDBF-D2BB-81CF-AEAC4C06316C}"/>
          </ac:grpSpMkLst>
        </pc:grpChg>
        <pc:cxnChg chg="mod topLvl">
          <ac:chgData name="Michele Marin" userId="97915ad0-440b-4f0c-ba9d-5464b7fdfe0b" providerId="ADAL" clId="{D8AF7C56-A5F1-48D5-8CD1-0E2FC5A3D34B}" dt="2026-01-26T18:11:23.801" v="591" actId="1582"/>
          <ac:cxnSpMkLst>
            <pc:docMk/>
            <pc:sldMk cId="0" sldId="258"/>
            <ac:cxnSpMk id="3" creationId="{D430ED00-1CF5-4E46-8FE6-13FE7DA4926F}"/>
          </ac:cxnSpMkLst>
        </pc:cxnChg>
        <pc:cxnChg chg="mod topLvl">
          <ac:chgData name="Michele Marin" userId="97915ad0-440b-4f0c-ba9d-5464b7fdfe0b" providerId="ADAL" clId="{D8AF7C56-A5F1-48D5-8CD1-0E2FC5A3D34B}" dt="2026-01-26T18:11:51.348" v="594" actId="1582"/>
          <ac:cxnSpMkLst>
            <pc:docMk/>
            <pc:sldMk cId="0" sldId="258"/>
            <ac:cxnSpMk id="39" creationId="{C46A998C-ACD8-4E92-901C-294081D87FB7}"/>
          </ac:cxnSpMkLst>
        </pc:cxnChg>
        <pc:cxnChg chg="mod topLvl">
          <ac:chgData name="Michele Marin" userId="97915ad0-440b-4f0c-ba9d-5464b7fdfe0b" providerId="ADAL" clId="{D8AF7C56-A5F1-48D5-8CD1-0E2FC5A3D34B}" dt="2026-01-26T18:11:41.937" v="593" actId="1582"/>
          <ac:cxnSpMkLst>
            <pc:docMk/>
            <pc:sldMk cId="0" sldId="258"/>
            <ac:cxnSpMk id="40" creationId="{405E3080-79DF-424A-BA1E-E454ADBA996A}"/>
          </ac:cxnSpMkLst>
        </pc:cxnChg>
        <pc:cxnChg chg="mod topLvl">
          <ac:chgData name="Michele Marin" userId="97915ad0-440b-4f0c-ba9d-5464b7fdfe0b" providerId="ADAL" clId="{D8AF7C56-A5F1-48D5-8CD1-0E2FC5A3D34B}" dt="2026-01-26T18:11:33.101" v="592" actId="1582"/>
          <ac:cxnSpMkLst>
            <pc:docMk/>
            <pc:sldMk cId="0" sldId="258"/>
            <ac:cxnSpMk id="42" creationId="{009B1F3F-8F66-4F04-832E-4D6274C1B3C4}"/>
          </ac:cxnSpMkLst>
        </pc:cxnChg>
        <pc:cxnChg chg="mod">
          <ac:chgData name="Michele Marin" userId="97915ad0-440b-4f0c-ba9d-5464b7fdfe0b" providerId="ADAL" clId="{D8AF7C56-A5F1-48D5-8CD1-0E2FC5A3D34B}" dt="2026-01-26T18:11:17.007" v="590" actId="1582"/>
          <ac:cxnSpMkLst>
            <pc:docMk/>
            <pc:sldMk cId="0" sldId="258"/>
            <ac:cxnSpMk id="45" creationId="{A0CB3775-11AF-47A4-9CB4-1609E333713C}"/>
          </ac:cxnSpMkLst>
        </pc:cxnChg>
        <pc:cxnChg chg="mod topLvl">
          <ac:chgData name="Michele Marin" userId="97915ad0-440b-4f0c-ba9d-5464b7fdfe0b" providerId="ADAL" clId="{D8AF7C56-A5F1-48D5-8CD1-0E2FC5A3D34B}" dt="2026-01-26T18:12:00.248" v="595" actId="1582"/>
          <ac:cxnSpMkLst>
            <pc:docMk/>
            <pc:sldMk cId="0" sldId="258"/>
            <ac:cxnSpMk id="47" creationId="{77EE6051-83F7-4063-8079-1B9A11675FF5}"/>
          </ac:cxnSpMkLst>
        </pc:cxnChg>
        <pc:cxnChg chg="mod">
          <ac:chgData name="Michele Marin" userId="97915ad0-440b-4f0c-ba9d-5464b7fdfe0b" providerId="ADAL" clId="{D8AF7C56-A5F1-48D5-8CD1-0E2FC5A3D34B}" dt="2026-01-26T18:12:07.361" v="596" actId="1582"/>
          <ac:cxnSpMkLst>
            <pc:docMk/>
            <pc:sldMk cId="0" sldId="258"/>
            <ac:cxnSpMk id="49" creationId="{5E66B0C2-7B49-470F-8BA7-11B26B768425}"/>
          </ac:cxnSpMkLst>
        </pc:cxnChg>
        <pc:cxnChg chg="mod">
          <ac:chgData name="Michele Marin" userId="97915ad0-440b-4f0c-ba9d-5464b7fdfe0b" providerId="ADAL" clId="{D8AF7C56-A5F1-48D5-8CD1-0E2FC5A3D34B}" dt="2026-01-26T18:12:46.194" v="601" actId="1582"/>
          <ac:cxnSpMkLst>
            <pc:docMk/>
            <pc:sldMk cId="0" sldId="258"/>
            <ac:cxnSpMk id="51" creationId="{5094BAAC-5333-4FA1-B1E0-BD58626D1B41}"/>
          </ac:cxnSpMkLst>
        </pc:cxnChg>
        <pc:cxnChg chg="mod topLvl">
          <ac:chgData name="Michele Marin" userId="97915ad0-440b-4f0c-ba9d-5464b7fdfe0b" providerId="ADAL" clId="{D8AF7C56-A5F1-48D5-8CD1-0E2FC5A3D34B}" dt="2026-01-26T18:12:17.451" v="598" actId="208"/>
          <ac:cxnSpMkLst>
            <pc:docMk/>
            <pc:sldMk cId="0" sldId="258"/>
            <ac:cxnSpMk id="53" creationId="{F46D9CB4-E75E-44D4-922F-CC95E87DDDE1}"/>
          </ac:cxnSpMkLst>
        </pc:cxnChg>
        <pc:cxnChg chg="mod topLvl">
          <ac:chgData name="Michele Marin" userId="97915ad0-440b-4f0c-ba9d-5464b7fdfe0b" providerId="ADAL" clId="{D8AF7C56-A5F1-48D5-8CD1-0E2FC5A3D34B}" dt="2026-01-26T18:12:39.314" v="600" actId="1582"/>
          <ac:cxnSpMkLst>
            <pc:docMk/>
            <pc:sldMk cId="0" sldId="258"/>
            <ac:cxnSpMk id="55" creationId="{B0787952-0FBE-4B09-AC7F-9ECF8408F59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CAB1D-62B6-447A-A42C-660D67882B6D}" type="datetimeFigureOut">
              <a:rPr lang="en-CH" smtClean="0"/>
              <a:t>09/02/2026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279525"/>
            <a:ext cx="244157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CF44F-9FFA-47B0-8D10-8CDCE8E335A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06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CF44F-9FFA-47B0-8D10-8CDCE8E335A5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39989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7630" y="9933963"/>
            <a:ext cx="13681075" cy="28800000"/>
          </a:xfrm>
        </p:spPr>
        <p:txBody>
          <a:bodyPr/>
          <a:lstStyle>
            <a:lvl1pPr>
              <a:defRPr sz="28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89313" indent="-1303338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300913" indent="-1042988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88475" indent="-1044575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97138" y="9937528"/>
            <a:ext cx="13680000" cy="28800000"/>
          </a:xfrm>
        </p:spPr>
        <p:txBody>
          <a:bodyPr/>
          <a:lstStyle>
            <a:lvl1pPr>
              <a:defRPr sz="28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89313" indent="-1303338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257925" indent="0"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343900" indent="0"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42938" y="504480"/>
            <a:ext cx="28803136" cy="3432175"/>
          </a:xfrm>
          <a:prstGeom prst="rect">
            <a:avLst/>
          </a:prstGeom>
          <a:solidFill>
            <a:srgbClr val="05399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200" b="0" i="0" u="none" strike="noStrike" cap="none" normalizeH="0" baseline="0">
              <a:ln w="0">
                <a:solidFill>
                  <a:schemeClr val="tx1"/>
                </a:solidFill>
              </a:ln>
              <a:solidFill>
                <a:srgbClr val="003399"/>
              </a:solidFill>
              <a:effectLst/>
              <a:latin typeface="Arial" charset="0"/>
            </a:endParaRPr>
          </a:p>
        </p:txBody>
      </p:sp>
      <p:pic>
        <p:nvPicPr>
          <p:cNvPr id="8" name="Picture 7" descr="EUROfusion-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191890"/>
            <a:ext cx="13163393" cy="403244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42938" y="39532816"/>
            <a:ext cx="28803136" cy="144016"/>
          </a:xfrm>
          <a:prstGeom prst="rect">
            <a:avLst/>
          </a:prstGeom>
          <a:solidFill>
            <a:srgbClr val="05399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200" b="0" i="0" u="none" strike="noStrike" cap="none" normalizeH="0" baseline="0">
              <a:ln w="0">
                <a:noFill/>
              </a:ln>
              <a:solidFill>
                <a:srgbClr val="003399"/>
              </a:solidFill>
              <a:effectLst/>
              <a:latin typeface="Arial" charset="0"/>
            </a:endParaRPr>
          </a:p>
        </p:txBody>
      </p:sp>
      <p:pic>
        <p:nvPicPr>
          <p:cNvPr id="19" name="Bild 13" descr="EU_und_Tex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0163" y="40108880"/>
            <a:ext cx="9972527" cy="187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7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59479-20CA-49E5-B958-A00599B075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5394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712913"/>
            <a:ext cx="28803600" cy="712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2888" y="9980613"/>
            <a:ext cx="27217687" cy="282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2888" y="38952488"/>
            <a:ext cx="7056437" cy="29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defTabSz="4171950">
              <a:defRPr sz="6400"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33038" y="38952488"/>
            <a:ext cx="9577387" cy="29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algn="ctr" defTabSz="4171950">
              <a:defRPr sz="6400"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74138" y="38952488"/>
            <a:ext cx="7056437" cy="29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algn="r" defTabSz="4171950">
              <a:defRPr sz="6400">
                <a:latin typeface="Arial" pitchFamily="34" charset="0"/>
              </a:defRPr>
            </a:lvl1pPr>
          </a:lstStyle>
          <a:p>
            <a:pPr>
              <a:defRPr/>
            </a:pPr>
            <a:fld id="{53888E81-490F-4023-85A6-ABFAE22416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</p:sldLayoutIdLst>
  <p:txStyles>
    <p:titleStyle>
      <a:lvl1pPr algn="ctr" defTabSz="4171950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1950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2pPr>
      <a:lvl3pPr algn="ctr" defTabSz="4171950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3pPr>
      <a:lvl4pPr algn="ctr" defTabSz="4171950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4pPr>
      <a:lvl5pPr algn="ctr" defTabSz="4171950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5pPr>
      <a:lvl6pPr marL="457200" algn="ctr" defTabSz="4171950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6pPr>
      <a:lvl7pPr marL="914400" algn="ctr" defTabSz="4171950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7pPr>
      <a:lvl8pPr marL="1371600" algn="ctr" defTabSz="4171950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8pPr>
      <a:lvl9pPr marL="1828800" algn="ctr" defTabSz="4171950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9pPr>
    </p:titleStyle>
    <p:bodyStyle>
      <a:lvl1pPr marL="1565275" indent="-1565275" algn="l" defTabSz="4171950" rtl="0" eaLnBrk="1" fontAlgn="base" hangingPunct="1">
        <a:spcBef>
          <a:spcPct val="20000"/>
        </a:spcBef>
        <a:spcAft>
          <a:spcPct val="0"/>
        </a:spcAft>
        <a:buChar char="•"/>
        <a:defRPr sz="14600">
          <a:solidFill>
            <a:schemeClr val="tx1"/>
          </a:solidFill>
          <a:latin typeface="+mn-lt"/>
          <a:ea typeface="+mn-ea"/>
          <a:cs typeface="+mn-cs"/>
        </a:defRPr>
      </a:lvl1pPr>
      <a:lvl2pPr marL="3389313" indent="-1303338" algn="l" defTabSz="4171950" rtl="0" eaLnBrk="1" fontAlgn="base" hangingPunct="1">
        <a:spcBef>
          <a:spcPct val="20000"/>
        </a:spcBef>
        <a:spcAft>
          <a:spcPct val="0"/>
        </a:spcAft>
        <a:buChar char="–"/>
        <a:defRPr sz="12800">
          <a:solidFill>
            <a:schemeClr val="tx1"/>
          </a:solidFill>
          <a:latin typeface="+mn-lt"/>
        </a:defRPr>
      </a:lvl2pPr>
      <a:lvl3pPr marL="5214938" indent="-1042988" algn="l" defTabSz="4171950" rtl="0" eaLnBrk="1" fontAlgn="base" hangingPunct="1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</a:defRPr>
      </a:lvl3pPr>
      <a:lvl4pPr marL="7300913" indent="-1042988" algn="l" defTabSz="4171950" rtl="0" eaLnBrk="1" fontAlgn="base" hangingPunct="1">
        <a:spcBef>
          <a:spcPct val="20000"/>
        </a:spcBef>
        <a:spcAft>
          <a:spcPct val="0"/>
        </a:spcAft>
        <a:buChar char="–"/>
        <a:defRPr sz="9100">
          <a:solidFill>
            <a:schemeClr val="tx1"/>
          </a:solidFill>
          <a:latin typeface="+mn-lt"/>
        </a:defRPr>
      </a:lvl4pPr>
      <a:lvl5pPr marL="9388475" indent="-1044575" algn="l" defTabSz="4171950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5pPr>
      <a:lvl6pPr marL="9845675" indent="-1044575" algn="l" defTabSz="4171950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6pPr>
      <a:lvl7pPr marL="10302875" indent="-1044575" algn="l" defTabSz="4171950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7pPr>
      <a:lvl8pPr marL="10760075" indent="-1044575" algn="l" defTabSz="4171950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8pPr>
      <a:lvl9pPr marL="11217275" indent="-1044575" algn="l" defTabSz="4171950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sv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24" Type="http://schemas.openxmlformats.org/officeDocument/2006/relationships/image" Target="../media/image24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E33EF8AF-4D60-E444-6103-A536CD29CCBB}"/>
              </a:ext>
            </a:extLst>
          </p:cNvPr>
          <p:cNvSpPr txBox="1">
            <a:spLocks/>
          </p:cNvSpPr>
          <p:nvPr/>
        </p:nvSpPr>
        <p:spPr bwMode="auto">
          <a:xfrm>
            <a:off x="600612" y="23854067"/>
            <a:ext cx="13681075" cy="9669842"/>
          </a:xfrm>
          <a:prstGeom prst="rect">
            <a:avLst/>
          </a:prstGeom>
          <a:noFill/>
          <a:ln w="28575">
            <a:solidFill>
              <a:srgbClr val="034EE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marL="1565275" indent="-15652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89313" indent="-130333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300913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884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8456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600" kern="0" dirty="0">
                <a:solidFill>
                  <a:schemeClr val="tx1"/>
                </a:solidFill>
                <a:latin typeface="Arial" charset="0"/>
              </a:rPr>
              <a:t>WP3: </a:t>
            </a:r>
            <a:r>
              <a:rPr lang="en-US" sz="3600" i="1" dirty="0"/>
              <a:t>Physics driven benchmarks</a:t>
            </a:r>
            <a:endParaRPr lang="en-GB" sz="3600" dirty="0"/>
          </a:p>
          <a:p>
            <a:endParaRPr lang="en-US" i="1" kern="0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FontTx/>
              <a:buNone/>
            </a:pPr>
            <a:endParaRPr lang="en-GB" kern="0" dirty="0"/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DDCDEE6A-4094-46B3-9163-23D2F36B7A63}"/>
              </a:ext>
            </a:extLst>
          </p:cNvPr>
          <p:cNvSpPr txBox="1">
            <a:spLocks/>
          </p:cNvSpPr>
          <p:nvPr/>
        </p:nvSpPr>
        <p:spPr bwMode="auto">
          <a:xfrm>
            <a:off x="10748199" y="27928787"/>
            <a:ext cx="2349963" cy="860591"/>
          </a:xfrm>
          <a:prstGeom prst="rect">
            <a:avLst/>
          </a:prstGeom>
          <a:noFill/>
          <a:ln w="57150">
            <a:solidFill>
              <a:srgbClr val="034EE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marL="1565275" indent="-15652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89313" indent="-130333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300913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884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8456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CH" kern="0" dirty="0">
                <a:solidFill>
                  <a:schemeClr val="tx1"/>
                </a:solidFill>
              </a:rPr>
              <a:t>ETS</a:t>
            </a:r>
            <a:endParaRPr lang="en-GB" kern="0" dirty="0">
              <a:solidFill>
                <a:schemeClr val="tx1"/>
              </a:solidFill>
            </a:endParaRPr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4058937E-92D6-4D1C-962F-9EB809CC6582}"/>
              </a:ext>
            </a:extLst>
          </p:cNvPr>
          <p:cNvSpPr txBox="1">
            <a:spLocks/>
          </p:cNvSpPr>
          <p:nvPr/>
        </p:nvSpPr>
        <p:spPr bwMode="auto">
          <a:xfrm>
            <a:off x="7522050" y="27937131"/>
            <a:ext cx="2349962" cy="852204"/>
          </a:xfrm>
          <a:prstGeom prst="rect">
            <a:avLst/>
          </a:prstGeom>
          <a:noFill/>
          <a:ln w="57150">
            <a:solidFill>
              <a:srgbClr val="034EE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marL="1565275" indent="-15652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89313" indent="-130333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300913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884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8456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CH" kern="0" dirty="0">
                <a:solidFill>
                  <a:schemeClr val="tx1"/>
                </a:solidFill>
              </a:rPr>
              <a:t>ASTRA</a:t>
            </a:r>
            <a:endParaRPr lang="en-GB" kern="0" dirty="0">
              <a:solidFill>
                <a:schemeClr val="tx1"/>
              </a:solidFill>
            </a:endParaRPr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02A7B657-8469-4D4E-92BF-60221DF1838F}"/>
              </a:ext>
            </a:extLst>
          </p:cNvPr>
          <p:cNvSpPr txBox="1">
            <a:spLocks/>
          </p:cNvSpPr>
          <p:nvPr/>
        </p:nvSpPr>
        <p:spPr bwMode="auto">
          <a:xfrm>
            <a:off x="10731208" y="26474755"/>
            <a:ext cx="2350094" cy="852204"/>
          </a:xfrm>
          <a:prstGeom prst="rect">
            <a:avLst/>
          </a:prstGeom>
          <a:noFill/>
          <a:ln w="57150">
            <a:solidFill>
              <a:srgbClr val="034EE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marL="1565275" indent="-15652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89313" indent="-130333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300913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884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8456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CH" kern="0" dirty="0">
                <a:solidFill>
                  <a:schemeClr val="tx1"/>
                </a:solidFill>
              </a:rPr>
              <a:t>TRANSP</a:t>
            </a:r>
            <a:endParaRPr lang="en-GB" kern="0" dirty="0">
              <a:solidFill>
                <a:schemeClr val="tx1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585FE36-2759-1C53-F779-E6AB6A4A9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41822" y="10762792"/>
            <a:ext cx="14304715" cy="17700116"/>
          </a:xfrm>
          <a:ln w="28575">
            <a:solidFill>
              <a:srgbClr val="034EE3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Arial" charset="0"/>
              </a:rPr>
              <a:t>WP2</a:t>
            </a:r>
            <a:r>
              <a:rPr lang="en-US" sz="3600" dirty="0"/>
              <a:t>: </a:t>
            </a:r>
            <a:r>
              <a:rPr lang="en-US" sz="3600" i="1" dirty="0"/>
              <a:t>key physics modules validation</a:t>
            </a:r>
            <a:endParaRPr lang="en-GB" sz="36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517FB1-FBCA-FAB2-2FE9-A5998E60B0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613" y="14898770"/>
            <a:ext cx="13737688" cy="8356262"/>
          </a:xfrm>
          <a:ln w="28575">
            <a:solidFill>
              <a:srgbClr val="034EE3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Arial" charset="0"/>
              </a:rPr>
              <a:t>WP1: </a:t>
            </a:r>
            <a:r>
              <a:rPr lang="en-US" sz="3600" i="1" dirty="0"/>
              <a:t>Integrating Modelling Workflow orchestration and module coupling framework</a:t>
            </a:r>
          </a:p>
        </p:txBody>
      </p:sp>
      <p:sp>
        <p:nvSpPr>
          <p:cNvPr id="314" name="Content Placeholder 9">
            <a:extLst>
              <a:ext uri="{FF2B5EF4-FFF2-40B4-BE49-F238E27FC236}">
                <a16:creationId xmlns:a16="http://schemas.microsoft.com/office/drawing/2014/main" id="{581B9929-A26D-4ACA-BB58-E4CFCBB9F43A}"/>
              </a:ext>
            </a:extLst>
          </p:cNvPr>
          <p:cNvSpPr txBox="1">
            <a:spLocks/>
          </p:cNvSpPr>
          <p:nvPr/>
        </p:nvSpPr>
        <p:spPr bwMode="auto">
          <a:xfrm>
            <a:off x="15761583" y="11914994"/>
            <a:ext cx="13065191" cy="3658679"/>
          </a:xfrm>
          <a:prstGeom prst="rect">
            <a:avLst/>
          </a:prstGeom>
          <a:noFill/>
          <a:ln w="57150">
            <a:solidFill>
              <a:srgbClr val="034EE3"/>
            </a:solidFill>
            <a:prstDash val="sysDot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marL="1565275" indent="-15652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89313" indent="-130333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300913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884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8456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i="1" dirty="0">
                <a:solidFill>
                  <a:schemeClr val="tx1"/>
                </a:solidFill>
              </a:rPr>
              <a:t>High beta and energetic particle impact on transport</a:t>
            </a: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763103" y="5455165"/>
            <a:ext cx="28803600" cy="2314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146" tIns="48573" rIns="97146" bIns="48573">
            <a:spAutoFit/>
          </a:bodyPr>
          <a:lstStyle>
            <a:lvl1pPr defTabSz="971550" eaLnBrk="0" hangingPunct="0">
              <a:spcBef>
                <a:spcPct val="20000"/>
              </a:spcBef>
              <a:buChar char="•"/>
              <a:tabLst>
                <a:tab pos="13630275" algn="l"/>
              </a:tabLst>
              <a:defRPr sz="14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71550" eaLnBrk="0" hangingPunct="0">
              <a:spcBef>
                <a:spcPct val="20000"/>
              </a:spcBef>
              <a:buChar char="–"/>
              <a:tabLst>
                <a:tab pos="13630275" algn="l"/>
              </a:tabLst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1550" eaLnBrk="0" hangingPunct="0">
              <a:spcBef>
                <a:spcPct val="20000"/>
              </a:spcBef>
              <a:buChar char="•"/>
              <a:tabLst>
                <a:tab pos="13630275" algn="l"/>
              </a:tabLst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1550" eaLnBrk="0" hangingPunct="0">
              <a:spcBef>
                <a:spcPct val="20000"/>
              </a:spcBef>
              <a:buChar char="–"/>
              <a:tabLst>
                <a:tab pos="13630275" algn="l"/>
              </a:tabLst>
              <a:defRPr sz="9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1550" eaLnBrk="0" hangingPunct="0">
              <a:spcBef>
                <a:spcPct val="20000"/>
              </a:spcBef>
              <a:buChar char="»"/>
              <a:tabLst>
                <a:tab pos="13630275" algn="l"/>
              </a:tabLst>
              <a:defRPr sz="9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630275" algn="l"/>
              </a:tabLst>
              <a:defRPr sz="9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630275" algn="l"/>
              </a:tabLst>
              <a:defRPr sz="9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630275" algn="l"/>
              </a:tabLst>
              <a:defRPr sz="9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630275" algn="l"/>
              </a:tabLst>
              <a:defRPr sz="9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H" sz="3600" baseline="30000" dirty="0"/>
              <a:t>1</a:t>
            </a:r>
            <a:r>
              <a:rPr lang="en-CH" altLang="en-US" sz="3600" dirty="0"/>
              <a:t>M. Marin, </a:t>
            </a:r>
            <a:r>
              <a:rPr lang="en-CH" altLang="en-US" sz="3600" baseline="30000" dirty="0"/>
              <a:t>2</a:t>
            </a:r>
            <a:r>
              <a:rPr lang="en-CH" altLang="en-US" sz="3600" dirty="0"/>
              <a:t>C. </a:t>
            </a:r>
            <a:r>
              <a:rPr lang="en-CH" altLang="en-US" sz="3600" dirty="0" err="1"/>
              <a:t>Bourdelle</a:t>
            </a:r>
            <a:r>
              <a:rPr lang="en-GB" altLang="en-US" sz="3600" dirty="0"/>
              <a:t>, </a:t>
            </a:r>
            <a:r>
              <a:rPr lang="en-CH" altLang="en-US" sz="3600" baseline="30000" dirty="0"/>
              <a:t>2</a:t>
            </a:r>
            <a:r>
              <a:rPr lang="en-GB" altLang="en-US" sz="3600" dirty="0"/>
              <a:t>E</a:t>
            </a:r>
            <a:r>
              <a:rPr lang="en-CH" altLang="en-US" sz="3600" dirty="0"/>
              <a:t>. </a:t>
            </a:r>
            <a:r>
              <a:rPr lang="en-CH" altLang="en-US" sz="3600" dirty="0" err="1"/>
              <a:t>Vergnaud</a:t>
            </a:r>
            <a:r>
              <a:rPr lang="en-GB" altLang="en-US" sz="3600" dirty="0"/>
              <a:t>, </a:t>
            </a:r>
            <a:r>
              <a:rPr lang="en-CH" altLang="en-US" sz="3600" baseline="30000" dirty="0"/>
              <a:t>2</a:t>
            </a:r>
            <a:r>
              <a:rPr lang="en-GB" altLang="en-US" sz="3600" dirty="0"/>
              <a:t>P</a:t>
            </a:r>
            <a:r>
              <a:rPr lang="en-CH" altLang="en-US" sz="3600" dirty="0"/>
              <a:t>. Manas</a:t>
            </a:r>
            <a:r>
              <a:rPr lang="en-GB" altLang="en-US" sz="3600" dirty="0"/>
              <a:t>, </a:t>
            </a:r>
            <a:r>
              <a:rPr lang="en-CH" altLang="en-US" sz="3600" baseline="30000" dirty="0"/>
              <a:t>3</a:t>
            </a:r>
            <a:r>
              <a:rPr lang="en-GB" altLang="en-US" sz="3600" dirty="0"/>
              <a:t>P</a:t>
            </a:r>
            <a:r>
              <a:rPr lang="en-CH" altLang="en-US" sz="3600" dirty="0"/>
              <a:t>. </a:t>
            </a:r>
            <a:r>
              <a:rPr lang="en-CH" altLang="en-US" sz="3600" dirty="0" err="1"/>
              <a:t>Maget</a:t>
            </a:r>
            <a:r>
              <a:rPr lang="en-CH" altLang="en-US" sz="3600" dirty="0"/>
              <a:t>, </a:t>
            </a:r>
            <a:r>
              <a:rPr lang="en-CH" altLang="en-US" sz="3600" baseline="30000" dirty="0"/>
              <a:t>3</a:t>
            </a:r>
            <a:r>
              <a:rPr lang="en-CH" altLang="en-US" sz="3600" dirty="0"/>
              <a:t>Y. C</a:t>
            </a:r>
            <a:r>
              <a:rPr lang="en-GB" altLang="en-US" sz="3600" dirty="0" err="1"/>
              <a:t>amenen</a:t>
            </a:r>
            <a:r>
              <a:rPr lang="en-GB" altLang="en-US" sz="3600" dirty="0"/>
              <a:t>, </a:t>
            </a:r>
            <a:r>
              <a:rPr lang="en-CH" altLang="en-US" sz="3600" baseline="30000" dirty="0"/>
              <a:t>4</a:t>
            </a:r>
            <a:r>
              <a:rPr lang="en-CH" altLang="en-US" sz="3600" dirty="0"/>
              <a:t>D. Y</a:t>
            </a:r>
            <a:r>
              <a:rPr lang="en-GB" altLang="en-US" sz="3600" dirty="0" err="1"/>
              <a:t>adykin</a:t>
            </a:r>
            <a:r>
              <a:rPr lang="en-GB" altLang="en-US" sz="3600" dirty="0"/>
              <a:t>,</a:t>
            </a:r>
            <a:r>
              <a:rPr lang="en-CH" altLang="en-US" sz="3600" baseline="30000" dirty="0"/>
              <a:t> 4</a:t>
            </a:r>
            <a:r>
              <a:rPr lang="en-CH" altLang="en-US" sz="3600" dirty="0"/>
              <a:t>P. S</a:t>
            </a:r>
            <a:r>
              <a:rPr lang="en-GB" altLang="en-US" sz="3600" dirty="0" err="1"/>
              <a:t>trand</a:t>
            </a:r>
            <a:r>
              <a:rPr lang="en-GB" altLang="en-US" sz="3600" dirty="0"/>
              <a:t>,</a:t>
            </a:r>
            <a:r>
              <a:rPr lang="en-CH" altLang="en-US" sz="3600" dirty="0"/>
              <a:t> </a:t>
            </a:r>
            <a:r>
              <a:rPr lang="en-CH" altLang="en-US" sz="3600" baseline="30000" dirty="0"/>
              <a:t>4</a:t>
            </a:r>
            <a:r>
              <a:rPr lang="en-CH" altLang="en-US" sz="3600" dirty="0"/>
              <a:t>A. G</a:t>
            </a:r>
            <a:r>
              <a:rPr lang="en-GB" altLang="en-US" sz="3600" dirty="0" err="1"/>
              <a:t>uillevic</a:t>
            </a:r>
            <a:r>
              <a:rPr lang="en-CH" altLang="en-US" sz="3600" dirty="0"/>
              <a:t>,</a:t>
            </a:r>
            <a:r>
              <a:rPr lang="en-CH" altLang="en-US" sz="3600" baseline="30000" dirty="0"/>
              <a:t> 4</a:t>
            </a:r>
            <a:r>
              <a:rPr lang="en-CH" altLang="en-US" sz="3600" dirty="0"/>
              <a:t>B</a:t>
            </a:r>
            <a:r>
              <a:rPr lang="en-GB" altLang="en-US" sz="3600" dirty="0"/>
              <a:t>.</a:t>
            </a:r>
            <a:r>
              <a:rPr lang="en-CH" altLang="en-US" sz="3600" dirty="0"/>
              <a:t> B</a:t>
            </a:r>
            <a:r>
              <a:rPr lang="en-GB" altLang="en-US" sz="3600" dirty="0" err="1"/>
              <a:t>randstrom</a:t>
            </a:r>
            <a:r>
              <a:rPr lang="en-GB" altLang="en-US" sz="3600" dirty="0"/>
              <a:t>, </a:t>
            </a:r>
            <a:r>
              <a:rPr lang="en-CH" altLang="en-US" sz="3600" baseline="30000" dirty="0"/>
              <a:t>4</a:t>
            </a:r>
            <a:r>
              <a:rPr lang="en-CH" altLang="en-US" sz="3600" dirty="0"/>
              <a:t>M</a:t>
            </a:r>
            <a:r>
              <a:rPr lang="en-GB" altLang="en-US" sz="3600" dirty="0"/>
              <a:t>.</a:t>
            </a:r>
            <a:r>
              <a:rPr lang="en-CH" altLang="en-US" sz="3600" dirty="0"/>
              <a:t> M. S</a:t>
            </a:r>
            <a:r>
              <a:rPr lang="en-GB" altLang="en-US" sz="3600" dirty="0" err="1"/>
              <a:t>kyllas</a:t>
            </a:r>
            <a:r>
              <a:rPr lang="en-GB" altLang="en-US" sz="3600" dirty="0"/>
              <a:t>,</a:t>
            </a:r>
            <a:r>
              <a:rPr lang="en-CH" altLang="en-US" sz="3600" dirty="0"/>
              <a:t> </a:t>
            </a:r>
            <a:r>
              <a:rPr lang="en-CH" altLang="en-US" sz="3600" baseline="30000" dirty="0"/>
              <a:t>5</a:t>
            </a:r>
            <a:r>
              <a:rPr lang="en-CH" altLang="en-US" sz="3600" dirty="0"/>
              <a:t>L. </a:t>
            </a:r>
            <a:r>
              <a:rPr lang="en-CH" altLang="en-US" sz="3600" dirty="0" err="1"/>
              <a:t>Frassinetti</a:t>
            </a:r>
            <a:r>
              <a:rPr lang="en-GB" altLang="en-US" sz="3600" dirty="0"/>
              <a:t>, </a:t>
            </a:r>
            <a:r>
              <a:rPr lang="en-CH" altLang="en-US" sz="3600" baseline="30000" dirty="0"/>
              <a:t>5</a:t>
            </a:r>
            <a:r>
              <a:rPr lang="en-CH" altLang="en-US" sz="3600" dirty="0"/>
              <a:t>A. L</a:t>
            </a:r>
            <a:r>
              <a:rPr lang="en-GB" altLang="en-US" sz="3600" dirty="0" err="1"/>
              <a:t>afay</a:t>
            </a:r>
            <a:r>
              <a:rPr lang="en-GB" altLang="en-US" sz="3600" dirty="0"/>
              <a:t>, </a:t>
            </a:r>
            <a:r>
              <a:rPr lang="en-CH" altLang="en-US" sz="3600" baseline="30000" dirty="0"/>
              <a:t>5</a:t>
            </a:r>
            <a:r>
              <a:rPr lang="en-CH" altLang="en-US" sz="3600" dirty="0"/>
              <a:t>O. Sundberg</a:t>
            </a:r>
            <a:r>
              <a:rPr lang="en-GB" altLang="en-US" sz="3600" dirty="0"/>
              <a:t>, </a:t>
            </a:r>
            <a:r>
              <a:rPr lang="en-CH" altLang="en-US" sz="3600" baseline="30000" dirty="0"/>
              <a:t>6</a:t>
            </a:r>
            <a:r>
              <a:rPr lang="en-CH" altLang="en-US" sz="3600" dirty="0"/>
              <a:t>G. T</a:t>
            </a:r>
            <a:r>
              <a:rPr lang="en-GB" altLang="en-US" sz="3600" dirty="0" err="1"/>
              <a:t>ardini</a:t>
            </a:r>
            <a:r>
              <a:rPr lang="en-GB" altLang="en-US" sz="3600" dirty="0"/>
              <a:t>, </a:t>
            </a:r>
            <a:r>
              <a:rPr lang="en-CH" altLang="en-US" sz="3600" baseline="30000" dirty="0"/>
              <a:t>6</a:t>
            </a:r>
            <a:r>
              <a:rPr lang="en-CH" altLang="en-US" sz="3600" dirty="0"/>
              <a:t>A. P</a:t>
            </a:r>
            <a:r>
              <a:rPr lang="en-GB" altLang="en-US" sz="3600" dirty="0" err="1"/>
              <a:t>opa</a:t>
            </a:r>
            <a:r>
              <a:rPr lang="en-GB" altLang="en-US" sz="3600" dirty="0"/>
              <a:t>, </a:t>
            </a:r>
            <a:r>
              <a:rPr lang="en-CH" altLang="en-US" sz="3600" baseline="30000" dirty="0"/>
              <a:t>7</a:t>
            </a:r>
            <a:r>
              <a:rPr lang="en-CH" altLang="en-US" sz="3600" dirty="0"/>
              <a:t>R. G</a:t>
            </a:r>
            <a:r>
              <a:rPr lang="en-GB" altLang="en-US" sz="3600" dirty="0" err="1"/>
              <a:t>atto</a:t>
            </a:r>
            <a:r>
              <a:rPr lang="en-GB" altLang="en-US" sz="3600" dirty="0"/>
              <a:t>,, </a:t>
            </a:r>
            <a:r>
              <a:rPr lang="en-CH" altLang="en-US" sz="3600" baseline="30000" dirty="0"/>
              <a:t>8</a:t>
            </a:r>
            <a:r>
              <a:rPr lang="en-GB" altLang="en-US" sz="3600" dirty="0"/>
              <a:t>S.</a:t>
            </a:r>
            <a:r>
              <a:rPr lang="en-CH" altLang="en-US" sz="3600" dirty="0"/>
              <a:t> </a:t>
            </a:r>
            <a:r>
              <a:rPr lang="en-GB" altLang="en-US" sz="3600" dirty="0" err="1"/>
              <a:t>Wiesen</a:t>
            </a:r>
            <a:r>
              <a:rPr lang="en-GB" altLang="en-US" sz="3600" dirty="0"/>
              <a:t>, </a:t>
            </a:r>
            <a:r>
              <a:rPr lang="en-CH" altLang="en-US" sz="3600" baseline="30000" dirty="0"/>
              <a:t>8</a:t>
            </a:r>
            <a:r>
              <a:rPr lang="en-GB" altLang="en-US" sz="3600" dirty="0"/>
              <a:t>A.</a:t>
            </a:r>
            <a:r>
              <a:rPr lang="en-CH" altLang="en-US" sz="3600" dirty="0"/>
              <a:t> </a:t>
            </a:r>
            <a:r>
              <a:rPr lang="en-GB" altLang="en-US" sz="3600" dirty="0"/>
              <a:t>P</a:t>
            </a:r>
            <a:r>
              <a:rPr lang="en-CH" altLang="en-US" sz="3600" dirty="0"/>
              <a:t>. </a:t>
            </a:r>
            <a:r>
              <a:rPr lang="en-GB" altLang="en-US" sz="3600" dirty="0"/>
              <a:t>Alvarez, </a:t>
            </a:r>
            <a:r>
              <a:rPr lang="en-CH" altLang="en-US" sz="3600" baseline="30000" dirty="0"/>
              <a:t>8</a:t>
            </a:r>
            <a:r>
              <a:rPr lang="en-GB" altLang="en-US" sz="3600" dirty="0"/>
              <a:t>B.</a:t>
            </a:r>
            <a:r>
              <a:rPr lang="en-CH" altLang="en-US" sz="3600" dirty="0"/>
              <a:t> </a:t>
            </a:r>
            <a:r>
              <a:rPr lang="en-GB" altLang="en-US" sz="3600" dirty="0"/>
              <a:t>Liu</a:t>
            </a:r>
            <a:r>
              <a:rPr lang="en-CH" altLang="en-US" sz="3600" dirty="0"/>
              <a:t>,</a:t>
            </a:r>
            <a:r>
              <a:rPr lang="en-GB" altLang="en-US" sz="3600" dirty="0"/>
              <a:t> </a:t>
            </a:r>
            <a:r>
              <a:rPr lang="en-CH" altLang="en-US" sz="3600" baseline="30000" dirty="0"/>
              <a:t>9</a:t>
            </a:r>
            <a:r>
              <a:rPr lang="en-CH" altLang="en-US" sz="3600" dirty="0"/>
              <a:t>P. M</a:t>
            </a:r>
            <a:r>
              <a:rPr lang="en-GB" altLang="en-US" sz="3600" dirty="0"/>
              <a:t>antica, </a:t>
            </a:r>
            <a:r>
              <a:rPr lang="en-CH" altLang="en-US" sz="3600" baseline="30000" dirty="0"/>
              <a:t>10</a:t>
            </a:r>
            <a:r>
              <a:rPr lang="en-CH" altLang="en-US" sz="3600" dirty="0"/>
              <a:t>P</a:t>
            </a:r>
            <a:r>
              <a:rPr lang="en-GB" altLang="en-US" sz="3600" dirty="0"/>
              <a:t>.</a:t>
            </a:r>
            <a:r>
              <a:rPr lang="en-CH" altLang="en-US" sz="3600" dirty="0"/>
              <a:t> L</a:t>
            </a:r>
            <a:r>
              <a:rPr lang="en-GB" altLang="en-US" sz="3600" dirty="0" err="1"/>
              <a:t>amalle</a:t>
            </a:r>
            <a:r>
              <a:rPr lang="en-GB" altLang="en-US" sz="3600" dirty="0"/>
              <a:t>,</a:t>
            </a:r>
            <a:r>
              <a:rPr lang="en-CH" sz="3600" baseline="30000" dirty="0"/>
              <a:t> 11</a:t>
            </a:r>
            <a:r>
              <a:rPr lang="en-GB" altLang="en-US" sz="3600" dirty="0"/>
              <a:t>F</a:t>
            </a:r>
            <a:r>
              <a:rPr lang="en-CH" altLang="en-US" sz="3600" dirty="0"/>
              <a:t>. J. </a:t>
            </a:r>
            <a:r>
              <a:rPr lang="en-GB" altLang="en-US" sz="3600" dirty="0"/>
              <a:t>Casson,</a:t>
            </a:r>
            <a:r>
              <a:rPr lang="en-CH" altLang="en-US" sz="3600" dirty="0"/>
              <a:t> </a:t>
            </a:r>
            <a:r>
              <a:rPr lang="en-CH" altLang="en-US" sz="3600" baseline="30000" dirty="0"/>
              <a:t>11</a:t>
            </a:r>
            <a:r>
              <a:rPr lang="en-CH" altLang="en-US" sz="3600" dirty="0"/>
              <a:t>P</a:t>
            </a:r>
            <a:r>
              <a:rPr lang="en-GB" altLang="en-US" sz="3600" dirty="0"/>
              <a:t>.</a:t>
            </a:r>
            <a:r>
              <a:rPr lang="en-CH" altLang="en-US" sz="3600" dirty="0"/>
              <a:t> F</a:t>
            </a:r>
            <a:r>
              <a:rPr lang="en-GB" altLang="en-US" sz="3600" dirty="0"/>
              <a:t>ox, </a:t>
            </a:r>
            <a:r>
              <a:rPr lang="en-CH" altLang="en-US" sz="3600" dirty="0"/>
              <a:t>N</a:t>
            </a:r>
            <a:r>
              <a:rPr lang="en-GB" altLang="en-US" sz="3600" dirty="0"/>
              <a:t>.</a:t>
            </a:r>
            <a:r>
              <a:rPr lang="en-CH" altLang="en-US" sz="3600" dirty="0"/>
              <a:t> </a:t>
            </a:r>
            <a:r>
              <a:rPr lang="en-CH" altLang="en-US" sz="3600" baseline="30000" dirty="0"/>
              <a:t>11</a:t>
            </a:r>
            <a:r>
              <a:rPr lang="en-CH" altLang="en-US" sz="3600" dirty="0"/>
              <a:t>C</a:t>
            </a:r>
            <a:r>
              <a:rPr lang="en-GB" altLang="en-US" sz="3600" dirty="0" err="1"/>
              <a:t>ummings</a:t>
            </a:r>
            <a:r>
              <a:rPr lang="en-GB" altLang="en-US" sz="3600" dirty="0"/>
              <a:t>, </a:t>
            </a:r>
            <a:r>
              <a:rPr lang="en-CH" altLang="en-US" sz="3600" baseline="30000" dirty="0"/>
              <a:t>11</a:t>
            </a:r>
            <a:r>
              <a:rPr lang="en-CH" altLang="en-US" sz="3600" dirty="0"/>
              <a:t>E</a:t>
            </a:r>
            <a:r>
              <a:rPr lang="en-GB" altLang="en-US" sz="3600" dirty="0"/>
              <a:t>.</a:t>
            </a:r>
            <a:r>
              <a:rPr lang="en-CH" altLang="en-US" sz="3600" dirty="0"/>
              <a:t> T</a:t>
            </a:r>
            <a:r>
              <a:rPr lang="en-GB" altLang="en-US" sz="3600" dirty="0" err="1"/>
              <a:t>holerus</a:t>
            </a:r>
            <a:r>
              <a:rPr lang="en-GB" altLang="en-US" sz="3600" dirty="0"/>
              <a:t>, </a:t>
            </a:r>
            <a:r>
              <a:rPr lang="en-CH" altLang="en-US" sz="3600" baseline="30000" dirty="0"/>
              <a:t>11</a:t>
            </a:r>
            <a:r>
              <a:rPr lang="en-CH" altLang="en-US" sz="3600" dirty="0"/>
              <a:t>A</a:t>
            </a:r>
            <a:r>
              <a:rPr lang="en-GB" altLang="en-US" sz="3600" dirty="0"/>
              <a:t>.</a:t>
            </a:r>
            <a:r>
              <a:rPr lang="en-CH" altLang="en-US" sz="3600" dirty="0"/>
              <a:t> S</a:t>
            </a:r>
            <a:r>
              <a:rPr lang="en-GB" altLang="en-US" sz="3600" dirty="0" err="1"/>
              <a:t>nodin</a:t>
            </a:r>
            <a:r>
              <a:rPr lang="en-CH" altLang="en-US" sz="3600" dirty="0"/>
              <a:t>, </a:t>
            </a:r>
            <a:r>
              <a:rPr lang="en-CH" altLang="en-US" sz="3600" baseline="30000" dirty="0"/>
              <a:t>11</a:t>
            </a:r>
            <a:r>
              <a:rPr lang="en-CH" altLang="en-US" sz="3600" dirty="0"/>
              <a:t>S</a:t>
            </a:r>
            <a:r>
              <a:rPr lang="en-GB" altLang="en-US" sz="3600" dirty="0"/>
              <a:t>.</a:t>
            </a:r>
            <a:r>
              <a:rPr lang="en-CH" altLang="en-US" sz="3600" dirty="0"/>
              <a:t> G</a:t>
            </a:r>
            <a:r>
              <a:rPr lang="en-GB" altLang="en-US" sz="3600" dirty="0" err="1"/>
              <a:t>abriellini</a:t>
            </a:r>
            <a:r>
              <a:rPr lang="en-GB" altLang="en-US" sz="3600" dirty="0"/>
              <a:t>, </a:t>
            </a:r>
            <a:r>
              <a:rPr lang="en-CH" altLang="en-US" sz="3600" baseline="30000" dirty="0"/>
              <a:t>11</a:t>
            </a:r>
            <a:r>
              <a:rPr lang="en-CH" altLang="en-US" sz="3600" dirty="0"/>
              <a:t>G</a:t>
            </a:r>
            <a:r>
              <a:rPr lang="en-GB" altLang="en-US" sz="3600" dirty="0"/>
              <a:t>.</a:t>
            </a:r>
            <a:r>
              <a:rPr lang="en-CH" altLang="en-US" sz="3600" dirty="0"/>
              <a:t> S. L</a:t>
            </a:r>
            <a:r>
              <a:rPr lang="en-GB" altLang="en-US" sz="3600" dirty="0" err="1"/>
              <a:t>opez</a:t>
            </a:r>
            <a:r>
              <a:rPr lang="en-CH" altLang="en-US" sz="3600" dirty="0"/>
              <a:t>, </a:t>
            </a:r>
            <a:r>
              <a:rPr lang="en-CH" sz="3600" baseline="30000" dirty="0"/>
              <a:t>1</a:t>
            </a:r>
            <a:r>
              <a:rPr lang="en-CH" altLang="en-US" sz="3600" dirty="0"/>
              <a:t>O. S</a:t>
            </a:r>
            <a:r>
              <a:rPr lang="en-GB" altLang="en-US" sz="3600" dirty="0" err="1"/>
              <a:t>auter</a:t>
            </a:r>
            <a:r>
              <a:rPr lang="en-CH" altLang="en-US" sz="3600" dirty="0"/>
              <a:t>, </a:t>
            </a:r>
            <a:r>
              <a:rPr lang="en-CH" altLang="en-US" sz="3600" baseline="30000" dirty="0"/>
              <a:t>1</a:t>
            </a:r>
            <a:r>
              <a:rPr lang="en-CH" altLang="en-US" sz="3600" dirty="0"/>
              <a:t>R. C</a:t>
            </a:r>
            <a:r>
              <a:rPr lang="en-GB" altLang="en-US" sz="3600" dirty="0" err="1"/>
              <a:t>oosemans</a:t>
            </a:r>
            <a:r>
              <a:rPr lang="en-GB" altLang="en-US" sz="3600" dirty="0"/>
              <a:t>, </a:t>
            </a:r>
            <a:r>
              <a:rPr lang="en-CH" sz="3600" baseline="30000" dirty="0"/>
              <a:t>1</a:t>
            </a:r>
            <a:r>
              <a:rPr lang="en-CH" altLang="en-US" sz="3600" dirty="0"/>
              <a:t>A</a:t>
            </a:r>
            <a:r>
              <a:rPr lang="en-GB" altLang="en-US" sz="3600" dirty="0"/>
              <a:t>.</a:t>
            </a:r>
            <a:r>
              <a:rPr lang="en-CH" altLang="en-US" sz="3600" dirty="0"/>
              <a:t> B</a:t>
            </a:r>
            <a:r>
              <a:rPr lang="en-GB" altLang="en-US" sz="3600" dirty="0" err="1"/>
              <a:t>alestri</a:t>
            </a:r>
            <a:r>
              <a:rPr lang="en-GB" altLang="en-US" sz="3600" dirty="0"/>
              <a:t>, </a:t>
            </a:r>
            <a:r>
              <a:rPr lang="en-CH" sz="3600" baseline="30000" dirty="0"/>
              <a:t>1</a:t>
            </a:r>
            <a:r>
              <a:rPr lang="en-CH" altLang="en-US" sz="3600" dirty="0"/>
              <a:t>J</a:t>
            </a:r>
            <a:r>
              <a:rPr lang="en-GB" altLang="en-US" sz="3600" dirty="0"/>
              <a:t>-</a:t>
            </a:r>
            <a:r>
              <a:rPr lang="en-CH" altLang="en-US" sz="3600" dirty="0"/>
              <a:t>P</a:t>
            </a:r>
            <a:r>
              <a:rPr lang="en-GB" altLang="en-US" sz="3600" dirty="0"/>
              <a:t>.</a:t>
            </a:r>
            <a:r>
              <a:rPr lang="en-CH" altLang="en-US" sz="3600" dirty="0"/>
              <a:t> S</a:t>
            </a:r>
            <a:r>
              <a:rPr lang="en-GB" altLang="en-US" sz="3600" dirty="0" err="1"/>
              <a:t>vantner</a:t>
            </a:r>
            <a:endParaRPr lang="fr-FR" altLang="en-US" sz="12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929823" y="1011097"/>
            <a:ext cx="1021463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 sz="4000" b="1"/>
            </a:pPr>
            <a:r>
              <a:rPr lang="en-US" sz="13800" dirty="0">
                <a:solidFill>
                  <a:schemeClr val="bg1"/>
                </a:solidFill>
              </a:rPr>
              <a:t>TSVV-H</a:t>
            </a:r>
            <a:endParaRPr lang="en-CH" sz="138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5C06AA-2EF7-BD4F-9072-C371FA0BB5DF}"/>
              </a:ext>
            </a:extLst>
          </p:cNvPr>
          <p:cNvSpPr/>
          <p:nvPr/>
        </p:nvSpPr>
        <p:spPr>
          <a:xfrm>
            <a:off x="18794139" y="39865018"/>
            <a:ext cx="10369152" cy="2404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505701-A556-5648-BC59-C4F8BA9B9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549" y="40121730"/>
            <a:ext cx="11719989" cy="2404101"/>
          </a:xfrm>
          <a:prstGeom prst="rect">
            <a:avLst/>
          </a:prstGeom>
        </p:spPr>
      </p:pic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C6A0B2A7-26DE-C097-3029-C301E10B6787}"/>
              </a:ext>
            </a:extLst>
          </p:cNvPr>
          <p:cNvSpPr txBox="1">
            <a:spLocks/>
          </p:cNvSpPr>
          <p:nvPr/>
        </p:nvSpPr>
        <p:spPr bwMode="auto">
          <a:xfrm>
            <a:off x="15163085" y="29226473"/>
            <a:ext cx="14403618" cy="4838258"/>
          </a:xfrm>
          <a:prstGeom prst="rect">
            <a:avLst/>
          </a:prstGeom>
          <a:noFill/>
          <a:ln w="28575">
            <a:solidFill>
              <a:srgbClr val="034EE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marL="1565275" indent="-15652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89313" indent="-130333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257925" indent="0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343900" indent="0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8456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600" kern="0" dirty="0">
                <a:solidFill>
                  <a:schemeClr val="tx1"/>
                </a:solidFill>
                <a:latin typeface="Arial" charset="0"/>
              </a:rPr>
              <a:t>WP4</a:t>
            </a:r>
            <a:r>
              <a:rPr lang="en-US" sz="3600" kern="0" dirty="0"/>
              <a:t>: </a:t>
            </a:r>
            <a:r>
              <a:rPr lang="en-US" sz="3600" i="1" dirty="0"/>
              <a:t>Large scale validation</a:t>
            </a:r>
            <a:endParaRPr lang="en-GB" sz="3600" kern="0" dirty="0"/>
          </a:p>
          <a:p>
            <a:pPr marL="514350" indent="-514350">
              <a:buFont typeface="+mj-lt"/>
              <a:buAutoNum type="arabicPeriod"/>
            </a:pPr>
            <a:endParaRPr lang="en-CH" dirty="0"/>
          </a:p>
          <a:p>
            <a:endParaRPr lang="en-GB" kern="0" dirty="0"/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83348520-958E-252E-BB54-34662E8B11DE}"/>
              </a:ext>
            </a:extLst>
          </p:cNvPr>
          <p:cNvSpPr txBox="1">
            <a:spLocks/>
          </p:cNvSpPr>
          <p:nvPr/>
        </p:nvSpPr>
        <p:spPr bwMode="auto">
          <a:xfrm>
            <a:off x="644198" y="34183039"/>
            <a:ext cx="13680000" cy="4828117"/>
          </a:xfrm>
          <a:prstGeom prst="rect">
            <a:avLst/>
          </a:prstGeom>
          <a:noFill/>
          <a:ln w="28575">
            <a:solidFill>
              <a:srgbClr val="034EE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marL="1565275" indent="-15652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89313" indent="-130333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257925" indent="0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343900" indent="0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8456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4CE0E28C-4578-4A06-B16A-250CCDE4A62F}"/>
              </a:ext>
            </a:extLst>
          </p:cNvPr>
          <p:cNvSpPr txBox="1">
            <a:spLocks/>
          </p:cNvSpPr>
          <p:nvPr/>
        </p:nvSpPr>
        <p:spPr bwMode="auto">
          <a:xfrm>
            <a:off x="658666" y="10762792"/>
            <a:ext cx="13679635" cy="3637332"/>
          </a:xfrm>
          <a:prstGeom prst="rect">
            <a:avLst/>
          </a:prstGeom>
          <a:noFill/>
          <a:ln w="28575">
            <a:solidFill>
              <a:srgbClr val="034EE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marL="1565275" indent="-15652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89313" indent="-130333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300913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884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8456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CH" sz="3600" i="1" dirty="0"/>
              <a:t>Motivation and objectives                 TSVV11 </a:t>
            </a:r>
            <a:r>
              <a:rPr lang="en-CH" sz="3600" i="1" dirty="0">
                <a:sym typeface="Wingdings" panose="05000000000000000000" pitchFamily="2" charset="2"/>
              </a:rPr>
              <a:t> TSVVH</a:t>
            </a:r>
            <a:endParaRPr lang="en-CH" i="1" kern="0" dirty="0"/>
          </a:p>
          <a:p>
            <a:pPr marL="0" indent="0">
              <a:buFontTx/>
              <a:buNone/>
            </a:pPr>
            <a:endParaRPr lang="en-GB" kern="0" dirty="0"/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665A9FCD-A21D-4166-AC4A-1C739801250D}"/>
              </a:ext>
            </a:extLst>
          </p:cNvPr>
          <p:cNvSpPr txBox="1">
            <a:spLocks/>
          </p:cNvSpPr>
          <p:nvPr/>
        </p:nvSpPr>
        <p:spPr bwMode="auto">
          <a:xfrm>
            <a:off x="7516840" y="26469574"/>
            <a:ext cx="2349962" cy="857385"/>
          </a:xfrm>
          <a:prstGeom prst="rect">
            <a:avLst/>
          </a:prstGeom>
          <a:noFill/>
          <a:ln w="57150">
            <a:solidFill>
              <a:srgbClr val="034EE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marL="1565275" indent="-15652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89313" indent="-130333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300913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884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8456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CH" kern="0" dirty="0">
                <a:solidFill>
                  <a:schemeClr val="tx1"/>
                </a:solidFill>
              </a:rPr>
              <a:t>HFPS</a:t>
            </a:r>
            <a:endParaRPr lang="en-GB" kern="0" dirty="0">
              <a:solidFill>
                <a:schemeClr val="tx1"/>
              </a:solidFill>
            </a:endParaRPr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86EB2220-DA60-486D-8161-625576518189}"/>
              </a:ext>
            </a:extLst>
          </p:cNvPr>
          <p:cNvSpPr txBox="1">
            <a:spLocks/>
          </p:cNvSpPr>
          <p:nvPr/>
        </p:nvSpPr>
        <p:spPr bwMode="auto">
          <a:xfrm>
            <a:off x="9176019" y="24570991"/>
            <a:ext cx="2347029" cy="1230748"/>
          </a:xfrm>
          <a:prstGeom prst="rect">
            <a:avLst/>
          </a:prstGeom>
          <a:noFill/>
          <a:ln w="57150">
            <a:solidFill>
              <a:srgbClr val="034EE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marL="1565275" indent="-15652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89313" indent="-130333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300913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884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8456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CH" kern="0" dirty="0">
                <a:solidFill>
                  <a:schemeClr val="tx1"/>
                </a:solidFill>
              </a:rPr>
              <a:t>GENE-TANGO</a:t>
            </a:r>
            <a:endParaRPr lang="en-GB" kern="0" dirty="0">
              <a:solidFill>
                <a:schemeClr val="tx1"/>
              </a:solidFill>
            </a:endParaRPr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99626316-0911-4280-8E86-74ED6566BB3F}"/>
              </a:ext>
            </a:extLst>
          </p:cNvPr>
          <p:cNvSpPr txBox="1">
            <a:spLocks/>
          </p:cNvSpPr>
          <p:nvPr/>
        </p:nvSpPr>
        <p:spPr bwMode="auto">
          <a:xfrm>
            <a:off x="7516840" y="29432401"/>
            <a:ext cx="2349961" cy="852204"/>
          </a:xfrm>
          <a:prstGeom prst="rect">
            <a:avLst/>
          </a:prstGeom>
          <a:noFill/>
          <a:ln w="57150">
            <a:solidFill>
              <a:srgbClr val="034EE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marL="1565275" indent="-15652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89313" indent="-130333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300913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884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8456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CH" kern="0" dirty="0">
                <a:solidFill>
                  <a:schemeClr val="tx1"/>
                </a:solidFill>
              </a:rPr>
              <a:t>RAPTOR</a:t>
            </a:r>
            <a:endParaRPr lang="en-GB" kern="0" dirty="0">
              <a:solidFill>
                <a:schemeClr val="tx1"/>
              </a:solidFill>
            </a:endParaRPr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54E8555F-6B2E-4786-8D78-49D3F7CAD015}"/>
              </a:ext>
            </a:extLst>
          </p:cNvPr>
          <p:cNvSpPr txBox="1">
            <a:spLocks/>
          </p:cNvSpPr>
          <p:nvPr/>
        </p:nvSpPr>
        <p:spPr bwMode="auto">
          <a:xfrm>
            <a:off x="10748199" y="29427585"/>
            <a:ext cx="2349964" cy="861836"/>
          </a:xfrm>
          <a:prstGeom prst="rect">
            <a:avLst/>
          </a:prstGeom>
          <a:noFill/>
          <a:ln w="57150">
            <a:solidFill>
              <a:srgbClr val="034EE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marL="1565275" indent="-15652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89313" indent="-130333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300913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884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8456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CH" kern="0" dirty="0">
                <a:solidFill>
                  <a:schemeClr val="tx1"/>
                </a:solidFill>
              </a:rPr>
              <a:t>TORAX</a:t>
            </a:r>
            <a:endParaRPr lang="en-GB" kern="0" dirty="0">
              <a:solidFill>
                <a:schemeClr val="tx1"/>
              </a:solidFill>
            </a:endParaRPr>
          </a:p>
        </p:txBody>
      </p:sp>
      <p:sp>
        <p:nvSpPr>
          <p:cNvPr id="30" name="Content Placeholder 10">
            <a:extLst>
              <a:ext uri="{FF2B5EF4-FFF2-40B4-BE49-F238E27FC236}">
                <a16:creationId xmlns:a16="http://schemas.microsoft.com/office/drawing/2014/main" id="{786864F9-1052-4950-84FD-67F65718F1D8}"/>
              </a:ext>
            </a:extLst>
          </p:cNvPr>
          <p:cNvSpPr txBox="1">
            <a:spLocks/>
          </p:cNvSpPr>
          <p:nvPr/>
        </p:nvSpPr>
        <p:spPr bwMode="auto">
          <a:xfrm>
            <a:off x="15197137" y="34802689"/>
            <a:ext cx="14369565" cy="4318339"/>
          </a:xfrm>
          <a:prstGeom prst="rect">
            <a:avLst/>
          </a:prstGeom>
          <a:noFill/>
          <a:ln w="28575">
            <a:solidFill>
              <a:srgbClr val="034EE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marL="1565275" indent="-15652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89313" indent="-130333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257925" indent="0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343900" indent="0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8456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600" dirty="0"/>
              <a:t>Impact</a:t>
            </a:r>
            <a:endParaRPr lang="en-CH" sz="3600" dirty="0"/>
          </a:p>
          <a:p>
            <a:pPr marL="0" indent="0">
              <a:buNone/>
            </a:pPr>
            <a:endParaRPr lang="en-CH" sz="3600" b="1" dirty="0">
              <a:solidFill>
                <a:srgbClr val="003399"/>
              </a:solidFill>
            </a:endParaRPr>
          </a:p>
          <a:p>
            <a:pPr marL="720000" indent="-720000">
              <a:spcBef>
                <a:spcPts val="0"/>
              </a:spcBef>
            </a:pPr>
            <a:r>
              <a:rPr lang="en-CH" sz="2600" dirty="0">
                <a:solidFill>
                  <a:schemeClr val="tx1"/>
                </a:solidFill>
              </a:rPr>
              <a:t>Increased modelling speed and capability through surrogates and new physics</a:t>
            </a:r>
          </a:p>
          <a:p>
            <a:pPr marL="720000" indent="-720000">
              <a:spcBef>
                <a:spcPts val="0"/>
              </a:spcBef>
            </a:pPr>
            <a:r>
              <a:rPr lang="en-CH" sz="2600" dirty="0">
                <a:solidFill>
                  <a:schemeClr val="tx1"/>
                </a:solidFill>
              </a:rPr>
              <a:t>Multiple fidelity levels easily allows for verification</a:t>
            </a:r>
          </a:p>
          <a:p>
            <a:pPr marL="720000" indent="-720000">
              <a:spcBef>
                <a:spcPts val="0"/>
              </a:spcBef>
            </a:pPr>
            <a:r>
              <a:rPr lang="en-CH" sz="2600" dirty="0">
                <a:solidFill>
                  <a:schemeClr val="tx1"/>
                </a:solidFill>
              </a:rPr>
              <a:t>Quickly identify workflow failures thanks to benchmarks</a:t>
            </a:r>
          </a:p>
          <a:p>
            <a:pPr marL="720000" indent="-720000">
              <a:spcBef>
                <a:spcPts val="0"/>
              </a:spcBef>
            </a:pPr>
            <a:r>
              <a:rPr lang="en-CH" sz="2600" dirty="0">
                <a:solidFill>
                  <a:schemeClr val="tx1"/>
                </a:solidFill>
              </a:rPr>
              <a:t>Move towards full radius with the inclusion of edge and pedestal</a:t>
            </a:r>
          </a:p>
          <a:p>
            <a:pPr marL="720000" indent="-720000">
              <a:spcBef>
                <a:spcPts val="0"/>
              </a:spcBef>
            </a:pPr>
            <a:r>
              <a:rPr lang="en-CH" sz="2600" dirty="0">
                <a:solidFill>
                  <a:schemeClr val="tx1"/>
                </a:solidFill>
              </a:rPr>
              <a:t>Move towards full pulse by studying transients and dynamical evolution</a:t>
            </a:r>
          </a:p>
          <a:p>
            <a:pPr marL="720000" indent="-720000">
              <a:spcBef>
                <a:spcPts val="0"/>
              </a:spcBef>
            </a:pPr>
            <a:r>
              <a:rPr lang="en-CH" sz="2600" dirty="0">
                <a:solidFill>
                  <a:schemeClr val="tx1"/>
                </a:solidFill>
              </a:rPr>
              <a:t>Quantify agreement robustly through large scale validation</a:t>
            </a:r>
          </a:p>
        </p:txBody>
      </p:sp>
      <p:sp>
        <p:nvSpPr>
          <p:cNvPr id="48" name="Text Box 8">
            <a:extLst>
              <a:ext uri="{FF2B5EF4-FFF2-40B4-BE49-F238E27FC236}">
                <a16:creationId xmlns:a16="http://schemas.microsoft.com/office/drawing/2014/main" id="{EB2C2F3D-EF1D-486D-AB11-77CC3B8E9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243268"/>
            <a:ext cx="15449536" cy="188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7146" tIns="48573" rIns="97146" bIns="48573">
            <a:spAutoFit/>
          </a:bodyPr>
          <a:lstStyle>
            <a:lvl1pPr defTabSz="971550" eaLnBrk="0" hangingPunct="0">
              <a:spcBef>
                <a:spcPct val="20000"/>
              </a:spcBef>
              <a:buChar char="•"/>
              <a:tabLst>
                <a:tab pos="13630275" algn="l"/>
              </a:tabLst>
              <a:defRPr sz="14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71550" eaLnBrk="0" hangingPunct="0">
              <a:spcBef>
                <a:spcPct val="20000"/>
              </a:spcBef>
              <a:buChar char="–"/>
              <a:tabLst>
                <a:tab pos="13630275" algn="l"/>
              </a:tabLst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1550" eaLnBrk="0" hangingPunct="0">
              <a:spcBef>
                <a:spcPct val="20000"/>
              </a:spcBef>
              <a:buChar char="•"/>
              <a:tabLst>
                <a:tab pos="13630275" algn="l"/>
              </a:tabLst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1550" eaLnBrk="0" hangingPunct="0">
              <a:spcBef>
                <a:spcPct val="20000"/>
              </a:spcBef>
              <a:buChar char="–"/>
              <a:tabLst>
                <a:tab pos="13630275" algn="l"/>
              </a:tabLst>
              <a:defRPr sz="9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1550" eaLnBrk="0" hangingPunct="0">
              <a:spcBef>
                <a:spcPct val="20000"/>
              </a:spcBef>
              <a:buChar char="»"/>
              <a:tabLst>
                <a:tab pos="13630275" algn="l"/>
              </a:tabLst>
              <a:defRPr sz="9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630275" algn="l"/>
              </a:tabLst>
              <a:defRPr sz="9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630275" algn="l"/>
              </a:tabLst>
              <a:defRPr sz="9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630275" algn="l"/>
              </a:tabLst>
              <a:defRPr sz="9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630275" algn="l"/>
              </a:tabLst>
              <a:defRPr sz="9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en-CH" sz="2000" baseline="30000" dirty="0"/>
              <a:t>1</a:t>
            </a:r>
            <a:r>
              <a:rPr lang="fr-FR" sz="2000" dirty="0"/>
              <a:t>SPC, </a:t>
            </a:r>
            <a:r>
              <a:rPr lang="fr-FR" sz="2000" dirty="0" err="1"/>
              <a:t>Swiss</a:t>
            </a:r>
            <a:r>
              <a:rPr lang="fr-FR" sz="2000" dirty="0"/>
              <a:t> Plasma Center, Ecole Polytechnique Fédérale de Lausanne, Station 13, Lausanne 1015,</a:t>
            </a:r>
            <a:r>
              <a:rPr lang="en-CH" sz="2000" dirty="0"/>
              <a:t> </a:t>
            </a:r>
            <a:r>
              <a:rPr lang="en-US" sz="2000" dirty="0"/>
              <a:t>Switzerland</a:t>
            </a:r>
            <a:endParaRPr lang="en-CH" altLang="en-US" sz="2000" dirty="0"/>
          </a:p>
          <a:p>
            <a:pPr algn="ctr">
              <a:buNone/>
            </a:pPr>
            <a:r>
              <a:rPr lang="en-CH" sz="2000" baseline="30000" dirty="0"/>
              <a:t>2</a:t>
            </a:r>
            <a:r>
              <a:rPr lang="fr-FR" sz="2000" dirty="0"/>
              <a:t>CEA, IRFM, F-13108 Saint-Paul-lez-Durance, France</a:t>
            </a:r>
            <a:endParaRPr lang="en-CH" sz="2000" dirty="0"/>
          </a:p>
          <a:p>
            <a:pPr algn="ctr">
              <a:buNone/>
            </a:pPr>
            <a:r>
              <a:rPr lang="en-CH" sz="2000" baseline="30000" dirty="0"/>
              <a:t>3 </a:t>
            </a:r>
            <a:r>
              <a:rPr lang="fr-FR" sz="2000" dirty="0"/>
              <a:t>CNRS, Aix-Marseille </a:t>
            </a:r>
            <a:r>
              <a:rPr lang="fr-FR" sz="2000" dirty="0" err="1"/>
              <a:t>University</a:t>
            </a:r>
            <a:r>
              <a:rPr lang="fr-FR" sz="2000" dirty="0"/>
              <a:t>, PIIM UMR7345, Marseille, France</a:t>
            </a:r>
            <a:endParaRPr lang="en-CH" sz="2000" dirty="0"/>
          </a:p>
          <a:p>
            <a:pPr algn="ctr">
              <a:buNone/>
            </a:pPr>
            <a:r>
              <a:rPr lang="en-CH" sz="2000" baseline="30000" dirty="0"/>
              <a:t>4</a:t>
            </a:r>
            <a:r>
              <a:rPr lang="en-US" sz="2000" dirty="0"/>
              <a:t>Chalmers University of Technology, Gothenburg, Sweden</a:t>
            </a:r>
            <a:endParaRPr lang="en-CH" sz="2000" dirty="0"/>
          </a:p>
          <a:p>
            <a:pPr algn="ctr">
              <a:buNone/>
            </a:pPr>
            <a:r>
              <a:rPr lang="en-CH" sz="2000" baseline="30000" dirty="0"/>
              <a:t>5</a:t>
            </a:r>
            <a:r>
              <a:rPr lang="en-CH" sz="2000" dirty="0"/>
              <a:t>Department</a:t>
            </a:r>
            <a:r>
              <a:rPr lang="en-US" sz="2000" dirty="0"/>
              <a:t> of Electromagnetic</a:t>
            </a:r>
            <a:r>
              <a:rPr lang="en-CH" sz="2000" dirty="0"/>
              <a:t>s</a:t>
            </a:r>
            <a:r>
              <a:rPr lang="en-US" sz="2000" dirty="0"/>
              <a:t> and </a:t>
            </a:r>
            <a:r>
              <a:rPr lang="en-CH" sz="2000" dirty="0"/>
              <a:t>Plasma Physics</a:t>
            </a:r>
            <a:r>
              <a:rPr lang="en-US" sz="2000" dirty="0"/>
              <a:t>, KTH Royal Institute of Technology, Stockholm, Sweden</a:t>
            </a:r>
            <a:endParaRPr lang="en-CH" sz="2000" dirty="0"/>
          </a:p>
        </p:txBody>
      </p:sp>
      <p:sp>
        <p:nvSpPr>
          <p:cNvPr id="50" name="Text Box 8">
            <a:extLst>
              <a:ext uri="{FF2B5EF4-FFF2-40B4-BE49-F238E27FC236}">
                <a16:creationId xmlns:a16="http://schemas.microsoft.com/office/drawing/2014/main" id="{1F47F0FB-EC2A-43F1-84C0-C9711936F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9536" y="7873936"/>
            <a:ext cx="14761692" cy="225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7146" tIns="48573" rIns="97146" bIns="48573">
            <a:spAutoFit/>
          </a:bodyPr>
          <a:lstStyle>
            <a:lvl1pPr defTabSz="971550" eaLnBrk="0" hangingPunct="0">
              <a:spcBef>
                <a:spcPct val="20000"/>
              </a:spcBef>
              <a:buChar char="•"/>
              <a:tabLst>
                <a:tab pos="13630275" algn="l"/>
              </a:tabLst>
              <a:defRPr sz="14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71550" eaLnBrk="0" hangingPunct="0">
              <a:spcBef>
                <a:spcPct val="20000"/>
              </a:spcBef>
              <a:buChar char="–"/>
              <a:tabLst>
                <a:tab pos="13630275" algn="l"/>
              </a:tabLst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1550" eaLnBrk="0" hangingPunct="0">
              <a:spcBef>
                <a:spcPct val="20000"/>
              </a:spcBef>
              <a:buChar char="•"/>
              <a:tabLst>
                <a:tab pos="13630275" algn="l"/>
              </a:tabLst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1550" eaLnBrk="0" hangingPunct="0">
              <a:spcBef>
                <a:spcPct val="20000"/>
              </a:spcBef>
              <a:buChar char="–"/>
              <a:tabLst>
                <a:tab pos="13630275" algn="l"/>
              </a:tabLst>
              <a:defRPr sz="9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1550" eaLnBrk="0" hangingPunct="0">
              <a:spcBef>
                <a:spcPct val="20000"/>
              </a:spcBef>
              <a:buChar char="»"/>
              <a:tabLst>
                <a:tab pos="13630275" algn="l"/>
              </a:tabLst>
              <a:defRPr sz="9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630275" algn="l"/>
              </a:tabLst>
              <a:defRPr sz="9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630275" algn="l"/>
              </a:tabLst>
              <a:defRPr sz="9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630275" algn="l"/>
              </a:tabLst>
              <a:defRPr sz="9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630275" algn="l"/>
              </a:tabLst>
              <a:defRPr sz="9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en-CH" altLang="en-US" sz="2000" baseline="30000" dirty="0"/>
              <a:t>6</a:t>
            </a:r>
            <a:r>
              <a:rPr lang="de-DE" altLang="en-US" sz="2000" dirty="0"/>
              <a:t>Max-Planck-Institut für Plasmaphysik, D-85748 Garching, Germany</a:t>
            </a:r>
            <a:endParaRPr lang="en-CH" sz="2000" baseline="30000" dirty="0"/>
          </a:p>
          <a:p>
            <a:pPr algn="ctr">
              <a:buNone/>
            </a:pPr>
            <a:r>
              <a:rPr lang="en-CH" sz="2000" baseline="30000" dirty="0"/>
              <a:t>7</a:t>
            </a:r>
            <a:r>
              <a:rPr lang="fr-FR" sz="2000" dirty="0" err="1"/>
              <a:t>Sapienza</a:t>
            </a:r>
            <a:r>
              <a:rPr lang="fr-FR" sz="2000" dirty="0"/>
              <a:t> </a:t>
            </a:r>
            <a:r>
              <a:rPr lang="fr-FR" sz="2000" dirty="0" err="1"/>
              <a:t>University</a:t>
            </a:r>
            <a:r>
              <a:rPr lang="fr-FR" sz="2000" dirty="0"/>
              <a:t> of Rome, Rome, </a:t>
            </a:r>
            <a:r>
              <a:rPr lang="fr-FR" sz="2000" dirty="0" err="1"/>
              <a:t>Italy</a:t>
            </a:r>
            <a:endParaRPr lang="en-CH" sz="2000" dirty="0"/>
          </a:p>
          <a:p>
            <a:pPr algn="ctr">
              <a:buNone/>
            </a:pPr>
            <a:r>
              <a:rPr lang="en-CH" sz="2000" baseline="30000" dirty="0"/>
              <a:t>8</a:t>
            </a:r>
            <a:r>
              <a:rPr lang="fr-FR" sz="2000" dirty="0"/>
              <a:t>DIFFER—Dutch Institute for Fundamental Energy </a:t>
            </a:r>
            <a:r>
              <a:rPr lang="fr-FR" sz="2000" dirty="0" err="1"/>
              <a:t>Research</a:t>
            </a:r>
            <a:r>
              <a:rPr lang="fr-FR" sz="2000" dirty="0"/>
              <a:t>, De </a:t>
            </a:r>
            <a:r>
              <a:rPr lang="fr-FR" sz="2000" dirty="0" err="1"/>
              <a:t>Zaale</a:t>
            </a:r>
            <a:r>
              <a:rPr lang="fr-FR" sz="2000" dirty="0"/>
              <a:t> 20, 5612 AJ Eindhoven, </a:t>
            </a:r>
            <a:r>
              <a:rPr lang="fr-FR" sz="2000" dirty="0" err="1"/>
              <a:t>Netherlands</a:t>
            </a:r>
            <a:endParaRPr lang="en-CH" sz="2000" dirty="0"/>
          </a:p>
          <a:p>
            <a:pPr algn="ctr">
              <a:buNone/>
            </a:pPr>
            <a:r>
              <a:rPr lang="en-CH" sz="2000" baseline="30000" dirty="0"/>
              <a:t>9</a:t>
            </a:r>
            <a:r>
              <a:rPr lang="en-US" sz="2000" dirty="0"/>
              <a:t>Institute of Plasma Science and Technology, CNR, Milano, Italy</a:t>
            </a:r>
            <a:endParaRPr lang="en-CH" sz="2000" dirty="0"/>
          </a:p>
          <a:p>
            <a:pPr algn="ctr">
              <a:buNone/>
            </a:pPr>
            <a:r>
              <a:rPr lang="en-CH" sz="2000" baseline="30000" dirty="0"/>
              <a:t>10</a:t>
            </a:r>
            <a:r>
              <a:rPr lang="en-US" sz="2000" dirty="0"/>
              <a:t>Laboratory for Plasma Physics, ERM/KMS, Brussels, Belgium</a:t>
            </a:r>
            <a:endParaRPr lang="fr-FR" sz="2000" dirty="0"/>
          </a:p>
          <a:p>
            <a:pPr algn="ctr">
              <a:buNone/>
            </a:pPr>
            <a:r>
              <a:rPr lang="en-CH" sz="2000" baseline="30000" dirty="0"/>
              <a:t>11</a:t>
            </a:r>
            <a:r>
              <a:rPr lang="en-US" sz="2000" dirty="0"/>
              <a:t>CCFE, </a:t>
            </a:r>
            <a:r>
              <a:rPr lang="en-US" sz="2000" dirty="0" err="1"/>
              <a:t>Culham</a:t>
            </a:r>
            <a:r>
              <a:rPr lang="en-US" sz="2000" dirty="0"/>
              <a:t> Science Centre, Abingdon OX14 3DB, United Kingdom of Great Britain and Northern</a:t>
            </a:r>
            <a:r>
              <a:rPr lang="en-CH" sz="2000" dirty="0"/>
              <a:t> </a:t>
            </a:r>
            <a:r>
              <a:rPr lang="en-US" sz="2000" dirty="0"/>
              <a:t>Ireland</a:t>
            </a:r>
            <a:endParaRPr lang="en-CH" sz="20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8089689-462D-48F5-BD4B-590EA67D3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8036" y="4186038"/>
            <a:ext cx="27003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 sz="4000" b="1"/>
            </a:pPr>
            <a:r>
              <a:rPr lang="en-US" sz="5400" dirty="0"/>
              <a:t>Reliable Prediction of Plasma Performance and Operational Limits in Tokamaks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AE135E-599D-44AD-BB09-BC07276B4F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100" y="39784690"/>
            <a:ext cx="1299512" cy="12995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9F611E-AFDF-4F21-A1AC-37DAABC6B0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241" y="39842320"/>
            <a:ext cx="1459678" cy="119001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7F05BDF-6C73-432C-A24E-572BC0912C4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7" b="25331"/>
          <a:stretch/>
        </p:blipFill>
        <p:spPr>
          <a:xfrm>
            <a:off x="11522864" y="41242476"/>
            <a:ext cx="3445229" cy="133679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1501566-4CD8-4348-86A5-8438D36EB4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364" y="41531118"/>
            <a:ext cx="3122917" cy="78934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23FBB35-9AF5-4B3C-B14D-A50DA7FAD2C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7" b="22780"/>
          <a:stretch/>
        </p:blipFill>
        <p:spPr>
          <a:xfrm>
            <a:off x="6428961" y="39854940"/>
            <a:ext cx="4570271" cy="12574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9895F3C-6423-425E-94C5-C98938BAA3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172" y="41195954"/>
            <a:ext cx="1459678" cy="1459678"/>
          </a:xfrm>
          <a:prstGeom prst="rect">
            <a:avLst/>
          </a:prstGeom>
        </p:spPr>
      </p:pic>
      <p:pic>
        <p:nvPicPr>
          <p:cNvPr id="4096" name="Picture 4095">
            <a:extLst>
              <a:ext uri="{FF2B5EF4-FFF2-40B4-BE49-F238E27FC236}">
                <a16:creationId xmlns:a16="http://schemas.microsoft.com/office/drawing/2014/main" id="{2A6F3E53-8044-4E73-8C2A-8C47BFADAE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" y="39751052"/>
            <a:ext cx="2698799" cy="1518074"/>
          </a:xfrm>
          <a:prstGeom prst="rect">
            <a:avLst/>
          </a:prstGeom>
        </p:spPr>
      </p:pic>
      <p:pic>
        <p:nvPicPr>
          <p:cNvPr id="4098" name="Picture 4097">
            <a:extLst>
              <a:ext uri="{FF2B5EF4-FFF2-40B4-BE49-F238E27FC236}">
                <a16:creationId xmlns:a16="http://schemas.microsoft.com/office/drawing/2014/main" id="{165B39A6-B53F-4C3E-A692-984D5F862C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962" y="39864391"/>
            <a:ext cx="3565688" cy="1224833"/>
          </a:xfrm>
          <a:prstGeom prst="rect">
            <a:avLst/>
          </a:prstGeom>
        </p:spPr>
      </p:pic>
      <p:pic>
        <p:nvPicPr>
          <p:cNvPr id="4101" name="Picture 4100">
            <a:extLst>
              <a:ext uri="{FF2B5EF4-FFF2-40B4-BE49-F238E27FC236}">
                <a16:creationId xmlns:a16="http://schemas.microsoft.com/office/drawing/2014/main" id="{8C02198D-04BC-4C45-B645-7B2552E7EB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234" y="41178079"/>
            <a:ext cx="2857500" cy="1495425"/>
          </a:xfrm>
          <a:prstGeom prst="rect">
            <a:avLst/>
          </a:prstGeom>
        </p:spPr>
      </p:pic>
      <p:pic>
        <p:nvPicPr>
          <p:cNvPr id="4103" name="Picture 4102">
            <a:extLst>
              <a:ext uri="{FF2B5EF4-FFF2-40B4-BE49-F238E27FC236}">
                <a16:creationId xmlns:a16="http://schemas.microsoft.com/office/drawing/2014/main" id="{63A8A86B-01BC-43C8-88A5-235EE305D5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067" y="39833817"/>
            <a:ext cx="2125837" cy="1195783"/>
          </a:xfrm>
          <a:prstGeom prst="rect">
            <a:avLst/>
          </a:prstGeom>
        </p:spPr>
      </p:pic>
      <p:pic>
        <p:nvPicPr>
          <p:cNvPr id="4105" name="Picture 4104">
            <a:extLst>
              <a:ext uri="{FF2B5EF4-FFF2-40B4-BE49-F238E27FC236}">
                <a16:creationId xmlns:a16="http://schemas.microsoft.com/office/drawing/2014/main" id="{96EF29AC-F71A-45AC-9C2D-23949E8488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8" y="41319955"/>
            <a:ext cx="4011176" cy="1066802"/>
          </a:xfrm>
          <a:prstGeom prst="rect">
            <a:avLst/>
          </a:prstGeom>
        </p:spPr>
      </p:pic>
      <p:sp>
        <p:nvSpPr>
          <p:cNvPr id="4182" name="Content Placeholder 9">
            <a:extLst>
              <a:ext uri="{FF2B5EF4-FFF2-40B4-BE49-F238E27FC236}">
                <a16:creationId xmlns:a16="http://schemas.microsoft.com/office/drawing/2014/main" id="{FD907299-68CD-5A95-FA24-17F7A2CE043B}"/>
              </a:ext>
            </a:extLst>
          </p:cNvPr>
          <p:cNvSpPr txBox="1">
            <a:spLocks/>
          </p:cNvSpPr>
          <p:nvPr/>
        </p:nvSpPr>
        <p:spPr bwMode="auto">
          <a:xfrm>
            <a:off x="1120245" y="24963293"/>
            <a:ext cx="3630457" cy="1593170"/>
          </a:xfrm>
          <a:prstGeom prst="rect">
            <a:avLst/>
          </a:prstGeom>
          <a:noFill/>
          <a:ln w="57150">
            <a:solidFill>
              <a:srgbClr val="034EE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marL="1565275" indent="-15652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89313" indent="-130333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300913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884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8456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JET D and DT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7030A0"/>
                </a:solidFill>
              </a:rPr>
              <a:t>Steady state </a:t>
            </a:r>
            <a:r>
              <a:rPr lang="en-CH" sz="2400" dirty="0">
                <a:solidFill>
                  <a:srgbClr val="00B050"/>
                </a:solidFill>
              </a:rPr>
              <a:t>Validation</a:t>
            </a:r>
            <a:endParaRPr lang="en-GB" sz="2400" dirty="0">
              <a:solidFill>
                <a:srgbClr val="00B050"/>
              </a:solidFill>
            </a:endParaRPr>
          </a:p>
          <a:p>
            <a:pPr marL="0" indent="0">
              <a:buFontTx/>
              <a:buNone/>
            </a:pPr>
            <a:endParaRPr lang="en-GB" kern="0" dirty="0"/>
          </a:p>
        </p:txBody>
      </p:sp>
      <p:sp>
        <p:nvSpPr>
          <p:cNvPr id="4183" name="Content Placeholder 9">
            <a:extLst>
              <a:ext uri="{FF2B5EF4-FFF2-40B4-BE49-F238E27FC236}">
                <a16:creationId xmlns:a16="http://schemas.microsoft.com/office/drawing/2014/main" id="{277FEF55-F8F0-DAD9-098C-8D206FBAD1B9}"/>
              </a:ext>
            </a:extLst>
          </p:cNvPr>
          <p:cNvSpPr txBox="1">
            <a:spLocks/>
          </p:cNvSpPr>
          <p:nvPr/>
        </p:nvSpPr>
        <p:spPr bwMode="auto">
          <a:xfrm>
            <a:off x="1120247" y="28417677"/>
            <a:ext cx="3630455" cy="1886509"/>
          </a:xfrm>
          <a:prstGeom prst="rect">
            <a:avLst/>
          </a:prstGeom>
          <a:noFill/>
          <a:ln w="57150">
            <a:solidFill>
              <a:srgbClr val="034EE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marL="1565275" indent="-15652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89313" indent="-130333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300913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884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8456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ITER 15MA baseline scenario</a:t>
            </a:r>
            <a:endParaRPr lang="en-GB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H" sz="2400" dirty="0">
                <a:solidFill>
                  <a:srgbClr val="7030A0"/>
                </a:solidFill>
              </a:rPr>
              <a:t>Steady state </a:t>
            </a:r>
            <a:r>
              <a:rPr lang="en-CH" sz="2400" dirty="0">
                <a:solidFill>
                  <a:srgbClr val="00B050"/>
                </a:solidFill>
              </a:rPr>
              <a:t>Extrapolation</a:t>
            </a:r>
            <a:endParaRPr lang="en-US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b="0" dirty="0"/>
          </a:p>
          <a:p>
            <a:pPr marL="0" indent="0">
              <a:buFontTx/>
              <a:buNone/>
            </a:pPr>
            <a:endParaRPr lang="en-GB" kern="0" dirty="0"/>
          </a:p>
        </p:txBody>
      </p:sp>
      <p:sp>
        <p:nvSpPr>
          <p:cNvPr id="4184" name="Content Placeholder 9">
            <a:extLst>
              <a:ext uri="{FF2B5EF4-FFF2-40B4-BE49-F238E27FC236}">
                <a16:creationId xmlns:a16="http://schemas.microsoft.com/office/drawing/2014/main" id="{729651B4-7257-AF31-2050-70F295B66549}"/>
              </a:ext>
            </a:extLst>
          </p:cNvPr>
          <p:cNvSpPr txBox="1">
            <a:spLocks/>
          </p:cNvSpPr>
          <p:nvPr/>
        </p:nvSpPr>
        <p:spPr bwMode="auto">
          <a:xfrm>
            <a:off x="1120246" y="26559770"/>
            <a:ext cx="3630456" cy="1857907"/>
          </a:xfrm>
          <a:prstGeom prst="rect">
            <a:avLst/>
          </a:prstGeom>
          <a:noFill/>
          <a:ln w="57150">
            <a:solidFill>
              <a:srgbClr val="034EE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marL="1565275" indent="-15652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89313" indent="-130333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300913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884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8456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AUG ECRH-heated discharge</a:t>
            </a:r>
            <a:endParaRPr lang="en-CH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H" sz="2400" dirty="0">
                <a:solidFill>
                  <a:srgbClr val="7030A0"/>
                </a:solidFill>
              </a:rPr>
              <a:t>Dynamic evolution </a:t>
            </a:r>
            <a:r>
              <a:rPr lang="en-CH" sz="2400" dirty="0">
                <a:solidFill>
                  <a:srgbClr val="00B050"/>
                </a:solidFill>
              </a:rPr>
              <a:t>Validation</a:t>
            </a:r>
            <a:endParaRPr lang="en-GB" sz="2400" dirty="0">
              <a:solidFill>
                <a:srgbClr val="00B050"/>
              </a:solidFill>
            </a:endParaRPr>
          </a:p>
          <a:p>
            <a:endParaRPr lang="en-US" i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FontTx/>
              <a:buNone/>
            </a:pPr>
            <a:endParaRPr lang="en-GB" kern="0" dirty="0"/>
          </a:p>
        </p:txBody>
      </p: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3EAFC049-65E4-466C-9A49-D13EF32392F7}"/>
              </a:ext>
            </a:extLst>
          </p:cNvPr>
          <p:cNvSpPr/>
          <p:nvPr/>
        </p:nvSpPr>
        <p:spPr bwMode="auto">
          <a:xfrm rot="5400000">
            <a:off x="10088544" y="25944570"/>
            <a:ext cx="360040" cy="51791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476AF637-E603-4EB5-9587-95903EE266CC}"/>
              </a:ext>
            </a:extLst>
          </p:cNvPr>
          <p:cNvSpPr/>
          <p:nvPr/>
        </p:nvSpPr>
        <p:spPr bwMode="auto">
          <a:xfrm rot="5400000">
            <a:off x="10091048" y="28815150"/>
            <a:ext cx="360040" cy="51791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Arrow: Quad 5">
            <a:extLst>
              <a:ext uri="{FF2B5EF4-FFF2-40B4-BE49-F238E27FC236}">
                <a16:creationId xmlns:a16="http://schemas.microsoft.com/office/drawing/2014/main" id="{0CE9856B-0AB8-4D49-BF7C-B6CCF608BDE8}"/>
              </a:ext>
            </a:extLst>
          </p:cNvPr>
          <p:cNvSpPr/>
          <p:nvPr/>
        </p:nvSpPr>
        <p:spPr bwMode="auto">
          <a:xfrm rot="2709765">
            <a:off x="9970945" y="27307265"/>
            <a:ext cx="595239" cy="617353"/>
          </a:xfrm>
          <a:prstGeom prst="quad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8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E9776ED-5512-495B-BFBB-754B12D6A37F}"/>
              </a:ext>
            </a:extLst>
          </p:cNvPr>
          <p:cNvGrpSpPr/>
          <p:nvPr/>
        </p:nvGrpSpPr>
        <p:grpSpPr>
          <a:xfrm>
            <a:off x="1035938" y="34770833"/>
            <a:ext cx="12969983" cy="3858930"/>
            <a:chOff x="1045388" y="34218425"/>
            <a:chExt cx="12969983" cy="3858930"/>
          </a:xfrm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41D3FF56-E975-44E1-9EA0-70B04962D200}"/>
                </a:ext>
              </a:extLst>
            </p:cNvPr>
            <p:cNvGrpSpPr/>
            <p:nvPr/>
          </p:nvGrpSpPr>
          <p:grpSpPr>
            <a:xfrm>
              <a:off x="1045388" y="34218425"/>
              <a:ext cx="12969983" cy="3858930"/>
              <a:chOff x="1045388" y="34218425"/>
              <a:chExt cx="12969983" cy="3858930"/>
            </a:xfrm>
          </p:grpSpPr>
          <p:grpSp>
            <p:nvGrpSpPr>
              <p:cNvPr id="4181" name="Group 4180">
                <a:extLst>
                  <a:ext uri="{FF2B5EF4-FFF2-40B4-BE49-F238E27FC236}">
                    <a16:creationId xmlns:a16="http://schemas.microsoft.com/office/drawing/2014/main" id="{741A79C8-49E4-F2A2-BCC2-D180C2A067AB}"/>
                  </a:ext>
                </a:extLst>
              </p:cNvPr>
              <p:cNvGrpSpPr/>
              <p:nvPr/>
            </p:nvGrpSpPr>
            <p:grpSpPr>
              <a:xfrm>
                <a:off x="1045388" y="34250281"/>
                <a:ext cx="12969983" cy="3827074"/>
                <a:chOff x="1026168" y="33804832"/>
                <a:chExt cx="12969983" cy="3827074"/>
              </a:xfrm>
            </p:grpSpPr>
            <p:sp>
              <p:nvSpPr>
                <p:cNvPr id="31" name="Content Placeholder 9">
                  <a:extLst>
                    <a:ext uri="{FF2B5EF4-FFF2-40B4-BE49-F238E27FC236}">
                      <a16:creationId xmlns:a16="http://schemas.microsoft.com/office/drawing/2014/main" id="{C712C751-443F-46B1-96AD-AE143DC41A07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4775390" y="33804832"/>
                  <a:ext cx="2244538" cy="718077"/>
                </a:xfrm>
                <a:prstGeom prst="rect">
                  <a:avLst/>
                </a:prstGeom>
                <a:noFill/>
                <a:ln w="57150">
                  <a:solidFill>
                    <a:srgbClr val="034EE3"/>
                  </a:solidFill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417232" tIns="208616" rIns="417232" bIns="208616" numCol="1" anchor="t" anchorCtr="0" compatLnSpc="1">
                  <a:prstTxWarp prst="textNoShape">
                    <a:avLst/>
                  </a:prstTxWarp>
                </a:bodyPr>
                <a:lstStyle>
                  <a:lvl1pPr marL="1565275" indent="-15652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 b="1">
                      <a:solidFill>
                        <a:srgbClr val="003399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3389313" indent="-1303338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5214938" indent="-1042988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7300913" indent="-1042988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93884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98456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00">
                      <a:solidFill>
                        <a:schemeClr val="tx1"/>
                      </a:solidFill>
                      <a:latin typeface="+mn-lt"/>
                    </a:defRPr>
                  </a:lvl6pPr>
                  <a:lvl7pPr marL="103028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00">
                      <a:solidFill>
                        <a:schemeClr val="tx1"/>
                      </a:solidFill>
                      <a:latin typeface="+mn-lt"/>
                    </a:defRPr>
                  </a:lvl7pPr>
                  <a:lvl8pPr marL="107600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00">
                      <a:solidFill>
                        <a:schemeClr val="tx1"/>
                      </a:solidFill>
                      <a:latin typeface="+mn-lt"/>
                    </a:defRPr>
                  </a:lvl8pPr>
                  <a:lvl9pPr marL="112172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indent="0">
                    <a:buFontTx/>
                    <a:buNone/>
                  </a:pPr>
                  <a:r>
                    <a:rPr lang="en-CH" sz="2000" kern="0" dirty="0">
                      <a:solidFill>
                        <a:schemeClr val="tx1"/>
                      </a:solidFill>
                    </a:rPr>
                    <a:t>Wiki pages</a:t>
                  </a:r>
                  <a:endParaRPr lang="en-GB" sz="2000" kern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Content Placeholder 9">
                  <a:extLst>
                    <a:ext uri="{FF2B5EF4-FFF2-40B4-BE49-F238E27FC236}">
                      <a16:creationId xmlns:a16="http://schemas.microsoft.com/office/drawing/2014/main" id="{BF0A7538-36AC-4AAE-BD73-9450B9363328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1330894" y="33849496"/>
                  <a:ext cx="2248806" cy="716875"/>
                </a:xfrm>
                <a:prstGeom prst="rect">
                  <a:avLst/>
                </a:prstGeom>
                <a:noFill/>
                <a:ln w="57150">
                  <a:solidFill>
                    <a:srgbClr val="034EE3"/>
                  </a:solidFill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417232" tIns="208616" rIns="417232" bIns="208616" numCol="1" anchor="t" anchorCtr="0" compatLnSpc="1">
                  <a:prstTxWarp prst="textNoShape">
                    <a:avLst/>
                  </a:prstTxWarp>
                </a:bodyPr>
                <a:lstStyle>
                  <a:lvl1pPr marL="1565275" indent="-15652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 b="1">
                      <a:solidFill>
                        <a:srgbClr val="003399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3389313" indent="-1303338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5214938" indent="-1042988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7300913" indent="-1042988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93884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98456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00">
                      <a:solidFill>
                        <a:schemeClr val="tx1"/>
                      </a:solidFill>
                      <a:latin typeface="+mn-lt"/>
                    </a:defRPr>
                  </a:lvl6pPr>
                  <a:lvl7pPr marL="103028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00">
                      <a:solidFill>
                        <a:schemeClr val="tx1"/>
                      </a:solidFill>
                      <a:latin typeface="+mn-lt"/>
                    </a:defRPr>
                  </a:lvl7pPr>
                  <a:lvl8pPr marL="107600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00">
                      <a:solidFill>
                        <a:schemeClr val="tx1"/>
                      </a:solidFill>
                      <a:latin typeface="+mn-lt"/>
                    </a:defRPr>
                  </a:lvl8pPr>
                  <a:lvl9pPr marL="112172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indent="0">
                    <a:buFontTx/>
                    <a:buNone/>
                  </a:pPr>
                  <a:r>
                    <a:rPr lang="en-CH" sz="2000" kern="0" dirty="0" err="1">
                      <a:solidFill>
                        <a:schemeClr val="tx1"/>
                      </a:solidFill>
                    </a:rPr>
                    <a:t>Mattermost</a:t>
                  </a:r>
                  <a:endParaRPr lang="en-GB" kern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Content Placeholder 9">
                  <a:extLst>
                    <a:ext uri="{FF2B5EF4-FFF2-40B4-BE49-F238E27FC236}">
                      <a16:creationId xmlns:a16="http://schemas.microsoft.com/office/drawing/2014/main" id="{1B9A1BCC-3462-4D54-9943-65D977BF9C49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026168" y="35012646"/>
                  <a:ext cx="2244538" cy="1180256"/>
                </a:xfrm>
                <a:prstGeom prst="rect">
                  <a:avLst/>
                </a:prstGeom>
                <a:noFill/>
                <a:ln w="57150">
                  <a:solidFill>
                    <a:srgbClr val="034EE3"/>
                  </a:solidFill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417232" tIns="208616" rIns="417232" bIns="208616" numCol="1" anchor="t" anchorCtr="0" compatLnSpc="1">
                  <a:prstTxWarp prst="textNoShape">
                    <a:avLst/>
                  </a:prstTxWarp>
                </a:bodyPr>
                <a:lstStyle>
                  <a:lvl1pPr marL="1565275" indent="-15652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 b="1">
                      <a:solidFill>
                        <a:srgbClr val="003399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3389313" indent="-1303338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5214938" indent="-1042988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7300913" indent="-1042988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93884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98456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00">
                      <a:solidFill>
                        <a:schemeClr val="tx1"/>
                      </a:solidFill>
                      <a:latin typeface="+mn-lt"/>
                    </a:defRPr>
                  </a:lvl6pPr>
                  <a:lvl7pPr marL="103028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00">
                      <a:solidFill>
                        <a:schemeClr val="tx1"/>
                      </a:solidFill>
                      <a:latin typeface="+mn-lt"/>
                    </a:defRPr>
                  </a:lvl7pPr>
                  <a:lvl8pPr marL="107600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00">
                      <a:solidFill>
                        <a:schemeClr val="tx1"/>
                      </a:solidFill>
                      <a:latin typeface="+mn-lt"/>
                    </a:defRPr>
                  </a:lvl8pPr>
                  <a:lvl9pPr marL="112172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indent="0">
                    <a:buFontTx/>
                    <a:buNone/>
                  </a:pPr>
                  <a:r>
                    <a:rPr lang="en-CH" sz="2000" kern="0" dirty="0">
                      <a:solidFill>
                        <a:schemeClr val="tx1"/>
                      </a:solidFill>
                    </a:rPr>
                    <a:t>In person meetings</a:t>
                  </a:r>
                  <a:endParaRPr lang="en-GB" sz="2000" kern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Content Placeholder 9">
                  <a:extLst>
                    <a:ext uri="{FF2B5EF4-FFF2-40B4-BE49-F238E27FC236}">
                      <a16:creationId xmlns:a16="http://schemas.microsoft.com/office/drawing/2014/main" id="{2A099D3D-F7E8-4CE8-9A3C-C0D8B99A0572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8019166" y="33804832"/>
                  <a:ext cx="2248806" cy="716875"/>
                </a:xfrm>
                <a:prstGeom prst="rect">
                  <a:avLst/>
                </a:prstGeom>
                <a:noFill/>
                <a:ln w="57150">
                  <a:solidFill>
                    <a:srgbClr val="034EE3"/>
                  </a:solidFill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417232" tIns="208616" rIns="417232" bIns="208616" numCol="1" anchor="t" anchorCtr="0" compatLnSpc="1">
                  <a:prstTxWarp prst="textNoShape">
                    <a:avLst/>
                  </a:prstTxWarp>
                </a:bodyPr>
                <a:lstStyle>
                  <a:lvl1pPr marL="1565275" indent="-15652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 b="1">
                      <a:solidFill>
                        <a:srgbClr val="003399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3389313" indent="-1303338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5214938" indent="-1042988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7300913" indent="-1042988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93884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98456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00">
                      <a:solidFill>
                        <a:schemeClr val="tx1"/>
                      </a:solidFill>
                      <a:latin typeface="+mn-lt"/>
                    </a:defRPr>
                  </a:lvl6pPr>
                  <a:lvl7pPr marL="103028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00">
                      <a:solidFill>
                        <a:schemeClr val="tx1"/>
                      </a:solidFill>
                      <a:latin typeface="+mn-lt"/>
                    </a:defRPr>
                  </a:lvl7pPr>
                  <a:lvl8pPr marL="107600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00">
                      <a:solidFill>
                        <a:schemeClr val="tx1"/>
                      </a:solidFill>
                      <a:latin typeface="+mn-lt"/>
                    </a:defRPr>
                  </a:lvl8pPr>
                  <a:lvl9pPr marL="112172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indent="0">
                    <a:buFontTx/>
                    <a:buNone/>
                  </a:pPr>
                  <a:r>
                    <a:rPr lang="en-CH" sz="2000" kern="0" dirty="0">
                      <a:solidFill>
                        <a:schemeClr val="tx1"/>
                      </a:solidFill>
                    </a:rPr>
                    <a:t>Trainings</a:t>
                  </a:r>
                  <a:endParaRPr lang="en-GB" kern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Content Placeholder 9">
                  <a:extLst>
                    <a:ext uri="{FF2B5EF4-FFF2-40B4-BE49-F238E27FC236}">
                      <a16:creationId xmlns:a16="http://schemas.microsoft.com/office/drawing/2014/main" id="{FF8CB900-05BA-499A-B14D-601A027857EA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3919977" y="35002822"/>
                  <a:ext cx="3052996" cy="1199904"/>
                </a:xfrm>
                <a:prstGeom prst="rect">
                  <a:avLst/>
                </a:prstGeom>
                <a:noFill/>
                <a:ln w="57150">
                  <a:solidFill>
                    <a:srgbClr val="034EE3"/>
                  </a:solidFill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417232" tIns="208616" rIns="417232" bIns="208616" numCol="1" anchor="t" anchorCtr="0" compatLnSpc="1">
                  <a:prstTxWarp prst="textNoShape">
                    <a:avLst/>
                  </a:prstTxWarp>
                </a:bodyPr>
                <a:lstStyle>
                  <a:lvl1pPr marL="1565275" indent="-15652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 b="1">
                      <a:solidFill>
                        <a:srgbClr val="003399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3389313" indent="-1303338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5214938" indent="-1042988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7300913" indent="-1042988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93884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98456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00">
                      <a:solidFill>
                        <a:schemeClr val="tx1"/>
                      </a:solidFill>
                      <a:latin typeface="+mn-lt"/>
                    </a:defRPr>
                  </a:lvl6pPr>
                  <a:lvl7pPr marL="103028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00">
                      <a:solidFill>
                        <a:schemeClr val="tx1"/>
                      </a:solidFill>
                      <a:latin typeface="+mn-lt"/>
                    </a:defRPr>
                  </a:lvl7pPr>
                  <a:lvl8pPr marL="107600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00">
                      <a:solidFill>
                        <a:schemeClr val="tx1"/>
                      </a:solidFill>
                      <a:latin typeface="+mn-lt"/>
                    </a:defRPr>
                  </a:lvl8pPr>
                  <a:lvl9pPr marL="112172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en-US" kern="0" dirty="0"/>
                    <a:t>Project management</a:t>
                  </a:r>
                  <a:endParaRPr lang="en-GB" kern="0" dirty="0"/>
                </a:p>
              </p:txBody>
            </p:sp>
            <p:cxnSp>
              <p:nvCxnSpPr>
                <p:cNvPr id="3" name="Straight Arrow Connector 2">
                  <a:extLst>
                    <a:ext uri="{FF2B5EF4-FFF2-40B4-BE49-F238E27FC236}">
                      <a16:creationId xmlns:a16="http://schemas.microsoft.com/office/drawing/2014/main" id="{D430ED00-1CF5-4E46-8FE6-13FE7DA4926F}"/>
                    </a:ext>
                  </a:extLst>
                </p:cNvPr>
                <p:cNvCxnSpPr>
                  <a:stCxn id="37" idx="0"/>
                  <a:endCxn id="31" idx="2"/>
                </p:cNvCxnSpPr>
                <p:nvPr/>
              </p:nvCxnSpPr>
              <p:spPr bwMode="auto">
                <a:xfrm flipV="1">
                  <a:off x="5446475" y="34522909"/>
                  <a:ext cx="451184" cy="479913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C46A998C-ACD8-4E92-901C-294081D87FB7}"/>
                    </a:ext>
                  </a:extLst>
                </p:cNvPr>
                <p:cNvCxnSpPr>
                  <a:stCxn id="37" idx="0"/>
                  <a:endCxn id="202" idx="2"/>
                </p:cNvCxnSpPr>
                <p:nvPr/>
              </p:nvCxnSpPr>
              <p:spPr bwMode="auto">
                <a:xfrm flipH="1" flipV="1">
                  <a:off x="2530852" y="34491053"/>
                  <a:ext cx="2915623" cy="511769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405E3080-79DF-424A-BA1E-E454ADBA996A}"/>
                    </a:ext>
                  </a:extLst>
                </p:cNvPr>
                <p:cNvCxnSpPr>
                  <a:stCxn id="37" idx="0"/>
                  <a:endCxn id="32" idx="2"/>
                </p:cNvCxnSpPr>
                <p:nvPr/>
              </p:nvCxnSpPr>
              <p:spPr bwMode="auto">
                <a:xfrm flipV="1">
                  <a:off x="5446475" y="34566371"/>
                  <a:ext cx="7008822" cy="436451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009B1F3F-8F66-4F04-832E-4D6274C1B3C4}"/>
                    </a:ext>
                  </a:extLst>
                </p:cNvPr>
                <p:cNvCxnSpPr>
                  <a:stCxn id="37" idx="0"/>
                  <a:endCxn id="36" idx="2"/>
                </p:cNvCxnSpPr>
                <p:nvPr/>
              </p:nvCxnSpPr>
              <p:spPr bwMode="auto">
                <a:xfrm flipV="1">
                  <a:off x="5446475" y="34521707"/>
                  <a:ext cx="3697094" cy="481115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A0CB3775-11AF-47A4-9CB4-1609E333713C}"/>
                    </a:ext>
                  </a:extLst>
                </p:cNvPr>
                <p:cNvCxnSpPr>
                  <a:stCxn id="37" idx="3"/>
                  <a:endCxn id="33" idx="1"/>
                </p:cNvCxnSpPr>
                <p:nvPr/>
              </p:nvCxnSpPr>
              <p:spPr bwMode="auto">
                <a:xfrm>
                  <a:off x="6972973" y="35602774"/>
                  <a:ext cx="685646" cy="15877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7" name="Content Placeholder 9">
                  <a:extLst>
                    <a:ext uri="{FF2B5EF4-FFF2-40B4-BE49-F238E27FC236}">
                      <a16:creationId xmlns:a16="http://schemas.microsoft.com/office/drawing/2014/main" id="{6847FFF7-80F9-4144-AE93-9BFD829A5763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4692919" y="36903517"/>
                  <a:ext cx="2244538" cy="701953"/>
                </a:xfrm>
                <a:prstGeom prst="rect">
                  <a:avLst/>
                </a:prstGeom>
                <a:noFill/>
                <a:ln w="57150">
                  <a:solidFill>
                    <a:srgbClr val="00B050"/>
                  </a:solidFill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417232" tIns="208616" rIns="417232" bIns="208616" numCol="1" anchor="t" anchorCtr="0" compatLnSpc="1">
                  <a:prstTxWarp prst="textNoShape">
                    <a:avLst/>
                  </a:prstTxWarp>
                </a:bodyPr>
                <a:lstStyle>
                  <a:lvl1pPr marL="1565275" indent="-15652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 b="1">
                      <a:solidFill>
                        <a:srgbClr val="003399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3389313" indent="-1303338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5214938" indent="-1042988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7300913" indent="-1042988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93884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98456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00">
                      <a:solidFill>
                        <a:schemeClr val="tx1"/>
                      </a:solidFill>
                      <a:latin typeface="+mn-lt"/>
                    </a:defRPr>
                  </a:lvl6pPr>
                  <a:lvl7pPr marL="103028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00">
                      <a:solidFill>
                        <a:schemeClr val="tx1"/>
                      </a:solidFill>
                      <a:latin typeface="+mn-lt"/>
                    </a:defRPr>
                  </a:lvl7pPr>
                  <a:lvl8pPr marL="107600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00">
                      <a:solidFill>
                        <a:schemeClr val="tx1"/>
                      </a:solidFill>
                      <a:latin typeface="+mn-lt"/>
                    </a:defRPr>
                  </a:lvl8pPr>
                  <a:lvl9pPr marL="112172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indent="0">
                    <a:buFontTx/>
                    <a:buNone/>
                  </a:pPr>
                  <a:r>
                    <a:rPr lang="en-CH" sz="2400" kern="0" dirty="0">
                      <a:solidFill>
                        <a:schemeClr val="tx1"/>
                      </a:solidFill>
                    </a:rPr>
                    <a:t>WPTE</a:t>
                  </a:r>
                  <a:endParaRPr lang="en-GB" kern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Content Placeholder 9">
                  <a:extLst>
                    <a:ext uri="{FF2B5EF4-FFF2-40B4-BE49-F238E27FC236}">
                      <a16:creationId xmlns:a16="http://schemas.microsoft.com/office/drawing/2014/main" id="{CBD120FB-4661-4496-AE03-95C7226B7FDA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1328010" y="36917146"/>
                  <a:ext cx="2251690" cy="714760"/>
                </a:xfrm>
                <a:prstGeom prst="rect">
                  <a:avLst/>
                </a:prstGeom>
                <a:noFill/>
                <a:ln w="57150">
                  <a:solidFill>
                    <a:srgbClr val="00B050"/>
                  </a:solidFill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417232" tIns="208616" rIns="417232" bIns="208616" numCol="1" anchor="t" anchorCtr="0" compatLnSpc="1">
                  <a:prstTxWarp prst="textNoShape">
                    <a:avLst/>
                  </a:prstTxWarp>
                </a:bodyPr>
                <a:lstStyle>
                  <a:lvl1pPr marL="1565275" indent="-15652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 b="1">
                      <a:solidFill>
                        <a:srgbClr val="003399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3389313" indent="-1303338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5214938" indent="-1042988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7300913" indent="-1042988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93884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98456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00">
                      <a:solidFill>
                        <a:schemeClr val="tx1"/>
                      </a:solidFill>
                      <a:latin typeface="+mn-lt"/>
                    </a:defRPr>
                  </a:lvl6pPr>
                  <a:lvl7pPr marL="103028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00">
                      <a:solidFill>
                        <a:schemeClr val="tx1"/>
                      </a:solidFill>
                      <a:latin typeface="+mn-lt"/>
                    </a:defRPr>
                  </a:lvl7pPr>
                  <a:lvl8pPr marL="107600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00">
                      <a:solidFill>
                        <a:schemeClr val="tx1"/>
                      </a:solidFill>
                      <a:latin typeface="+mn-lt"/>
                    </a:defRPr>
                  </a:lvl8pPr>
                  <a:lvl9pPr marL="112172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indent="0">
                    <a:buFontTx/>
                    <a:buNone/>
                  </a:pPr>
                  <a:r>
                    <a:rPr lang="en-CH" sz="2400" kern="0" dirty="0">
                      <a:solidFill>
                        <a:schemeClr val="tx1"/>
                      </a:solidFill>
                    </a:rPr>
                    <a:t>IO</a:t>
                  </a:r>
                  <a:endParaRPr lang="en-GB" kern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Content Placeholder 9">
                  <a:extLst>
                    <a:ext uri="{FF2B5EF4-FFF2-40B4-BE49-F238E27FC236}">
                      <a16:creationId xmlns:a16="http://schemas.microsoft.com/office/drawing/2014/main" id="{44EB7B98-5918-439B-8651-E299DB25118A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1744460" y="35022470"/>
                  <a:ext cx="2251691" cy="1180256"/>
                </a:xfrm>
                <a:prstGeom prst="rect">
                  <a:avLst/>
                </a:prstGeom>
                <a:noFill/>
                <a:ln w="57150">
                  <a:solidFill>
                    <a:srgbClr val="00B050"/>
                  </a:solidFill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417232" tIns="208616" rIns="417232" bIns="208616" numCol="1" anchor="t" anchorCtr="0" compatLnSpc="1">
                  <a:prstTxWarp prst="textNoShape">
                    <a:avLst/>
                  </a:prstTxWarp>
                </a:bodyPr>
                <a:lstStyle>
                  <a:lvl1pPr marL="1565275" indent="-15652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 b="1">
                      <a:solidFill>
                        <a:srgbClr val="003399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3389313" indent="-1303338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5214938" indent="-1042988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7300913" indent="-1042988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93884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98456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00">
                      <a:solidFill>
                        <a:schemeClr val="tx1"/>
                      </a:solidFill>
                      <a:latin typeface="+mn-lt"/>
                    </a:defRPr>
                  </a:lvl6pPr>
                  <a:lvl7pPr marL="103028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00">
                      <a:solidFill>
                        <a:schemeClr val="tx1"/>
                      </a:solidFill>
                      <a:latin typeface="+mn-lt"/>
                    </a:defRPr>
                  </a:lvl7pPr>
                  <a:lvl8pPr marL="107600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00">
                      <a:solidFill>
                        <a:schemeClr val="tx1"/>
                      </a:solidFill>
                      <a:latin typeface="+mn-lt"/>
                    </a:defRPr>
                  </a:lvl8pPr>
                  <a:lvl9pPr marL="112172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indent="0">
                    <a:buFontTx/>
                    <a:buNone/>
                  </a:pPr>
                  <a:r>
                    <a:rPr lang="en-CH" sz="2400" kern="0" dirty="0">
                      <a:solidFill>
                        <a:schemeClr val="tx1"/>
                      </a:solidFill>
                    </a:rPr>
                    <a:t>ACH</a:t>
                  </a:r>
                  <a:endParaRPr lang="en-GB" kern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Content Placeholder 9">
                  <a:extLst>
                    <a:ext uri="{FF2B5EF4-FFF2-40B4-BE49-F238E27FC236}">
                      <a16:creationId xmlns:a16="http://schemas.microsoft.com/office/drawing/2014/main" id="{163C3E68-5241-406F-9975-C07C2B23000E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8019662" y="36911419"/>
                  <a:ext cx="2251690" cy="693829"/>
                </a:xfrm>
                <a:prstGeom prst="rect">
                  <a:avLst/>
                </a:prstGeom>
                <a:noFill/>
                <a:ln w="57150">
                  <a:solidFill>
                    <a:srgbClr val="00B050"/>
                  </a:solidFill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417232" tIns="208616" rIns="417232" bIns="208616" numCol="1" anchor="t" anchorCtr="0" compatLnSpc="1">
                  <a:prstTxWarp prst="textNoShape">
                    <a:avLst/>
                  </a:prstTxWarp>
                </a:bodyPr>
                <a:lstStyle>
                  <a:lvl1pPr marL="1565275" indent="-15652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 b="1">
                      <a:solidFill>
                        <a:srgbClr val="003399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3389313" indent="-1303338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5214938" indent="-1042988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7300913" indent="-1042988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93884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98456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00">
                      <a:solidFill>
                        <a:schemeClr val="tx1"/>
                      </a:solidFill>
                      <a:latin typeface="+mn-lt"/>
                    </a:defRPr>
                  </a:lvl6pPr>
                  <a:lvl7pPr marL="103028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00">
                      <a:solidFill>
                        <a:schemeClr val="tx1"/>
                      </a:solidFill>
                      <a:latin typeface="+mn-lt"/>
                    </a:defRPr>
                  </a:lvl7pPr>
                  <a:lvl8pPr marL="107600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00">
                      <a:solidFill>
                        <a:schemeClr val="tx1"/>
                      </a:solidFill>
                      <a:latin typeface="+mn-lt"/>
                    </a:defRPr>
                  </a:lvl8pPr>
                  <a:lvl9pPr marL="112172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indent="0">
                    <a:buFontTx/>
                    <a:buNone/>
                  </a:pPr>
                  <a:r>
                    <a:rPr lang="en-CH" sz="2400" kern="0" dirty="0" err="1">
                      <a:solidFill>
                        <a:schemeClr val="tx1"/>
                      </a:solidFill>
                    </a:rPr>
                    <a:t>TSVVs</a:t>
                  </a:r>
                  <a:endParaRPr lang="en-GB" kern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Content Placeholder 9">
                  <a:extLst>
                    <a:ext uri="{FF2B5EF4-FFF2-40B4-BE49-F238E27FC236}">
                      <a16:creationId xmlns:a16="http://schemas.microsoft.com/office/drawing/2014/main" id="{889080A3-A587-4F7D-86FE-4039D04D428B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437488" y="36872986"/>
                  <a:ext cx="2251689" cy="701953"/>
                </a:xfrm>
                <a:prstGeom prst="rect">
                  <a:avLst/>
                </a:prstGeom>
                <a:noFill/>
                <a:ln w="57150">
                  <a:solidFill>
                    <a:srgbClr val="00B050"/>
                  </a:solidFill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417232" tIns="208616" rIns="417232" bIns="208616" numCol="1" anchor="t" anchorCtr="0" compatLnSpc="1">
                  <a:prstTxWarp prst="textNoShape">
                    <a:avLst/>
                  </a:prstTxWarp>
                </a:bodyPr>
                <a:lstStyle>
                  <a:lvl1pPr marL="1565275" indent="-15652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 b="1">
                      <a:solidFill>
                        <a:srgbClr val="003399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3389313" indent="-1303338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5214938" indent="-1042988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7300913" indent="-1042988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93884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98456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00">
                      <a:solidFill>
                        <a:schemeClr val="tx1"/>
                      </a:solidFill>
                      <a:latin typeface="+mn-lt"/>
                    </a:defRPr>
                  </a:lvl6pPr>
                  <a:lvl7pPr marL="103028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00">
                      <a:solidFill>
                        <a:schemeClr val="tx1"/>
                      </a:solidFill>
                      <a:latin typeface="+mn-lt"/>
                    </a:defRPr>
                  </a:lvl7pPr>
                  <a:lvl8pPr marL="107600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00">
                      <a:solidFill>
                        <a:schemeClr val="tx1"/>
                      </a:solidFill>
                      <a:latin typeface="+mn-lt"/>
                    </a:defRPr>
                  </a:lvl8pPr>
                  <a:lvl9pPr marL="112172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indent="0">
                    <a:buFontTx/>
                    <a:buNone/>
                  </a:pPr>
                  <a:r>
                    <a:rPr lang="en-CH" sz="2400" kern="0" dirty="0">
                      <a:solidFill>
                        <a:schemeClr val="tx1"/>
                      </a:solidFill>
                    </a:rPr>
                    <a:t>DMP</a:t>
                  </a:r>
                  <a:endParaRPr lang="en-GB" kern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Content Placeholder 9">
                  <a:extLst>
                    <a:ext uri="{FF2B5EF4-FFF2-40B4-BE49-F238E27FC236}">
                      <a16:creationId xmlns:a16="http://schemas.microsoft.com/office/drawing/2014/main" id="{2142A77D-33C7-41B0-BB36-C2B79FCCB03A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7658619" y="35218289"/>
                  <a:ext cx="3437389" cy="800724"/>
                </a:xfrm>
                <a:prstGeom prst="rect">
                  <a:avLst/>
                </a:prstGeom>
                <a:noFill/>
                <a:ln w="57150">
                  <a:solidFill>
                    <a:srgbClr val="00B050"/>
                  </a:solidFill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417232" tIns="208616" rIns="417232" bIns="208616" numCol="1" anchor="t" anchorCtr="0" compatLnSpc="1">
                  <a:prstTxWarp prst="textNoShape">
                    <a:avLst/>
                  </a:prstTxWarp>
                </a:bodyPr>
                <a:lstStyle>
                  <a:lvl1pPr marL="1565275" indent="-15652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800" b="1">
                      <a:solidFill>
                        <a:srgbClr val="003399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3389313" indent="-1303338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5214938" indent="-1042988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7300913" indent="-1042988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93884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98456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00">
                      <a:solidFill>
                        <a:schemeClr val="tx1"/>
                      </a:solidFill>
                      <a:latin typeface="+mn-lt"/>
                    </a:defRPr>
                  </a:lvl6pPr>
                  <a:lvl7pPr marL="103028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00">
                      <a:solidFill>
                        <a:schemeClr val="tx1"/>
                      </a:solidFill>
                      <a:latin typeface="+mn-lt"/>
                    </a:defRPr>
                  </a:lvl7pPr>
                  <a:lvl8pPr marL="107600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00">
                      <a:solidFill>
                        <a:schemeClr val="tx1"/>
                      </a:solidFill>
                      <a:latin typeface="+mn-lt"/>
                    </a:defRPr>
                  </a:lvl8pPr>
                  <a:lvl9pPr marL="11217275" indent="-1044575" algn="l" defTabSz="417195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8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indent="0">
                    <a:buFontTx/>
                    <a:buNone/>
                  </a:pPr>
                  <a:r>
                    <a:rPr lang="en-CH" sz="2400" kern="0" dirty="0">
                      <a:solidFill>
                        <a:schemeClr val="tx1"/>
                      </a:solidFill>
                    </a:rPr>
                    <a:t>Remote meetings</a:t>
                  </a:r>
                  <a:endParaRPr lang="en-GB" sz="2400" kern="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77EE6051-83F7-4063-8079-1B9A11675FF5}"/>
                    </a:ext>
                  </a:extLst>
                </p:cNvPr>
                <p:cNvCxnSpPr>
                  <a:stCxn id="33" idx="2"/>
                  <a:endCxn id="21" idx="0"/>
                </p:cNvCxnSpPr>
                <p:nvPr/>
              </p:nvCxnSpPr>
              <p:spPr bwMode="auto">
                <a:xfrm flipH="1">
                  <a:off x="2563333" y="36019013"/>
                  <a:ext cx="6813981" cy="853973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5E66B0C2-7B49-470F-8BA7-11B26B768425}"/>
                    </a:ext>
                  </a:extLst>
                </p:cNvPr>
                <p:cNvCxnSpPr>
                  <a:stCxn id="33" idx="2"/>
                  <a:endCxn id="17" idx="0"/>
                </p:cNvCxnSpPr>
                <p:nvPr/>
              </p:nvCxnSpPr>
              <p:spPr bwMode="auto">
                <a:xfrm flipH="1">
                  <a:off x="5815188" y="36019013"/>
                  <a:ext cx="3562126" cy="884504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5094BAAC-5333-4FA1-B1E0-BD58626D1B41}"/>
                    </a:ext>
                  </a:extLst>
                </p:cNvPr>
                <p:cNvCxnSpPr>
                  <a:stCxn id="33" idx="2"/>
                  <a:endCxn id="20" idx="0"/>
                </p:cNvCxnSpPr>
                <p:nvPr/>
              </p:nvCxnSpPr>
              <p:spPr bwMode="auto">
                <a:xfrm flipH="1">
                  <a:off x="9145507" y="36019013"/>
                  <a:ext cx="231807" cy="892406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F46D9CB4-E75E-44D4-922F-CC95E87DDDE1}"/>
                    </a:ext>
                  </a:extLst>
                </p:cNvPr>
                <p:cNvCxnSpPr>
                  <a:stCxn id="33" idx="3"/>
                  <a:endCxn id="19" idx="1"/>
                </p:cNvCxnSpPr>
                <p:nvPr/>
              </p:nvCxnSpPr>
              <p:spPr bwMode="auto">
                <a:xfrm flipV="1">
                  <a:off x="11096008" y="35612598"/>
                  <a:ext cx="648452" cy="6053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B0787952-0FBE-4B09-AC7F-9ECF8408F591}"/>
                    </a:ext>
                  </a:extLst>
                </p:cNvPr>
                <p:cNvCxnSpPr>
                  <a:stCxn id="33" idx="2"/>
                  <a:endCxn id="18" idx="0"/>
                </p:cNvCxnSpPr>
                <p:nvPr/>
              </p:nvCxnSpPr>
              <p:spPr bwMode="auto">
                <a:xfrm>
                  <a:off x="9377314" y="36019013"/>
                  <a:ext cx="3076541" cy="898133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02" name="Content Placeholder 9">
                <a:extLst>
                  <a:ext uri="{FF2B5EF4-FFF2-40B4-BE49-F238E27FC236}">
                    <a16:creationId xmlns:a16="http://schemas.microsoft.com/office/drawing/2014/main" id="{E0343531-EE36-42CC-B510-779F027D8F2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427803" y="34218425"/>
                <a:ext cx="2244538" cy="718077"/>
              </a:xfrm>
              <a:prstGeom prst="rect">
                <a:avLst/>
              </a:prstGeom>
              <a:noFill/>
              <a:ln w="57150">
                <a:solidFill>
                  <a:srgbClr val="034EE3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417232" tIns="208616" rIns="417232" bIns="208616" numCol="1" anchor="t" anchorCtr="0" compatLnSpc="1">
                <a:prstTxWarp prst="textNoShape">
                  <a:avLst/>
                </a:prstTxWarp>
              </a:bodyPr>
              <a:lstStyle>
                <a:lvl1pPr marL="1565275" indent="-1565275" algn="l" defTabSz="417195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 b="1">
                    <a:solidFill>
                      <a:srgbClr val="00339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3389313" indent="-1303338" algn="l" defTabSz="417195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5214938" indent="-1042988" algn="l" defTabSz="417195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7300913" indent="-1042988" algn="l" defTabSz="417195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9388475" indent="-1044575" algn="l" defTabSz="417195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9845675" indent="-1044575" algn="l" defTabSz="417195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10302875" indent="-1044575" algn="l" defTabSz="417195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10760075" indent="-1044575" algn="l" defTabSz="417195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11217275" indent="-1044575" algn="l" defTabSz="417195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CH" sz="2000" kern="0" dirty="0">
                    <a:solidFill>
                      <a:schemeClr val="tx1"/>
                    </a:solidFill>
                  </a:rPr>
                  <a:t>Reports</a:t>
                </a:r>
                <a:endParaRPr lang="en-GB" sz="2000" kern="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1890B8F9-E1AC-44B2-9AAA-4C9814573A81}"/>
                </a:ext>
              </a:extLst>
            </p:cNvPr>
            <p:cNvCxnSpPr>
              <a:stCxn id="37" idx="1"/>
              <a:endCxn id="34" idx="3"/>
            </p:cNvCxnSpPr>
            <p:nvPr/>
          </p:nvCxnSpPr>
          <p:spPr bwMode="auto">
            <a:xfrm flipH="1">
              <a:off x="3289926" y="36048223"/>
              <a:ext cx="649271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12" name="Content Placeholder 9">
            <a:extLst>
              <a:ext uri="{FF2B5EF4-FFF2-40B4-BE49-F238E27FC236}">
                <a16:creationId xmlns:a16="http://schemas.microsoft.com/office/drawing/2014/main" id="{ADE38CF8-7BB0-4D0A-A9F3-57A089B5F690}"/>
              </a:ext>
            </a:extLst>
          </p:cNvPr>
          <p:cNvSpPr txBox="1">
            <a:spLocks/>
          </p:cNvSpPr>
          <p:nvPr/>
        </p:nvSpPr>
        <p:spPr bwMode="auto">
          <a:xfrm>
            <a:off x="15761583" y="14077694"/>
            <a:ext cx="3215685" cy="1495980"/>
          </a:xfrm>
          <a:prstGeom prst="rect">
            <a:avLst/>
          </a:prstGeom>
          <a:noFill/>
          <a:ln w="57150">
            <a:solidFill>
              <a:srgbClr val="034EE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marL="1565275" indent="-15652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89313" indent="-130333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300913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884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8456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CH" sz="2400" kern="0" dirty="0">
                <a:solidFill>
                  <a:srgbClr val="00B050"/>
                </a:solidFill>
              </a:rPr>
              <a:t>Validate</a:t>
            </a:r>
          </a:p>
          <a:p>
            <a:pPr marL="0" indent="0">
              <a:buNone/>
            </a:pPr>
            <a:r>
              <a:rPr lang="en-CH" sz="2400" kern="0" dirty="0">
                <a:solidFill>
                  <a:schemeClr val="tx1"/>
                </a:solidFill>
              </a:rPr>
              <a:t>High </a:t>
            </a:r>
            <a:r>
              <a:rPr lang="el-GR" sz="2400" kern="0" dirty="0">
                <a:solidFill>
                  <a:schemeClr val="tx1"/>
                </a:solidFill>
              </a:rPr>
              <a:t>β</a:t>
            </a:r>
            <a:r>
              <a:rPr lang="en-CH" sz="2400" kern="0" dirty="0">
                <a:solidFill>
                  <a:schemeClr val="tx1"/>
                </a:solidFill>
              </a:rPr>
              <a:t> H-modes + fast ions</a:t>
            </a:r>
            <a:endParaRPr lang="en-GB" sz="2400" kern="0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endParaRPr lang="en-GB" kern="0" dirty="0"/>
          </a:p>
        </p:txBody>
      </p:sp>
      <p:sp>
        <p:nvSpPr>
          <p:cNvPr id="313" name="Content Placeholder 9">
            <a:extLst>
              <a:ext uri="{FF2B5EF4-FFF2-40B4-BE49-F238E27FC236}">
                <a16:creationId xmlns:a16="http://schemas.microsoft.com/office/drawing/2014/main" id="{9C78B5FE-D7FE-48A9-B3F2-EA46B7DA2F2A}"/>
              </a:ext>
            </a:extLst>
          </p:cNvPr>
          <p:cNvSpPr txBox="1">
            <a:spLocks/>
          </p:cNvSpPr>
          <p:nvPr/>
        </p:nvSpPr>
        <p:spPr bwMode="auto">
          <a:xfrm>
            <a:off x="15761584" y="12845833"/>
            <a:ext cx="3215684" cy="1232707"/>
          </a:xfrm>
          <a:prstGeom prst="rect">
            <a:avLst/>
          </a:prstGeom>
          <a:noFill/>
          <a:ln w="57150">
            <a:solidFill>
              <a:srgbClr val="034EE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marL="1565275" indent="-15652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89313" indent="-130333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300913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884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8456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CH" sz="2400" kern="0" dirty="0">
                <a:solidFill>
                  <a:srgbClr val="00B050"/>
                </a:solidFill>
              </a:rPr>
              <a:t>Validate</a:t>
            </a:r>
          </a:p>
          <a:p>
            <a:pPr marL="0" indent="0">
              <a:buFontTx/>
              <a:buNone/>
            </a:pPr>
            <a:r>
              <a:rPr lang="en-CH" sz="2400" kern="0" dirty="0">
                <a:solidFill>
                  <a:schemeClr val="tx1"/>
                </a:solidFill>
              </a:rPr>
              <a:t>High </a:t>
            </a:r>
            <a:r>
              <a:rPr lang="el-GR" sz="2400" kern="0" dirty="0">
                <a:solidFill>
                  <a:schemeClr val="tx1"/>
                </a:solidFill>
              </a:rPr>
              <a:t>β</a:t>
            </a:r>
            <a:r>
              <a:rPr lang="en-CH" sz="2400" kern="0" dirty="0">
                <a:solidFill>
                  <a:schemeClr val="tx1"/>
                </a:solidFill>
              </a:rPr>
              <a:t> H-modes</a:t>
            </a:r>
            <a:endParaRPr lang="en-GB" sz="2400" kern="0" dirty="0">
              <a:solidFill>
                <a:schemeClr val="tx1"/>
              </a:solidFill>
            </a:endParaRPr>
          </a:p>
        </p:txBody>
      </p:sp>
      <p:sp>
        <p:nvSpPr>
          <p:cNvPr id="315" name="Content Placeholder 9">
            <a:extLst>
              <a:ext uri="{FF2B5EF4-FFF2-40B4-BE49-F238E27FC236}">
                <a16:creationId xmlns:a16="http://schemas.microsoft.com/office/drawing/2014/main" id="{727E1DAD-C985-443E-BE78-6AF71DD2B4E6}"/>
              </a:ext>
            </a:extLst>
          </p:cNvPr>
          <p:cNvSpPr txBox="1">
            <a:spLocks/>
          </p:cNvSpPr>
          <p:nvPr/>
        </p:nvSpPr>
        <p:spPr bwMode="auto">
          <a:xfrm>
            <a:off x="19825581" y="13360382"/>
            <a:ext cx="4089529" cy="1532717"/>
          </a:xfrm>
          <a:prstGeom prst="rect">
            <a:avLst/>
          </a:prstGeom>
          <a:noFill/>
          <a:ln w="57150">
            <a:solidFill>
              <a:srgbClr val="034EE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marL="1565275" indent="-15652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89313" indent="-130333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300913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884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8456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CH" sz="2400" dirty="0">
                <a:solidFill>
                  <a:srgbClr val="034EE3"/>
                </a:solidFill>
              </a:rPr>
              <a:t>Predict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EP MHD and transport in JT60-SA</a:t>
            </a:r>
            <a:r>
              <a:rPr lang="en-GB" sz="2400" dirty="0">
                <a:solidFill>
                  <a:schemeClr val="tx1"/>
                </a:solidFill>
              </a:rPr>
              <a:t> and</a:t>
            </a:r>
            <a:r>
              <a:rPr lang="en-US" sz="2400" dirty="0">
                <a:solidFill>
                  <a:schemeClr val="tx1"/>
                </a:solidFill>
              </a:rPr>
              <a:t> ITER</a:t>
            </a:r>
            <a:endParaRPr lang="en-US" sz="2400" i="1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endParaRPr lang="en-US" i="1" dirty="0"/>
          </a:p>
          <a:p>
            <a:pPr marL="0" indent="0">
              <a:buFontTx/>
              <a:buNone/>
            </a:pPr>
            <a:endParaRPr lang="en-GB" kern="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9CB2F06-8FD6-4762-BB83-4F2B345CFF78}"/>
              </a:ext>
            </a:extLst>
          </p:cNvPr>
          <p:cNvGrpSpPr/>
          <p:nvPr/>
        </p:nvGrpSpPr>
        <p:grpSpPr>
          <a:xfrm>
            <a:off x="15767463" y="16151784"/>
            <a:ext cx="13065903" cy="3222136"/>
            <a:chOff x="15760871" y="16500538"/>
            <a:chExt cx="13065903" cy="3222136"/>
          </a:xfrm>
        </p:grpSpPr>
        <p:sp>
          <p:nvSpPr>
            <p:cNvPr id="316" name="Content Placeholder 9">
              <a:extLst>
                <a:ext uri="{FF2B5EF4-FFF2-40B4-BE49-F238E27FC236}">
                  <a16:creationId xmlns:a16="http://schemas.microsoft.com/office/drawing/2014/main" id="{47C6F574-527C-48D7-827D-977E6B8BCDB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761583" y="16500538"/>
              <a:ext cx="13065191" cy="3222136"/>
            </a:xfrm>
            <a:prstGeom prst="rect">
              <a:avLst/>
            </a:prstGeom>
            <a:noFill/>
            <a:ln w="57150">
              <a:solidFill>
                <a:srgbClr val="034EE3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417232" tIns="208616" rIns="417232" bIns="208616" numCol="1" anchor="t" anchorCtr="0" compatLnSpc="1">
              <a:prstTxWarp prst="textNoShape">
                <a:avLst/>
              </a:prstTxWarp>
            </a:bodyPr>
            <a:lstStyle>
              <a:lvl1pPr marL="1565275" indent="-15652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rgbClr val="00339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389313" indent="-130333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5214938" indent="-104298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300913" indent="-104298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3884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98456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03028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107600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112172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None/>
              </a:pPr>
              <a:r>
                <a:rPr lang="en-US" i="1" dirty="0">
                  <a:solidFill>
                    <a:schemeClr val="tx1"/>
                  </a:solidFill>
                </a:rPr>
                <a:t>Extending simulation capabilities</a:t>
              </a:r>
            </a:p>
          </p:txBody>
        </p:sp>
        <p:sp>
          <p:nvSpPr>
            <p:cNvPr id="321" name="Content Placeholder 9">
              <a:extLst>
                <a:ext uri="{FF2B5EF4-FFF2-40B4-BE49-F238E27FC236}">
                  <a16:creationId xmlns:a16="http://schemas.microsoft.com/office/drawing/2014/main" id="{A1F7B3B5-8CE2-41D3-AE60-26D372D71BD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089201" y="17419677"/>
              <a:ext cx="4386412" cy="2302997"/>
            </a:xfrm>
            <a:prstGeom prst="rect">
              <a:avLst/>
            </a:prstGeom>
            <a:noFill/>
            <a:ln w="57150">
              <a:solidFill>
                <a:srgbClr val="034EE3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417232" tIns="208616" rIns="417232" bIns="208616" numCol="1" anchor="t" anchorCtr="0" compatLnSpc="1">
              <a:prstTxWarp prst="textNoShape">
                <a:avLst/>
              </a:prstTxWarp>
            </a:bodyPr>
            <a:lstStyle>
              <a:lvl1pPr marL="1565275" indent="-15652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rgbClr val="00339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389313" indent="-130333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5214938" indent="-104298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300913" indent="-104298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3884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98456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03028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107600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112172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CH" sz="2400" kern="0" dirty="0">
                  <a:solidFill>
                    <a:srgbClr val="00B050"/>
                  </a:solidFill>
                </a:rPr>
                <a:t>Validate</a:t>
              </a:r>
            </a:p>
            <a:p>
              <a:pPr marL="0" indent="0">
                <a:buNone/>
              </a:pPr>
              <a:r>
                <a:rPr lang="en-CH" sz="2400" kern="0" dirty="0">
                  <a:solidFill>
                    <a:schemeClr val="tx1"/>
                  </a:solidFill>
                </a:rPr>
                <a:t>Tungsten modelling</a:t>
              </a:r>
            </a:p>
            <a:p>
              <a:pPr marL="0" indent="0">
                <a:buNone/>
              </a:pPr>
              <a:r>
                <a:rPr lang="en-CH" sz="2400" b="0" kern="0" dirty="0">
                  <a:solidFill>
                    <a:schemeClr val="tx1"/>
                  </a:solidFill>
                </a:rPr>
                <a:t>Perform WEST W dust simulations, check stability with EQSTABIL</a:t>
              </a:r>
              <a:endParaRPr lang="en-GB" sz="2400" b="0" kern="0" dirty="0">
                <a:solidFill>
                  <a:schemeClr val="tx1"/>
                </a:solidFill>
              </a:endParaRPr>
            </a:p>
          </p:txBody>
        </p:sp>
        <p:sp>
          <p:nvSpPr>
            <p:cNvPr id="322" name="Content Placeholder 9">
              <a:extLst>
                <a:ext uri="{FF2B5EF4-FFF2-40B4-BE49-F238E27FC236}">
                  <a16:creationId xmlns:a16="http://schemas.microsoft.com/office/drawing/2014/main" id="{634E324E-57E0-4DA0-A2C1-4AF042F6D12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760871" y="17415198"/>
              <a:ext cx="4328329" cy="2307476"/>
            </a:xfrm>
            <a:prstGeom prst="rect">
              <a:avLst/>
            </a:prstGeom>
            <a:noFill/>
            <a:ln w="57150">
              <a:solidFill>
                <a:srgbClr val="034EE3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417232" tIns="208616" rIns="417232" bIns="208616" numCol="1" anchor="t" anchorCtr="0" compatLnSpc="1">
              <a:prstTxWarp prst="textNoShape">
                <a:avLst/>
              </a:prstTxWarp>
            </a:bodyPr>
            <a:lstStyle>
              <a:lvl1pPr marL="1565275" indent="-15652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rgbClr val="00339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389313" indent="-130333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5214938" indent="-104298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300913" indent="-104298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3884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98456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03028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107600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112172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CH" sz="2400" kern="0" dirty="0">
                  <a:solidFill>
                    <a:srgbClr val="00B050"/>
                  </a:solidFill>
                </a:rPr>
                <a:t>Validate</a:t>
              </a:r>
            </a:p>
            <a:p>
              <a:pPr marL="0" indent="0">
                <a:buFontTx/>
                <a:buNone/>
              </a:pPr>
              <a:r>
                <a:rPr lang="en-CH" sz="2400" kern="0" dirty="0">
                  <a:solidFill>
                    <a:schemeClr val="tx1"/>
                  </a:solidFill>
                </a:rPr>
                <a:t>Negative triangularity</a:t>
              </a:r>
            </a:p>
            <a:p>
              <a:pPr marL="0" indent="0">
                <a:buFontTx/>
                <a:buNone/>
              </a:pPr>
              <a:r>
                <a:rPr lang="en-CH" sz="2400" b="0" kern="0" dirty="0">
                  <a:solidFill>
                    <a:schemeClr val="tx1"/>
                  </a:solidFill>
                </a:rPr>
                <a:t>Perform JET NT simulations with HFPS and ASTRA</a:t>
              </a:r>
            </a:p>
          </p:txBody>
        </p:sp>
        <p:sp>
          <p:nvSpPr>
            <p:cNvPr id="323" name="Content Placeholder 9">
              <a:extLst>
                <a:ext uri="{FF2B5EF4-FFF2-40B4-BE49-F238E27FC236}">
                  <a16:creationId xmlns:a16="http://schemas.microsoft.com/office/drawing/2014/main" id="{8565B517-04AA-464E-AB7B-348D9F51BF0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4475614" y="17425959"/>
              <a:ext cx="4351160" cy="2296715"/>
            </a:xfrm>
            <a:prstGeom prst="rect">
              <a:avLst/>
            </a:prstGeom>
            <a:noFill/>
            <a:ln w="57150">
              <a:solidFill>
                <a:srgbClr val="034EE3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417232" tIns="208616" rIns="417232" bIns="208616" numCol="1" anchor="t" anchorCtr="0" compatLnSpc="1">
              <a:prstTxWarp prst="textNoShape">
                <a:avLst/>
              </a:prstTxWarp>
            </a:bodyPr>
            <a:lstStyle>
              <a:lvl1pPr marL="1565275" indent="-15652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rgbClr val="00339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389313" indent="-130333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5214938" indent="-104298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300913" indent="-104298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3884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98456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03028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107600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112172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CH" sz="2400" kern="0" dirty="0">
                  <a:solidFill>
                    <a:srgbClr val="00B050"/>
                  </a:solidFill>
                </a:rPr>
                <a:t>Validate</a:t>
              </a:r>
            </a:p>
            <a:p>
              <a:pPr marL="0" indent="0">
                <a:buNone/>
              </a:pPr>
              <a:r>
                <a:rPr lang="en-CH" sz="2400" kern="0" dirty="0">
                  <a:solidFill>
                    <a:schemeClr val="tx1"/>
                  </a:solidFill>
                </a:rPr>
                <a:t>Pellets modelling</a:t>
              </a:r>
            </a:p>
            <a:p>
              <a:pPr marL="0" indent="0">
                <a:buNone/>
              </a:pPr>
              <a:r>
                <a:rPr lang="en-CH" sz="2400" b="0" kern="0" dirty="0">
                  <a:solidFill>
                    <a:schemeClr val="tx1"/>
                  </a:solidFill>
                </a:rPr>
                <a:t>Perform WEST pellet injection simulations with HPI2NN and TGLF</a:t>
              </a:r>
              <a:endParaRPr lang="en-GB" sz="2400" b="0" kern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35" name="Content Placeholder 9">
            <a:extLst>
              <a:ext uri="{FF2B5EF4-FFF2-40B4-BE49-F238E27FC236}">
                <a16:creationId xmlns:a16="http://schemas.microsoft.com/office/drawing/2014/main" id="{0DF3E00F-3A59-4C23-B0E5-F56C9257CA2A}"/>
              </a:ext>
            </a:extLst>
          </p:cNvPr>
          <p:cNvSpPr txBox="1">
            <a:spLocks/>
          </p:cNvSpPr>
          <p:nvPr/>
        </p:nvSpPr>
        <p:spPr bwMode="auto">
          <a:xfrm>
            <a:off x="15821442" y="24508098"/>
            <a:ext cx="12999257" cy="3635598"/>
          </a:xfrm>
          <a:prstGeom prst="rect">
            <a:avLst/>
          </a:prstGeom>
          <a:noFill/>
          <a:ln w="57150">
            <a:solidFill>
              <a:srgbClr val="034EE3"/>
            </a:solidFill>
            <a:prstDash val="lg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marL="1565275" indent="-15652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89313" indent="-130333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300913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884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8456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i="1" dirty="0">
                <a:solidFill>
                  <a:schemeClr val="tx1"/>
                </a:solidFill>
              </a:rPr>
              <a:t>Pedestal modelling</a:t>
            </a:r>
          </a:p>
        </p:txBody>
      </p:sp>
      <p:sp>
        <p:nvSpPr>
          <p:cNvPr id="336" name="Content Placeholder 9">
            <a:extLst>
              <a:ext uri="{FF2B5EF4-FFF2-40B4-BE49-F238E27FC236}">
                <a16:creationId xmlns:a16="http://schemas.microsoft.com/office/drawing/2014/main" id="{2D7D6738-9E20-4508-BF15-E518672F9FE4}"/>
              </a:ext>
            </a:extLst>
          </p:cNvPr>
          <p:cNvSpPr txBox="1">
            <a:spLocks/>
          </p:cNvSpPr>
          <p:nvPr/>
        </p:nvSpPr>
        <p:spPr bwMode="auto">
          <a:xfrm>
            <a:off x="21372578" y="25480651"/>
            <a:ext cx="4812549" cy="2663636"/>
          </a:xfrm>
          <a:prstGeom prst="rect">
            <a:avLst/>
          </a:prstGeom>
          <a:noFill/>
          <a:ln w="57150">
            <a:solidFill>
              <a:srgbClr val="034EE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marL="1565275" indent="-15652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89313" indent="-130333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300913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884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8456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CH" sz="2400" kern="0" dirty="0">
                <a:solidFill>
                  <a:srgbClr val="FF0000"/>
                </a:solidFill>
              </a:rPr>
              <a:t>Test</a:t>
            </a:r>
            <a:r>
              <a:rPr lang="en-CH" sz="2400" kern="0" dirty="0"/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resistive MHD calculations</a:t>
            </a:r>
            <a:r>
              <a:rPr lang="en-CH" sz="2400" dirty="0">
                <a:solidFill>
                  <a:schemeClr val="tx1"/>
                </a:solidFill>
              </a:rPr>
              <a:t> on </a:t>
            </a:r>
            <a:r>
              <a:rPr lang="en-US" sz="2400" dirty="0">
                <a:solidFill>
                  <a:schemeClr val="tx1"/>
                </a:solidFill>
              </a:rPr>
              <a:t>JET discharges</a:t>
            </a:r>
            <a:endParaRPr lang="en-CH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H" sz="2400" b="0" kern="0" dirty="0">
                <a:solidFill>
                  <a:schemeClr val="tx1"/>
                </a:solidFill>
              </a:rPr>
              <a:t>Perform JET simulations with CASTOR</a:t>
            </a:r>
            <a:endParaRPr lang="en-GB" sz="2400" b="0" kern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400" kern="0" dirty="0">
              <a:solidFill>
                <a:schemeClr val="tx1"/>
              </a:solidFill>
            </a:endParaRPr>
          </a:p>
        </p:txBody>
      </p:sp>
      <p:sp>
        <p:nvSpPr>
          <p:cNvPr id="337" name="Content Placeholder 9">
            <a:extLst>
              <a:ext uri="{FF2B5EF4-FFF2-40B4-BE49-F238E27FC236}">
                <a16:creationId xmlns:a16="http://schemas.microsoft.com/office/drawing/2014/main" id="{E1CFD81F-48CD-4894-985B-A04FA9F051A4}"/>
              </a:ext>
            </a:extLst>
          </p:cNvPr>
          <p:cNvSpPr txBox="1">
            <a:spLocks/>
          </p:cNvSpPr>
          <p:nvPr/>
        </p:nvSpPr>
        <p:spPr bwMode="auto">
          <a:xfrm>
            <a:off x="15163084" y="30668641"/>
            <a:ext cx="4408061" cy="3396089"/>
          </a:xfrm>
          <a:prstGeom prst="rect">
            <a:avLst/>
          </a:prstGeom>
          <a:noFill/>
          <a:ln w="57150">
            <a:solidFill>
              <a:srgbClr val="034EE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marL="1565275" indent="-15652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89313" indent="-130333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300913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884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8456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CH" sz="2600" kern="0" dirty="0">
                <a:solidFill>
                  <a:srgbClr val="FF0000"/>
                </a:solidFill>
              </a:rPr>
              <a:t>Demonstrate</a:t>
            </a:r>
            <a:endParaRPr lang="en-CH" sz="2600" kern="0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r>
              <a:rPr lang="en-CH" sz="2600" kern="0" dirty="0">
                <a:solidFill>
                  <a:schemeClr val="tx1"/>
                </a:solidFill>
              </a:rPr>
              <a:t>Proof of concept</a:t>
            </a:r>
          </a:p>
          <a:p>
            <a:pPr marL="0" indent="0">
              <a:buNone/>
            </a:pPr>
            <a:r>
              <a:rPr lang="en-CH" sz="2800" b="0" kern="0" dirty="0">
                <a:solidFill>
                  <a:schemeClr val="tx1"/>
                </a:solidFill>
              </a:rPr>
              <a:t>TCV and WEST tens of discharges, with automatic workflow for launch and analysis</a:t>
            </a:r>
            <a:endParaRPr lang="en-GB" sz="2800" b="0" kern="0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endParaRPr lang="en-GB" sz="2600" kern="0" dirty="0">
              <a:solidFill>
                <a:schemeClr val="tx1"/>
              </a:solidFill>
            </a:endParaRPr>
          </a:p>
        </p:txBody>
      </p:sp>
      <p:sp>
        <p:nvSpPr>
          <p:cNvPr id="338" name="Content Placeholder 9">
            <a:extLst>
              <a:ext uri="{FF2B5EF4-FFF2-40B4-BE49-F238E27FC236}">
                <a16:creationId xmlns:a16="http://schemas.microsoft.com/office/drawing/2014/main" id="{8741CDA3-11A2-461A-8E8F-27F4FCE06662}"/>
              </a:ext>
            </a:extLst>
          </p:cNvPr>
          <p:cNvSpPr txBox="1">
            <a:spLocks/>
          </p:cNvSpPr>
          <p:nvPr/>
        </p:nvSpPr>
        <p:spPr bwMode="auto">
          <a:xfrm>
            <a:off x="15823273" y="25480651"/>
            <a:ext cx="4523147" cy="2663046"/>
          </a:xfrm>
          <a:prstGeom prst="rect">
            <a:avLst/>
          </a:prstGeom>
          <a:noFill/>
          <a:ln w="57150">
            <a:solidFill>
              <a:srgbClr val="034EE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marL="1565275" indent="-15652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89313" indent="-130333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300913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884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8456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CH" sz="2400" kern="0" dirty="0">
                <a:solidFill>
                  <a:srgbClr val="FF0000"/>
                </a:solidFill>
              </a:rPr>
              <a:t>Test</a:t>
            </a:r>
          </a:p>
          <a:p>
            <a:pPr marL="0" indent="0">
              <a:buFontTx/>
              <a:buNone/>
            </a:pPr>
            <a:r>
              <a:rPr lang="en-US" sz="2400" dirty="0">
                <a:solidFill>
                  <a:schemeClr val="tx1"/>
                </a:solidFill>
              </a:rPr>
              <a:t>ideal MHD calculations </a:t>
            </a:r>
            <a:r>
              <a:rPr lang="en-CH" sz="2400" dirty="0">
                <a:solidFill>
                  <a:schemeClr val="tx1"/>
                </a:solidFill>
              </a:rPr>
              <a:t> on </a:t>
            </a:r>
            <a:r>
              <a:rPr lang="en-US" sz="2400" dirty="0">
                <a:solidFill>
                  <a:schemeClr val="tx1"/>
                </a:solidFill>
              </a:rPr>
              <a:t>JET discharges</a:t>
            </a:r>
            <a:endParaRPr lang="en-CH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H" sz="2400" b="0" kern="0" dirty="0">
                <a:solidFill>
                  <a:schemeClr val="tx1"/>
                </a:solidFill>
              </a:rPr>
              <a:t>Perform JET simulations with MISHKA</a:t>
            </a:r>
            <a:endParaRPr lang="en-GB" sz="2400" b="0" kern="0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endParaRPr lang="en-GB" sz="2400" kern="0" dirty="0">
              <a:solidFill>
                <a:schemeClr val="tx1"/>
              </a:solidFill>
            </a:endParaRPr>
          </a:p>
        </p:txBody>
      </p:sp>
      <p:sp>
        <p:nvSpPr>
          <p:cNvPr id="339" name="Content Placeholder 9">
            <a:extLst>
              <a:ext uri="{FF2B5EF4-FFF2-40B4-BE49-F238E27FC236}">
                <a16:creationId xmlns:a16="http://schemas.microsoft.com/office/drawing/2014/main" id="{06079D9C-3F1B-4E24-A0A8-6DAAEE33F564}"/>
              </a:ext>
            </a:extLst>
          </p:cNvPr>
          <p:cNvSpPr txBox="1">
            <a:spLocks/>
          </p:cNvSpPr>
          <p:nvPr/>
        </p:nvSpPr>
        <p:spPr bwMode="auto">
          <a:xfrm>
            <a:off x="20498929" y="30668641"/>
            <a:ext cx="4457397" cy="3396089"/>
          </a:xfrm>
          <a:prstGeom prst="rect">
            <a:avLst/>
          </a:prstGeom>
          <a:noFill/>
          <a:ln w="57150">
            <a:solidFill>
              <a:srgbClr val="034EE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marL="1565275" indent="-15652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89313" indent="-130333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300913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884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8456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CH" sz="2600" kern="0" dirty="0">
                <a:solidFill>
                  <a:srgbClr val="FF0000"/>
                </a:solidFill>
              </a:rPr>
              <a:t>Demonstrate</a:t>
            </a:r>
          </a:p>
          <a:p>
            <a:pPr marL="0" indent="0">
              <a:buFontTx/>
              <a:buNone/>
            </a:pPr>
            <a:r>
              <a:rPr lang="en-CH" sz="2600" kern="0" dirty="0">
                <a:solidFill>
                  <a:schemeClr val="tx1"/>
                </a:solidFill>
              </a:rPr>
              <a:t>Large scale automated execution, storage and Validation</a:t>
            </a:r>
          </a:p>
          <a:p>
            <a:pPr marL="0" indent="0">
              <a:buFontTx/>
              <a:buNone/>
            </a:pPr>
            <a:r>
              <a:rPr lang="en-CH" sz="2600" b="0" kern="0" dirty="0">
                <a:solidFill>
                  <a:schemeClr val="tx1"/>
                </a:solidFill>
              </a:rPr>
              <a:t>100s discharges from TCV, WEST and possibly JET</a:t>
            </a:r>
          </a:p>
          <a:p>
            <a:pPr marL="0" indent="0">
              <a:buFontTx/>
              <a:buNone/>
            </a:pPr>
            <a:endParaRPr lang="en-GB" sz="2600" kern="0" dirty="0">
              <a:solidFill>
                <a:schemeClr val="tx1"/>
              </a:solidFill>
            </a:endParaRPr>
          </a:p>
        </p:txBody>
      </p:sp>
      <p:cxnSp>
        <p:nvCxnSpPr>
          <p:cNvPr id="340" name="Straight Arrow Connector 339">
            <a:extLst>
              <a:ext uri="{FF2B5EF4-FFF2-40B4-BE49-F238E27FC236}">
                <a16:creationId xmlns:a16="http://schemas.microsoft.com/office/drawing/2014/main" id="{71552DCC-C179-4CE1-B239-4E175FAE0EB5}"/>
              </a:ext>
            </a:extLst>
          </p:cNvPr>
          <p:cNvCxnSpPr/>
          <p:nvPr/>
        </p:nvCxnSpPr>
        <p:spPr bwMode="auto">
          <a:xfrm>
            <a:off x="19707756" y="32904008"/>
            <a:ext cx="68897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5" name="Arrow: Right 144">
            <a:extLst>
              <a:ext uri="{FF2B5EF4-FFF2-40B4-BE49-F238E27FC236}">
                <a16:creationId xmlns:a16="http://schemas.microsoft.com/office/drawing/2014/main" id="{2038FC7D-8224-44FC-A524-18A066E0B190}"/>
              </a:ext>
            </a:extLst>
          </p:cNvPr>
          <p:cNvSpPr/>
          <p:nvPr/>
        </p:nvSpPr>
        <p:spPr bwMode="auto">
          <a:xfrm rot="16200000">
            <a:off x="9854526" y="28621374"/>
            <a:ext cx="7983034" cy="4119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Content Placeholder 9">
            <a:extLst>
              <a:ext uri="{FF2B5EF4-FFF2-40B4-BE49-F238E27FC236}">
                <a16:creationId xmlns:a16="http://schemas.microsoft.com/office/drawing/2014/main" id="{8D4929FA-C6A0-4AE8-8F97-5FF8D1BE9625}"/>
              </a:ext>
            </a:extLst>
          </p:cNvPr>
          <p:cNvSpPr txBox="1">
            <a:spLocks/>
          </p:cNvSpPr>
          <p:nvPr/>
        </p:nvSpPr>
        <p:spPr bwMode="auto">
          <a:xfrm>
            <a:off x="11682771" y="25353721"/>
            <a:ext cx="1957314" cy="816146"/>
          </a:xfrm>
          <a:prstGeom prst="rect">
            <a:avLst/>
          </a:prstGeom>
          <a:noFill/>
          <a:ln w="5715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marL="1565275" indent="-15652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89313" indent="-130333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300913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884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8456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CH" sz="2400" dirty="0">
                <a:solidFill>
                  <a:schemeClr val="tx1"/>
                </a:solidFill>
              </a:rPr>
              <a:t>Fidelity</a:t>
            </a:r>
            <a:endParaRPr lang="en-GB" kern="0" dirty="0"/>
          </a:p>
        </p:txBody>
      </p:sp>
      <p:grpSp>
        <p:nvGrpSpPr>
          <p:cNvPr id="4099" name="Group 4098">
            <a:extLst>
              <a:ext uri="{FF2B5EF4-FFF2-40B4-BE49-F238E27FC236}">
                <a16:creationId xmlns:a16="http://schemas.microsoft.com/office/drawing/2014/main" id="{3AF879F5-33B6-4599-8E77-8AFADDE7EA88}"/>
              </a:ext>
            </a:extLst>
          </p:cNvPr>
          <p:cNvGrpSpPr/>
          <p:nvPr/>
        </p:nvGrpSpPr>
        <p:grpSpPr>
          <a:xfrm>
            <a:off x="4985604" y="25699149"/>
            <a:ext cx="2309853" cy="4049269"/>
            <a:chOff x="5041389" y="25410969"/>
            <a:chExt cx="2309853" cy="4049269"/>
          </a:xfrm>
        </p:grpSpPr>
        <p:sp>
          <p:nvSpPr>
            <p:cNvPr id="93" name="Content Placeholder 9">
              <a:extLst>
                <a:ext uri="{FF2B5EF4-FFF2-40B4-BE49-F238E27FC236}">
                  <a16:creationId xmlns:a16="http://schemas.microsoft.com/office/drawing/2014/main" id="{32A7B007-F04B-47CE-9669-847C40A9CA8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466597" y="25410969"/>
              <a:ext cx="1490080" cy="845067"/>
            </a:xfrm>
            <a:prstGeom prst="rect">
              <a:avLst/>
            </a:prstGeom>
            <a:noFill/>
            <a:ln w="5715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417232" tIns="208616" rIns="417232" bIns="208616" numCol="1" anchor="t" anchorCtr="0" compatLnSpc="1">
              <a:prstTxWarp prst="textNoShape">
                <a:avLst/>
              </a:prstTxWarp>
            </a:bodyPr>
            <a:lstStyle>
              <a:lvl1pPr marL="1565275" indent="-15652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rgbClr val="00339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389313" indent="-130333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5214938" indent="-104298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300913" indent="-104298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3884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98456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03028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107600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112172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CH" sz="2400" dirty="0">
                  <a:solidFill>
                    <a:schemeClr val="tx1"/>
                  </a:solidFill>
                </a:rPr>
                <a:t>Run</a:t>
              </a:r>
              <a:endParaRPr lang="en-GB" sz="2400" dirty="0">
                <a:solidFill>
                  <a:srgbClr val="00B050"/>
                </a:solidFill>
              </a:endParaRPr>
            </a:p>
            <a:p>
              <a:pPr marL="0" indent="0">
                <a:buFontTx/>
                <a:buNone/>
              </a:pPr>
              <a:endParaRPr lang="en-GB" kern="0" dirty="0"/>
            </a:p>
          </p:txBody>
        </p:sp>
        <p:sp>
          <p:nvSpPr>
            <p:cNvPr id="141" name="Content Placeholder 9">
              <a:extLst>
                <a:ext uri="{FF2B5EF4-FFF2-40B4-BE49-F238E27FC236}">
                  <a16:creationId xmlns:a16="http://schemas.microsoft.com/office/drawing/2014/main" id="{7DB132DE-F117-4AA7-8DA8-DA55438A358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041389" y="26480877"/>
              <a:ext cx="2309853" cy="816146"/>
            </a:xfrm>
            <a:prstGeom prst="rect">
              <a:avLst/>
            </a:prstGeom>
            <a:noFill/>
            <a:ln w="5715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417232" tIns="208616" rIns="417232" bIns="208616" numCol="1" anchor="t" anchorCtr="0" compatLnSpc="1">
              <a:prstTxWarp prst="textNoShape">
                <a:avLst/>
              </a:prstTxWarp>
            </a:bodyPr>
            <a:lstStyle>
              <a:lvl1pPr marL="1565275" indent="-15652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rgbClr val="00339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389313" indent="-130333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5214938" indent="-104298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300913" indent="-104298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3884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98456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03028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107600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112172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CH" sz="2400" dirty="0">
                  <a:solidFill>
                    <a:schemeClr val="tx1"/>
                  </a:solidFill>
                </a:rPr>
                <a:t>Catalogue</a:t>
              </a:r>
              <a:endParaRPr lang="en-GB" sz="2400" dirty="0">
                <a:solidFill>
                  <a:srgbClr val="00B050"/>
                </a:solidFill>
              </a:endParaRPr>
            </a:p>
            <a:p>
              <a:pPr marL="0" indent="0">
                <a:buFontTx/>
                <a:buNone/>
              </a:pPr>
              <a:endParaRPr lang="en-GB" kern="0" dirty="0"/>
            </a:p>
          </p:txBody>
        </p:sp>
        <p:sp>
          <p:nvSpPr>
            <p:cNvPr id="142" name="Content Placeholder 9">
              <a:extLst>
                <a:ext uri="{FF2B5EF4-FFF2-40B4-BE49-F238E27FC236}">
                  <a16:creationId xmlns:a16="http://schemas.microsoft.com/office/drawing/2014/main" id="{820DABF8-4FF3-47CC-BF54-001E62C5872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386102" y="28644092"/>
              <a:ext cx="1897259" cy="816146"/>
            </a:xfrm>
            <a:prstGeom prst="rect">
              <a:avLst/>
            </a:prstGeom>
            <a:noFill/>
            <a:ln w="5715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417232" tIns="208616" rIns="417232" bIns="208616" numCol="1" anchor="t" anchorCtr="0" compatLnSpc="1">
              <a:prstTxWarp prst="textNoShape">
                <a:avLst/>
              </a:prstTxWarp>
            </a:bodyPr>
            <a:lstStyle>
              <a:lvl1pPr marL="1565275" indent="-15652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rgbClr val="00339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389313" indent="-130333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5214938" indent="-104298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300913" indent="-104298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3884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98456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03028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107600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112172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CH" sz="2400" dirty="0">
                  <a:solidFill>
                    <a:schemeClr val="tx1"/>
                  </a:solidFill>
                </a:rPr>
                <a:t>Share</a:t>
              </a:r>
              <a:endParaRPr lang="en-GB" kern="0" dirty="0"/>
            </a:p>
          </p:txBody>
        </p:sp>
        <p:sp>
          <p:nvSpPr>
            <p:cNvPr id="144" name="Content Placeholder 9">
              <a:extLst>
                <a:ext uri="{FF2B5EF4-FFF2-40B4-BE49-F238E27FC236}">
                  <a16:creationId xmlns:a16="http://schemas.microsoft.com/office/drawing/2014/main" id="{BF8F9BD3-6529-4CAF-A0E4-85EBC166690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378487" y="27572855"/>
              <a:ext cx="1904874" cy="816146"/>
            </a:xfrm>
            <a:prstGeom prst="rect">
              <a:avLst/>
            </a:prstGeom>
            <a:noFill/>
            <a:ln w="5715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417232" tIns="208616" rIns="417232" bIns="208616" numCol="1" anchor="t" anchorCtr="0" compatLnSpc="1">
              <a:prstTxWarp prst="textNoShape">
                <a:avLst/>
              </a:prstTxWarp>
            </a:bodyPr>
            <a:lstStyle>
              <a:lvl1pPr marL="1565275" indent="-15652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rgbClr val="00339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389313" indent="-130333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5214938" indent="-104298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300913" indent="-104298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3884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98456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03028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107600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112172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CH" sz="2400" dirty="0">
                  <a:solidFill>
                    <a:schemeClr val="tx1"/>
                  </a:solidFill>
                </a:rPr>
                <a:t>Verify</a:t>
              </a:r>
              <a:endParaRPr lang="en-GB" kern="0" dirty="0"/>
            </a:p>
          </p:txBody>
        </p:sp>
        <p:sp>
          <p:nvSpPr>
            <p:cNvPr id="147" name="Arrow: Right 146">
              <a:extLst>
                <a:ext uri="{FF2B5EF4-FFF2-40B4-BE49-F238E27FC236}">
                  <a16:creationId xmlns:a16="http://schemas.microsoft.com/office/drawing/2014/main" id="{8B6D82A5-1B81-454C-A468-2F03BD2846AF}"/>
                </a:ext>
              </a:extLst>
            </p:cNvPr>
            <p:cNvSpPr/>
            <p:nvPr/>
          </p:nvSpPr>
          <p:spPr bwMode="auto">
            <a:xfrm rot="5400000">
              <a:off x="5969146" y="26084002"/>
              <a:ext cx="360040" cy="51791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8" name="Arrow: Right 147">
              <a:extLst>
                <a:ext uri="{FF2B5EF4-FFF2-40B4-BE49-F238E27FC236}">
                  <a16:creationId xmlns:a16="http://schemas.microsoft.com/office/drawing/2014/main" id="{0EA24900-1DC4-4C49-A75A-86DB3D7B5B62}"/>
                </a:ext>
              </a:extLst>
            </p:cNvPr>
            <p:cNvSpPr/>
            <p:nvPr/>
          </p:nvSpPr>
          <p:spPr bwMode="auto">
            <a:xfrm rot="5400000">
              <a:off x="5965477" y="27163022"/>
              <a:ext cx="360040" cy="51791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Arrow: Right 148">
              <a:extLst>
                <a:ext uri="{FF2B5EF4-FFF2-40B4-BE49-F238E27FC236}">
                  <a16:creationId xmlns:a16="http://schemas.microsoft.com/office/drawing/2014/main" id="{E876E401-2B58-4E03-B81F-356C8705ECA7}"/>
                </a:ext>
              </a:extLst>
            </p:cNvPr>
            <p:cNvSpPr/>
            <p:nvPr/>
          </p:nvSpPr>
          <p:spPr bwMode="auto">
            <a:xfrm rot="5400000">
              <a:off x="5965477" y="28247862"/>
              <a:ext cx="360040" cy="51791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097" name="Group 4096">
            <a:extLst>
              <a:ext uri="{FF2B5EF4-FFF2-40B4-BE49-F238E27FC236}">
                <a16:creationId xmlns:a16="http://schemas.microsoft.com/office/drawing/2014/main" id="{0A572FF9-4B73-4CAD-A77A-D8DBEDED706B}"/>
              </a:ext>
            </a:extLst>
          </p:cNvPr>
          <p:cNvGrpSpPr/>
          <p:nvPr/>
        </p:nvGrpSpPr>
        <p:grpSpPr>
          <a:xfrm>
            <a:off x="1180893" y="17576989"/>
            <a:ext cx="8198767" cy="4944425"/>
            <a:chOff x="1172111" y="16839840"/>
            <a:chExt cx="8198767" cy="4944425"/>
          </a:xfrm>
        </p:grpSpPr>
        <p:sp>
          <p:nvSpPr>
            <p:cNvPr id="29" name="Content Placeholder 9">
              <a:extLst>
                <a:ext uri="{FF2B5EF4-FFF2-40B4-BE49-F238E27FC236}">
                  <a16:creationId xmlns:a16="http://schemas.microsoft.com/office/drawing/2014/main" id="{E66F626D-0679-F343-BF16-A65A367EC70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72111" y="16839840"/>
              <a:ext cx="8168579" cy="1706766"/>
            </a:xfrm>
            <a:prstGeom prst="rect">
              <a:avLst/>
            </a:prstGeom>
            <a:noFill/>
            <a:ln w="57150">
              <a:solidFill>
                <a:srgbClr val="034EE3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417232" tIns="208616" rIns="417232" bIns="208616" numCol="1" anchor="t" anchorCtr="0" compatLnSpc="1">
              <a:prstTxWarp prst="textNoShape">
                <a:avLst/>
              </a:prstTxWarp>
            </a:bodyPr>
            <a:lstStyle>
              <a:lvl1pPr marL="1565275" indent="-15652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rgbClr val="00339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389313" indent="-130333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5214938" indent="-104298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300913" indent="-104298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3884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98456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03028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107600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112172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CH" sz="2600" dirty="0">
                  <a:solidFill>
                    <a:schemeClr val="tx1"/>
                  </a:solidFill>
                </a:rPr>
                <a:t>Integrate and </a:t>
              </a:r>
              <a:r>
                <a:rPr lang="en-CH" sz="2600" dirty="0">
                  <a:solidFill>
                    <a:srgbClr val="FF0000"/>
                  </a:solidFill>
                </a:rPr>
                <a:t>test</a:t>
              </a:r>
              <a:r>
                <a:rPr lang="en-CH" sz="2600" dirty="0">
                  <a:solidFill>
                    <a:schemeClr val="tx1"/>
                  </a:solidFill>
                </a:rPr>
                <a:t> fast</a:t>
              </a:r>
              <a:r>
                <a:rPr lang="en-US" sz="2600" dirty="0">
                  <a:solidFill>
                    <a:schemeClr val="tx1"/>
                  </a:solidFill>
                </a:rPr>
                <a:t> surrogate modules</a:t>
              </a:r>
              <a:endParaRPr lang="en-GB" sz="2600" kern="0" dirty="0">
                <a:solidFill>
                  <a:schemeClr val="tx1"/>
                </a:solidFill>
              </a:endParaRPr>
            </a:p>
          </p:txBody>
        </p:sp>
        <p:sp>
          <p:nvSpPr>
            <p:cNvPr id="2" name="Content Placeholder 9">
              <a:extLst>
                <a:ext uri="{FF2B5EF4-FFF2-40B4-BE49-F238E27FC236}">
                  <a16:creationId xmlns:a16="http://schemas.microsoft.com/office/drawing/2014/main" id="{A895E803-4F18-840E-181C-BC6EB6E0A4A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72111" y="20125982"/>
              <a:ext cx="8198767" cy="1658283"/>
            </a:xfrm>
            <a:prstGeom prst="rect">
              <a:avLst/>
            </a:prstGeom>
            <a:noFill/>
            <a:ln w="57150">
              <a:solidFill>
                <a:srgbClr val="034EE3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417232" tIns="208616" rIns="417232" bIns="208616" numCol="1" anchor="t" anchorCtr="0" compatLnSpc="1">
              <a:prstTxWarp prst="textNoShape">
                <a:avLst/>
              </a:prstTxWarp>
            </a:bodyPr>
            <a:lstStyle>
              <a:lvl1pPr marL="1565275" indent="-15652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rgbClr val="00339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389313" indent="-130333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5214938" indent="-104298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300913" indent="-104298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3884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98456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03028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107600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112172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CH" sz="2600" dirty="0">
                  <a:solidFill>
                    <a:schemeClr val="tx1"/>
                  </a:solidFill>
                </a:rPr>
                <a:t>Integrate and </a:t>
              </a:r>
              <a:r>
                <a:rPr lang="en-CH" sz="2600" dirty="0">
                  <a:solidFill>
                    <a:srgbClr val="FF0000"/>
                  </a:solidFill>
                </a:rPr>
                <a:t>test</a:t>
              </a:r>
              <a:r>
                <a:rPr lang="en-CH" sz="2600" dirty="0">
                  <a:solidFill>
                    <a:schemeClr val="tx1"/>
                  </a:solidFill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</a:rPr>
                <a:t>IMASsified</a:t>
              </a:r>
              <a:r>
                <a:rPr lang="en-US" sz="2600" dirty="0">
                  <a:solidFill>
                    <a:schemeClr val="tx1"/>
                  </a:solidFill>
                </a:rPr>
                <a:t> workflows</a:t>
              </a:r>
              <a:endParaRPr lang="en-GB" sz="2600" kern="0" dirty="0">
                <a:solidFill>
                  <a:schemeClr val="tx1"/>
                </a:solidFill>
              </a:endParaRPr>
            </a:p>
          </p:txBody>
        </p:sp>
        <p:sp>
          <p:nvSpPr>
            <p:cNvPr id="59" name="Content Placeholder 9">
              <a:extLst>
                <a:ext uri="{FF2B5EF4-FFF2-40B4-BE49-F238E27FC236}">
                  <a16:creationId xmlns:a16="http://schemas.microsoft.com/office/drawing/2014/main" id="{B7FB132D-444F-43AD-BFF8-DED7B8BCF02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72111" y="21027426"/>
              <a:ext cx="2702151" cy="756839"/>
            </a:xfrm>
            <a:prstGeom prst="rect">
              <a:avLst/>
            </a:prstGeom>
            <a:noFill/>
            <a:ln w="57150">
              <a:solidFill>
                <a:srgbClr val="034EE3"/>
              </a:solidFill>
              <a:prstDash val="lg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417232" tIns="208616" rIns="417232" bIns="208616" numCol="1" anchor="t" anchorCtr="0" compatLnSpc="1">
              <a:prstTxWarp prst="textNoShape">
                <a:avLst/>
              </a:prstTxWarp>
            </a:bodyPr>
            <a:lstStyle>
              <a:lvl1pPr marL="1565275" indent="-15652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rgbClr val="00339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389313" indent="-130333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5214938" indent="-104298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300913" indent="-104298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3884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98456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03028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107600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112172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CH" sz="2600" kern="0" dirty="0">
                  <a:solidFill>
                    <a:schemeClr val="tx1"/>
                  </a:solidFill>
                </a:rPr>
                <a:t>EQSTABIL</a:t>
              </a:r>
              <a:endParaRPr lang="en-GB" sz="2600" kern="0" dirty="0">
                <a:solidFill>
                  <a:schemeClr val="tx1"/>
                </a:solidFill>
              </a:endParaRPr>
            </a:p>
          </p:txBody>
        </p:sp>
        <p:sp>
          <p:nvSpPr>
            <p:cNvPr id="60" name="Content Placeholder 9">
              <a:extLst>
                <a:ext uri="{FF2B5EF4-FFF2-40B4-BE49-F238E27FC236}">
                  <a16:creationId xmlns:a16="http://schemas.microsoft.com/office/drawing/2014/main" id="{C585B03C-4332-4640-A7B4-562DBE8B727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72111" y="17796170"/>
              <a:ext cx="1918881" cy="750436"/>
            </a:xfrm>
            <a:prstGeom prst="rect">
              <a:avLst/>
            </a:prstGeom>
            <a:noFill/>
            <a:ln w="57150">
              <a:solidFill>
                <a:srgbClr val="034EE3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417232" tIns="208616" rIns="417232" bIns="208616" numCol="1" anchor="t" anchorCtr="0" compatLnSpc="1">
              <a:prstTxWarp prst="textNoShape">
                <a:avLst/>
              </a:prstTxWarp>
            </a:bodyPr>
            <a:lstStyle>
              <a:lvl1pPr marL="1565275" indent="-15652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rgbClr val="00339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389313" indent="-130333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5214938" indent="-104298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300913" indent="-104298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3884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98456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03028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107600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112172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CH" sz="2000" kern="0" dirty="0">
                  <a:solidFill>
                    <a:schemeClr val="tx1"/>
                  </a:solidFill>
                </a:rPr>
                <a:t>QLKNN</a:t>
              </a:r>
              <a:endParaRPr lang="en-GB" sz="2600" kern="0" dirty="0">
                <a:solidFill>
                  <a:schemeClr val="tx1"/>
                </a:solidFill>
              </a:endParaRPr>
            </a:p>
          </p:txBody>
        </p:sp>
        <p:sp>
          <p:nvSpPr>
            <p:cNvPr id="61" name="Content Placeholder 9">
              <a:extLst>
                <a:ext uri="{FF2B5EF4-FFF2-40B4-BE49-F238E27FC236}">
                  <a16:creationId xmlns:a16="http://schemas.microsoft.com/office/drawing/2014/main" id="{42060072-5A39-4F64-917E-EB99A3631A7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122089" y="17796170"/>
              <a:ext cx="2066035" cy="750008"/>
            </a:xfrm>
            <a:prstGeom prst="rect">
              <a:avLst/>
            </a:prstGeom>
            <a:noFill/>
            <a:ln w="57150">
              <a:solidFill>
                <a:srgbClr val="034EE3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417232" tIns="208616" rIns="417232" bIns="208616" numCol="1" anchor="t" anchorCtr="0" compatLnSpc="1">
              <a:prstTxWarp prst="textNoShape">
                <a:avLst/>
              </a:prstTxWarp>
            </a:bodyPr>
            <a:lstStyle>
              <a:lvl1pPr marL="1565275" indent="-15652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rgbClr val="00339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389313" indent="-130333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5214938" indent="-104298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300913" indent="-104298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3884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98456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03028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107600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112172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CH" sz="2000" kern="0" dirty="0">
                  <a:solidFill>
                    <a:schemeClr val="tx1"/>
                  </a:solidFill>
                </a:rPr>
                <a:t>TGLFNN</a:t>
              </a:r>
              <a:endParaRPr lang="en-GB" sz="2600" kern="0" dirty="0">
                <a:solidFill>
                  <a:schemeClr val="tx1"/>
                </a:solidFill>
              </a:endParaRPr>
            </a:p>
          </p:txBody>
        </p:sp>
        <p:sp>
          <p:nvSpPr>
            <p:cNvPr id="62" name="Content Placeholder 9">
              <a:extLst>
                <a:ext uri="{FF2B5EF4-FFF2-40B4-BE49-F238E27FC236}">
                  <a16:creationId xmlns:a16="http://schemas.microsoft.com/office/drawing/2014/main" id="{D390D6B2-A03C-448F-A751-46616C3D491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188730" y="17796170"/>
              <a:ext cx="2151355" cy="750008"/>
            </a:xfrm>
            <a:prstGeom prst="rect">
              <a:avLst/>
            </a:prstGeom>
            <a:noFill/>
            <a:ln w="57150">
              <a:solidFill>
                <a:srgbClr val="034EE3"/>
              </a:solidFill>
              <a:prstDash val="lgDashDot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417232" tIns="208616" rIns="417232" bIns="208616" numCol="1" anchor="t" anchorCtr="0" compatLnSpc="1">
              <a:prstTxWarp prst="textNoShape">
                <a:avLst/>
              </a:prstTxWarp>
            </a:bodyPr>
            <a:lstStyle>
              <a:lvl1pPr marL="1565275" indent="-15652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rgbClr val="00339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389313" indent="-130333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5214938" indent="-104298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300913" indent="-104298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3884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98456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03028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107600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112172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CH" sz="2000" kern="0" dirty="0">
                  <a:solidFill>
                    <a:schemeClr val="tx1"/>
                  </a:solidFill>
                </a:rPr>
                <a:t>SOLPSNN</a:t>
              </a:r>
              <a:endParaRPr lang="en-GB" sz="2600" kern="0" dirty="0">
                <a:solidFill>
                  <a:schemeClr val="tx1"/>
                </a:solidFill>
              </a:endParaRPr>
            </a:p>
          </p:txBody>
        </p:sp>
        <p:sp>
          <p:nvSpPr>
            <p:cNvPr id="46" name="Content Placeholder 9">
              <a:extLst>
                <a:ext uri="{FF2B5EF4-FFF2-40B4-BE49-F238E27FC236}">
                  <a16:creationId xmlns:a16="http://schemas.microsoft.com/office/drawing/2014/main" id="{B4705BEE-F478-A2AA-C5F0-7E76DBF8361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01520" y="18917477"/>
              <a:ext cx="1886235" cy="812668"/>
            </a:xfrm>
            <a:prstGeom prst="rect">
              <a:avLst/>
            </a:prstGeom>
            <a:noFill/>
            <a:ln w="57150">
              <a:solidFill>
                <a:srgbClr val="034EE3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417232" tIns="208616" rIns="417232" bIns="208616" numCol="1" anchor="t" anchorCtr="0" compatLnSpc="1">
              <a:prstTxWarp prst="textNoShape">
                <a:avLst/>
              </a:prstTxWarp>
            </a:bodyPr>
            <a:lstStyle>
              <a:lvl1pPr marL="1565275" indent="-15652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rgbClr val="00339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389313" indent="-130333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5214938" indent="-104298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300913" indent="-104298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3884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98456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03028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107600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112172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CH" kern="0" dirty="0">
                  <a:solidFill>
                    <a:schemeClr val="tx1"/>
                  </a:solidFill>
                </a:rPr>
                <a:t>HFPS</a:t>
              </a:r>
              <a:endParaRPr lang="en-GB" kern="0" dirty="0">
                <a:solidFill>
                  <a:schemeClr val="tx1"/>
                </a:solidFill>
              </a:endParaRPr>
            </a:p>
          </p:txBody>
        </p:sp>
        <p:sp>
          <p:nvSpPr>
            <p:cNvPr id="56" name="Arrow: Right 55">
              <a:extLst>
                <a:ext uri="{FF2B5EF4-FFF2-40B4-BE49-F238E27FC236}">
                  <a16:creationId xmlns:a16="http://schemas.microsoft.com/office/drawing/2014/main" id="{EAED93C2-24B4-14E3-1E07-F9FC65AD64D5}"/>
                </a:ext>
              </a:extLst>
            </p:cNvPr>
            <p:cNvSpPr/>
            <p:nvPr/>
          </p:nvSpPr>
          <p:spPr bwMode="auto">
            <a:xfrm rot="16200000">
              <a:off x="5247445" y="19090472"/>
              <a:ext cx="291262" cy="1659365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Arrow: Right 62">
              <a:extLst>
                <a:ext uri="{FF2B5EF4-FFF2-40B4-BE49-F238E27FC236}">
                  <a16:creationId xmlns:a16="http://schemas.microsoft.com/office/drawing/2014/main" id="{43B54903-8E28-AE33-A38E-A9987B0591D4}"/>
                </a:ext>
              </a:extLst>
            </p:cNvPr>
            <p:cNvSpPr/>
            <p:nvPr/>
          </p:nvSpPr>
          <p:spPr bwMode="auto">
            <a:xfrm rot="5400000">
              <a:off x="5223532" y="17985944"/>
              <a:ext cx="263903" cy="1506634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Content Placeholder 9">
              <a:extLst>
                <a:ext uri="{FF2B5EF4-FFF2-40B4-BE49-F238E27FC236}">
                  <a16:creationId xmlns:a16="http://schemas.microsoft.com/office/drawing/2014/main" id="{77AB2CB1-5B0D-445D-A443-6D91DA9B175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76413" y="21027415"/>
              <a:ext cx="2794465" cy="756839"/>
            </a:xfrm>
            <a:prstGeom prst="rect">
              <a:avLst/>
            </a:prstGeom>
            <a:noFill/>
            <a:ln w="57150">
              <a:solidFill>
                <a:srgbClr val="034EE3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417232" tIns="208616" rIns="417232" bIns="208616" numCol="1" anchor="t" anchorCtr="0" compatLnSpc="1">
              <a:prstTxWarp prst="textNoShape">
                <a:avLst/>
              </a:prstTxWarp>
            </a:bodyPr>
            <a:lstStyle>
              <a:lvl1pPr marL="1565275" indent="-15652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rgbClr val="00339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389313" indent="-130333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5214938" indent="-104298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300913" indent="-104298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3884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98456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03028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107600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112172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CH" sz="2600" kern="0" dirty="0">
                  <a:solidFill>
                    <a:schemeClr val="tx1"/>
                  </a:solidFill>
                </a:rPr>
                <a:t>PLIKES</a:t>
              </a:r>
              <a:endParaRPr lang="en-GB" sz="2600" kern="0" dirty="0">
                <a:solidFill>
                  <a:schemeClr val="tx1"/>
                </a:solidFill>
              </a:endParaRPr>
            </a:p>
          </p:txBody>
        </p:sp>
        <p:sp>
          <p:nvSpPr>
            <p:cNvPr id="58" name="Content Placeholder 9">
              <a:extLst>
                <a:ext uri="{FF2B5EF4-FFF2-40B4-BE49-F238E27FC236}">
                  <a16:creationId xmlns:a16="http://schemas.microsoft.com/office/drawing/2014/main" id="{CBB3F589-C082-4D84-BF0D-3963A2025AA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874262" y="21027415"/>
              <a:ext cx="2702151" cy="756839"/>
            </a:xfrm>
            <a:prstGeom prst="rect">
              <a:avLst/>
            </a:prstGeom>
            <a:noFill/>
            <a:ln w="57150">
              <a:solidFill>
                <a:srgbClr val="034EE3"/>
              </a:solidFill>
              <a:prstDash val="sysDot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417232" tIns="208616" rIns="417232" bIns="208616" numCol="1" anchor="t" anchorCtr="0" compatLnSpc="1">
              <a:prstTxWarp prst="textNoShape">
                <a:avLst/>
              </a:prstTxWarp>
            </a:bodyPr>
            <a:lstStyle>
              <a:lvl1pPr marL="1565275" indent="-15652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rgbClr val="00339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389313" indent="-130333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5214938" indent="-104298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300913" indent="-104298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3884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98456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03028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107600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112172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CH" sz="2600" kern="0" dirty="0">
                  <a:solidFill>
                    <a:schemeClr val="tx1"/>
                  </a:solidFill>
                </a:rPr>
                <a:t>ATEP</a:t>
              </a:r>
              <a:endParaRPr lang="en-GB" sz="2600" kern="0" dirty="0">
                <a:solidFill>
                  <a:schemeClr val="tx1"/>
                </a:solidFill>
              </a:endParaRPr>
            </a:p>
          </p:txBody>
        </p:sp>
      </p:grpSp>
      <p:sp>
        <p:nvSpPr>
          <p:cNvPr id="107" name="Arrow: Right 106">
            <a:extLst>
              <a:ext uri="{FF2B5EF4-FFF2-40B4-BE49-F238E27FC236}">
                <a16:creationId xmlns:a16="http://schemas.microsoft.com/office/drawing/2014/main" id="{B16EC9CE-99E1-4FAB-8B32-CA0231B36D87}"/>
              </a:ext>
            </a:extLst>
          </p:cNvPr>
          <p:cNvSpPr/>
          <p:nvPr/>
        </p:nvSpPr>
        <p:spPr bwMode="auto">
          <a:xfrm>
            <a:off x="19191449" y="13547301"/>
            <a:ext cx="423245" cy="111755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F95040A-FD88-46AB-8C0F-2EBC37AC3995}"/>
              </a:ext>
            </a:extLst>
          </p:cNvPr>
          <p:cNvGrpSpPr/>
          <p:nvPr/>
        </p:nvGrpSpPr>
        <p:grpSpPr>
          <a:xfrm>
            <a:off x="15755508" y="19962706"/>
            <a:ext cx="13065191" cy="3953338"/>
            <a:chOff x="15761583" y="20136950"/>
            <a:chExt cx="13065191" cy="3953338"/>
          </a:xfrm>
        </p:grpSpPr>
        <p:sp>
          <p:nvSpPr>
            <p:cNvPr id="331" name="Content Placeholder 9">
              <a:extLst>
                <a:ext uri="{FF2B5EF4-FFF2-40B4-BE49-F238E27FC236}">
                  <a16:creationId xmlns:a16="http://schemas.microsoft.com/office/drawing/2014/main" id="{06A04E9A-ACA2-4566-8657-E065D5BE0CF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761583" y="20136950"/>
              <a:ext cx="13065191" cy="3953338"/>
            </a:xfrm>
            <a:prstGeom prst="rect">
              <a:avLst/>
            </a:prstGeom>
            <a:noFill/>
            <a:ln w="57150">
              <a:solidFill>
                <a:srgbClr val="034EE3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417232" tIns="208616" rIns="417232" bIns="208616" numCol="1" anchor="t" anchorCtr="0" compatLnSpc="1">
              <a:prstTxWarp prst="textNoShape">
                <a:avLst/>
              </a:prstTxWarp>
            </a:bodyPr>
            <a:lstStyle>
              <a:lvl1pPr marL="1565275" indent="-15652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rgbClr val="00339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389313" indent="-130333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5214938" indent="-104298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300913" indent="-104298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3884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98456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03028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107600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112172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None/>
              </a:pPr>
              <a:r>
                <a:rPr lang="en-US" i="1" dirty="0">
                  <a:solidFill>
                    <a:schemeClr val="tx1"/>
                  </a:solidFill>
                </a:rPr>
                <a:t>SOL-Core integration</a:t>
              </a:r>
            </a:p>
          </p:txBody>
        </p:sp>
        <p:sp>
          <p:nvSpPr>
            <p:cNvPr id="332" name="Content Placeholder 9">
              <a:extLst>
                <a:ext uri="{FF2B5EF4-FFF2-40B4-BE49-F238E27FC236}">
                  <a16:creationId xmlns:a16="http://schemas.microsoft.com/office/drawing/2014/main" id="{DFE9EC1C-A4C5-4F8F-BD78-85F6537F1F8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579708" y="20985624"/>
              <a:ext cx="5068365" cy="3104664"/>
            </a:xfrm>
            <a:prstGeom prst="rect">
              <a:avLst/>
            </a:prstGeom>
            <a:noFill/>
            <a:ln w="57150">
              <a:solidFill>
                <a:srgbClr val="034EE3"/>
              </a:solidFill>
              <a:prstDash val="lgDashDot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417232" tIns="208616" rIns="417232" bIns="208616" numCol="1" anchor="t" anchorCtr="0" compatLnSpc="1">
              <a:prstTxWarp prst="textNoShape">
                <a:avLst/>
              </a:prstTxWarp>
            </a:bodyPr>
            <a:lstStyle>
              <a:lvl1pPr marL="1565275" indent="-15652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rgbClr val="00339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389313" indent="-130333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5214938" indent="-104298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300913" indent="-104298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3884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98456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03028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107600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112172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CH" sz="2400" kern="0" dirty="0">
                  <a:solidFill>
                    <a:srgbClr val="FF0000"/>
                  </a:solidFill>
                </a:rPr>
                <a:t>Test</a:t>
              </a:r>
              <a:r>
                <a:rPr lang="en-CH" sz="2400" kern="0" dirty="0"/>
                <a:t> </a:t>
              </a:r>
            </a:p>
            <a:p>
              <a:pPr marL="0" indent="0">
                <a:buNone/>
              </a:pPr>
              <a:r>
                <a:rPr lang="en-CH" sz="2400" kern="0" dirty="0">
                  <a:solidFill>
                    <a:schemeClr val="tx1"/>
                  </a:solidFill>
                </a:rPr>
                <a:t>fast surrogate or simplified modules</a:t>
              </a:r>
            </a:p>
            <a:p>
              <a:pPr marL="0" indent="0">
                <a:buNone/>
              </a:pPr>
              <a:r>
                <a:rPr lang="en-CH" sz="2400" b="0" kern="0" dirty="0">
                  <a:solidFill>
                    <a:schemeClr val="tx1"/>
                  </a:solidFill>
                </a:rPr>
                <a:t>Perform JET simulations with COCONUT, </a:t>
              </a:r>
              <a:r>
                <a:rPr lang="en-CH" sz="2400" b="0" kern="0" dirty="0" err="1">
                  <a:solidFill>
                    <a:schemeClr val="tx1"/>
                  </a:solidFill>
                </a:rPr>
                <a:t>QuaLiKiz</a:t>
              </a:r>
              <a:r>
                <a:rPr lang="en-CH" sz="2400" b="0" kern="0" dirty="0">
                  <a:solidFill>
                    <a:schemeClr val="tx1"/>
                  </a:solidFill>
                </a:rPr>
                <a:t> / TGLF</a:t>
              </a:r>
              <a:endParaRPr lang="en-GB" sz="2400" b="0" kern="0" dirty="0">
                <a:solidFill>
                  <a:schemeClr val="tx1"/>
                </a:solidFill>
              </a:endParaRPr>
            </a:p>
            <a:p>
              <a:pPr marL="0" indent="0">
                <a:buNone/>
              </a:pPr>
              <a:endParaRPr lang="en-GB" sz="2400" kern="0" dirty="0">
                <a:solidFill>
                  <a:schemeClr val="tx1"/>
                </a:solidFill>
              </a:endParaRPr>
            </a:p>
            <a:p>
              <a:pPr marL="0" indent="0">
                <a:buFontTx/>
                <a:buNone/>
              </a:pPr>
              <a:endParaRPr lang="en-GB" kern="0" dirty="0"/>
            </a:p>
          </p:txBody>
        </p:sp>
        <p:sp>
          <p:nvSpPr>
            <p:cNvPr id="333" name="Content Placeholder 9">
              <a:extLst>
                <a:ext uri="{FF2B5EF4-FFF2-40B4-BE49-F238E27FC236}">
                  <a16:creationId xmlns:a16="http://schemas.microsoft.com/office/drawing/2014/main" id="{BB557091-5158-4044-A362-266C6FD4B9D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761584" y="20985624"/>
              <a:ext cx="4818124" cy="3104664"/>
            </a:xfrm>
            <a:prstGeom prst="rect">
              <a:avLst/>
            </a:prstGeom>
            <a:noFill/>
            <a:ln w="57150">
              <a:solidFill>
                <a:srgbClr val="034EE3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417232" tIns="208616" rIns="417232" bIns="208616" numCol="1" anchor="t" anchorCtr="0" compatLnSpc="1">
              <a:prstTxWarp prst="textNoShape">
                <a:avLst/>
              </a:prstTxWarp>
            </a:bodyPr>
            <a:lstStyle>
              <a:lvl1pPr marL="1565275" indent="-15652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rgbClr val="00339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389313" indent="-130333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5214938" indent="-104298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300913" indent="-1042988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3884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98456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03028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107600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11217275" indent="-1044575" algn="l" defTabSz="4171950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CH" sz="2400" kern="0" dirty="0">
                  <a:solidFill>
                    <a:srgbClr val="00B050"/>
                  </a:solidFill>
                </a:rPr>
                <a:t>Validate</a:t>
              </a:r>
            </a:p>
            <a:p>
              <a:pPr marL="0" indent="0">
                <a:buFontTx/>
                <a:buNone/>
              </a:pPr>
              <a:r>
                <a:rPr lang="en-US" sz="2400" kern="0" dirty="0">
                  <a:solidFill>
                    <a:schemeClr val="tx1"/>
                  </a:solidFill>
                </a:rPr>
                <a:t>C</a:t>
              </a:r>
              <a:r>
                <a:rPr lang="en-CH" sz="2400" kern="0" dirty="0">
                  <a:solidFill>
                    <a:schemeClr val="tx1"/>
                  </a:solidFill>
                </a:rPr>
                <a:t>ore-edge with multiple isotopes</a:t>
              </a:r>
            </a:p>
            <a:p>
              <a:pPr marL="0" indent="0">
                <a:buNone/>
              </a:pPr>
              <a:r>
                <a:rPr lang="en-CH" sz="2400" b="0" kern="0" dirty="0">
                  <a:solidFill>
                    <a:schemeClr val="tx1"/>
                  </a:solidFill>
                </a:rPr>
                <a:t>Perform JET simulations with COCONUT, multiple isotopes, </a:t>
              </a:r>
              <a:r>
                <a:rPr lang="en-CH" sz="2400" b="0" kern="0" dirty="0" err="1">
                  <a:solidFill>
                    <a:schemeClr val="tx1"/>
                  </a:solidFill>
                </a:rPr>
                <a:t>BgB</a:t>
              </a:r>
              <a:endParaRPr lang="en-GB" sz="2400" b="0" kern="0" dirty="0">
                <a:solidFill>
                  <a:schemeClr val="tx1"/>
                </a:solidFill>
              </a:endParaRPr>
            </a:p>
            <a:p>
              <a:pPr marL="0" indent="0">
                <a:buFontTx/>
                <a:buNone/>
              </a:pPr>
              <a:endParaRPr lang="en-GB" sz="2400" kern="0" dirty="0">
                <a:solidFill>
                  <a:schemeClr val="tx1"/>
                </a:solidFill>
              </a:endParaRPr>
            </a:p>
          </p:txBody>
        </p:sp>
      </p:grpSp>
      <p:sp>
        <p:nvSpPr>
          <p:cNvPr id="116" name="Arrow: Right 115">
            <a:extLst>
              <a:ext uri="{FF2B5EF4-FFF2-40B4-BE49-F238E27FC236}">
                <a16:creationId xmlns:a16="http://schemas.microsoft.com/office/drawing/2014/main" id="{CF67A3D7-B617-468E-832F-6CB33B44FB7B}"/>
              </a:ext>
            </a:extLst>
          </p:cNvPr>
          <p:cNvSpPr/>
          <p:nvPr/>
        </p:nvSpPr>
        <p:spPr bwMode="auto">
          <a:xfrm>
            <a:off x="20647876" y="26786865"/>
            <a:ext cx="423245" cy="111755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Content Placeholder 9">
            <a:extLst>
              <a:ext uri="{FF2B5EF4-FFF2-40B4-BE49-F238E27FC236}">
                <a16:creationId xmlns:a16="http://schemas.microsoft.com/office/drawing/2014/main" id="{E9B23F0C-B496-4668-842B-B3F2F4433486}"/>
              </a:ext>
            </a:extLst>
          </p:cNvPr>
          <p:cNvSpPr txBox="1">
            <a:spLocks/>
          </p:cNvSpPr>
          <p:nvPr/>
        </p:nvSpPr>
        <p:spPr bwMode="auto">
          <a:xfrm>
            <a:off x="1201498" y="19650854"/>
            <a:ext cx="2489188" cy="812668"/>
          </a:xfrm>
          <a:prstGeom prst="rect">
            <a:avLst/>
          </a:prstGeom>
          <a:noFill/>
          <a:ln w="57150">
            <a:solidFill>
              <a:srgbClr val="034EE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marL="1565275" indent="-15652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89313" indent="-130333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300913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884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8456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CH" kern="0" dirty="0">
                <a:solidFill>
                  <a:schemeClr val="tx1"/>
                </a:solidFill>
              </a:rPr>
              <a:t>Support</a:t>
            </a:r>
            <a:endParaRPr lang="en-GB" kern="0" dirty="0">
              <a:solidFill>
                <a:schemeClr val="tx1"/>
              </a:solidFill>
            </a:endParaRPr>
          </a:p>
        </p:txBody>
      </p:sp>
      <p:sp>
        <p:nvSpPr>
          <p:cNvPr id="117" name="Content Placeholder 9">
            <a:extLst>
              <a:ext uri="{FF2B5EF4-FFF2-40B4-BE49-F238E27FC236}">
                <a16:creationId xmlns:a16="http://schemas.microsoft.com/office/drawing/2014/main" id="{623FCAA1-1E2C-4B45-88CC-E6B29398A353}"/>
              </a:ext>
            </a:extLst>
          </p:cNvPr>
          <p:cNvSpPr txBox="1">
            <a:spLocks/>
          </p:cNvSpPr>
          <p:nvPr/>
        </p:nvSpPr>
        <p:spPr bwMode="auto">
          <a:xfrm>
            <a:off x="6922178" y="19650854"/>
            <a:ext cx="2427295" cy="812668"/>
          </a:xfrm>
          <a:prstGeom prst="rect">
            <a:avLst/>
          </a:prstGeom>
          <a:noFill/>
          <a:ln w="57150">
            <a:solidFill>
              <a:srgbClr val="034EE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marL="1565275" indent="-15652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89313" indent="-130333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300913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884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8456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CH" kern="0" dirty="0">
                <a:solidFill>
                  <a:schemeClr val="tx1"/>
                </a:solidFill>
              </a:rPr>
              <a:t>Pipelines</a:t>
            </a:r>
            <a:endParaRPr lang="en-GB" kern="0" dirty="0">
              <a:solidFill>
                <a:schemeClr val="tx1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EB2561-BFC5-4345-B7F4-7BF3FA4C61A0}"/>
              </a:ext>
            </a:extLst>
          </p:cNvPr>
          <p:cNvGrpSpPr/>
          <p:nvPr/>
        </p:nvGrpSpPr>
        <p:grpSpPr>
          <a:xfrm>
            <a:off x="25498630" y="29537510"/>
            <a:ext cx="3624586" cy="4279086"/>
            <a:chOff x="25083715" y="29537510"/>
            <a:chExt cx="3624586" cy="4279086"/>
          </a:xfrm>
        </p:grpSpPr>
        <p:sp>
          <p:nvSpPr>
            <p:cNvPr id="118" name="Flèche : demi-tour 8">
              <a:extLst>
                <a:ext uri="{FF2B5EF4-FFF2-40B4-BE49-F238E27FC236}">
                  <a16:creationId xmlns:a16="http://schemas.microsoft.com/office/drawing/2014/main" id="{CFA58FAC-5141-48F9-AAAA-0EA3FE38D790}"/>
                </a:ext>
              </a:extLst>
            </p:cNvPr>
            <p:cNvSpPr/>
            <p:nvPr/>
          </p:nvSpPr>
          <p:spPr>
            <a:xfrm rot="10800000" flipH="1">
              <a:off x="25704371" y="29537510"/>
              <a:ext cx="2689096" cy="3926064"/>
            </a:xfrm>
            <a:prstGeom prst="uturnArrow">
              <a:avLst>
                <a:gd name="adj1" fmla="val 4867"/>
                <a:gd name="adj2" fmla="val 8960"/>
                <a:gd name="adj3" fmla="val 10784"/>
                <a:gd name="adj4" fmla="val 43750"/>
                <a:gd name="adj5" fmla="val 10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B926AAD4-906C-4EF0-8D24-47AC87A0E5D3}"/>
                </a:ext>
              </a:extLst>
            </p:cNvPr>
            <p:cNvSpPr/>
            <p:nvPr/>
          </p:nvSpPr>
          <p:spPr>
            <a:xfrm>
              <a:off x="25119633" y="31329532"/>
              <a:ext cx="1410052" cy="746903"/>
            </a:xfrm>
            <a:prstGeom prst="rect">
              <a:avLst/>
            </a:prstGeom>
            <a:solidFill>
              <a:srgbClr val="F7E3F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IMAS </a:t>
              </a:r>
              <a:r>
                <a:rPr lang="fr-FR" sz="1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IDSs</a:t>
              </a:r>
              <a:r>
                <a:rPr lang="fr-FR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INPUT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86C6B14C-5F4F-4153-8ADF-F001FFD91A36}"/>
                </a:ext>
              </a:extLst>
            </p:cNvPr>
            <p:cNvSpPr/>
            <p:nvPr/>
          </p:nvSpPr>
          <p:spPr>
            <a:xfrm>
              <a:off x="27262331" y="29885001"/>
              <a:ext cx="1445970" cy="500682"/>
            </a:xfrm>
            <a:prstGeom prst="rect">
              <a:avLst/>
            </a:prstGeom>
            <a:solidFill>
              <a:srgbClr val="FF979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Post Process</a:t>
              </a:r>
              <a:endParaRPr lang="en-CH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DAE91866-F55F-4CD9-933D-CA32800FE93A}"/>
                </a:ext>
              </a:extLst>
            </p:cNvPr>
            <p:cNvSpPr/>
            <p:nvPr/>
          </p:nvSpPr>
          <p:spPr>
            <a:xfrm>
              <a:off x="27291070" y="31349882"/>
              <a:ext cx="1410052" cy="746903"/>
            </a:xfrm>
            <a:prstGeom prst="rect">
              <a:avLst/>
            </a:prstGeom>
            <a:solidFill>
              <a:srgbClr val="FAE08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IMAS </a:t>
              </a:r>
              <a:r>
                <a:rPr lang="fr-FR" sz="1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IDSs</a:t>
              </a:r>
              <a:r>
                <a:rPr lang="fr-FR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OUTPUT</a:t>
              </a:r>
            </a:p>
          </p:txBody>
        </p:sp>
        <p:sp>
          <p:nvSpPr>
            <p:cNvPr id="125" name="Rectangle : coins arrondis 14">
              <a:extLst>
                <a:ext uri="{FF2B5EF4-FFF2-40B4-BE49-F238E27FC236}">
                  <a16:creationId xmlns:a16="http://schemas.microsoft.com/office/drawing/2014/main" id="{7DD179EF-438D-47A8-98E3-E713D7BDDECA}"/>
                </a:ext>
              </a:extLst>
            </p:cNvPr>
            <p:cNvSpPr/>
            <p:nvPr/>
          </p:nvSpPr>
          <p:spPr>
            <a:xfrm>
              <a:off x="25239318" y="32465280"/>
              <a:ext cx="3330328" cy="1351316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181D1CCA-2D53-46E0-97D6-4679DDACC313}"/>
                </a:ext>
              </a:extLst>
            </p:cNvPr>
            <p:cNvSpPr/>
            <p:nvPr/>
          </p:nvSpPr>
          <p:spPr>
            <a:xfrm>
              <a:off x="25620167" y="32561596"/>
              <a:ext cx="2667379" cy="110212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u="sng" dirty="0">
                  <a:solidFill>
                    <a:schemeClr val="tx1"/>
                  </a:solidFill>
                </a:rPr>
                <a:t>HFPS – JINTRAC</a:t>
              </a:r>
              <a:endParaRPr lang="en-CH" sz="2000" b="1" u="sng" dirty="0">
                <a:solidFill>
                  <a:schemeClr val="tx1"/>
                </a:solidFill>
              </a:endParaRPr>
            </a:p>
            <a:p>
              <a:pPr algn="ctr"/>
              <a:endParaRPr lang="en-CH" sz="2000" b="1" u="sng" dirty="0">
                <a:solidFill>
                  <a:schemeClr val="tx1"/>
                </a:solidFill>
              </a:endParaRPr>
            </a:p>
            <a:p>
              <a:pPr algn="ctr"/>
              <a:endParaRPr lang="fr-FR" sz="2000" dirty="0">
                <a:solidFill>
                  <a:schemeClr val="tx1"/>
                </a:solidFill>
              </a:endParaRPr>
            </a:p>
          </p:txBody>
        </p:sp>
        <p:pic>
          <p:nvPicPr>
            <p:cNvPr id="127" name="Graphique 21">
              <a:extLst>
                <a:ext uri="{FF2B5EF4-FFF2-40B4-BE49-F238E27FC236}">
                  <a16:creationId xmlns:a16="http://schemas.microsoft.com/office/drawing/2014/main" id="{5168AD62-6A53-4445-BD78-1B3745BD1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7476385" y="32985187"/>
              <a:ext cx="365076" cy="320824"/>
            </a:xfrm>
            <a:prstGeom prst="rect">
              <a:avLst/>
            </a:prstGeom>
          </p:spPr>
        </p:pic>
        <p:sp>
          <p:nvSpPr>
            <p:cNvPr id="128" name="ZoneTexte 22">
              <a:extLst>
                <a:ext uri="{FF2B5EF4-FFF2-40B4-BE49-F238E27FC236}">
                  <a16:creationId xmlns:a16="http://schemas.microsoft.com/office/drawing/2014/main" id="{AF4977C9-751D-4575-85AD-766C3D18F6EA}"/>
                </a:ext>
              </a:extLst>
            </p:cNvPr>
            <p:cNvSpPr txBox="1"/>
            <p:nvPr/>
          </p:nvSpPr>
          <p:spPr>
            <a:xfrm>
              <a:off x="26150552" y="30613482"/>
              <a:ext cx="982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err="1">
                  <a:latin typeface="Bahnschrift" panose="020B0502040204020203" pitchFamily="34" charset="0"/>
                </a:rPr>
                <a:t>imas</a:t>
              </a:r>
              <a:endParaRPr lang="fr-FR" b="1" dirty="0">
                <a:latin typeface="Bahnschrift" panose="020B0502040204020203" pitchFamily="34" charset="0"/>
              </a:endParaRPr>
            </a:p>
          </p:txBody>
        </p:sp>
        <p:sp>
          <p:nvSpPr>
            <p:cNvPr id="129" name="ZoneTexte 23">
              <a:extLst>
                <a:ext uri="{FF2B5EF4-FFF2-40B4-BE49-F238E27FC236}">
                  <a16:creationId xmlns:a16="http://schemas.microsoft.com/office/drawing/2014/main" id="{65957E92-C6E9-4BCA-9BAC-7ED6078CCB38}"/>
                </a:ext>
              </a:extLst>
            </p:cNvPr>
            <p:cNvSpPr txBox="1"/>
            <p:nvPr/>
          </p:nvSpPr>
          <p:spPr>
            <a:xfrm>
              <a:off x="25598450" y="33277578"/>
              <a:ext cx="22888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Gateway </a:t>
              </a:r>
              <a:r>
                <a:rPr lang="fr-FR" sz="1200" b="1" dirty="0" err="1"/>
                <a:t>Eurofusion</a:t>
              </a:r>
              <a:endParaRPr lang="fr-FR" sz="1200" b="1" dirty="0"/>
            </a:p>
          </p:txBody>
        </p:sp>
        <p:sp>
          <p:nvSpPr>
            <p:cNvPr id="130" name="ZoneTexte 18">
              <a:extLst>
                <a:ext uri="{FF2B5EF4-FFF2-40B4-BE49-F238E27FC236}">
                  <a16:creationId xmlns:a16="http://schemas.microsoft.com/office/drawing/2014/main" id="{16096537-0D5B-464F-82B0-2D9D16A46356}"/>
                </a:ext>
              </a:extLst>
            </p:cNvPr>
            <p:cNvSpPr txBox="1"/>
            <p:nvPr/>
          </p:nvSpPr>
          <p:spPr>
            <a:xfrm>
              <a:off x="27255153" y="33252497"/>
              <a:ext cx="10937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err="1">
                  <a:latin typeface="Bahnschrift" panose="020B0502040204020203" pitchFamily="34" charset="0"/>
                </a:rPr>
                <a:t>jetto-tools</a:t>
              </a:r>
              <a:endParaRPr lang="fr-FR" sz="1100" b="1" dirty="0">
                <a:latin typeface="Bahnschrift" panose="020B0502040204020203" pitchFamily="34" charset="0"/>
              </a:endParaRPr>
            </a:p>
          </p:txBody>
        </p:sp>
        <p:pic>
          <p:nvPicPr>
            <p:cNvPr id="131" name="Graphique 17">
              <a:extLst>
                <a:ext uri="{FF2B5EF4-FFF2-40B4-BE49-F238E27FC236}">
                  <a16:creationId xmlns:a16="http://schemas.microsoft.com/office/drawing/2014/main" id="{3CBB1C42-1118-4708-92AE-DC476C777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6904482" y="30555208"/>
              <a:ext cx="628650" cy="552450"/>
            </a:xfrm>
            <a:prstGeom prst="rect">
              <a:avLst/>
            </a:prstGeom>
          </p:spPr>
        </p:pic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F4C4459D-D95B-4DF5-AF4D-3559E7459B46}"/>
                </a:ext>
              </a:extLst>
            </p:cNvPr>
            <p:cNvSpPr/>
            <p:nvPr/>
          </p:nvSpPr>
          <p:spPr>
            <a:xfrm>
              <a:off x="25083715" y="29885001"/>
              <a:ext cx="1445970" cy="500682"/>
            </a:xfrm>
            <a:prstGeom prst="rect">
              <a:avLst/>
            </a:prstGeom>
            <a:solidFill>
              <a:srgbClr val="FF979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r>
                <a:rPr lang="en-CH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Machine</a:t>
              </a:r>
            </a:p>
          </p:txBody>
        </p: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B1793AF8-22C3-4905-BE11-EF359B2AFD99}"/>
              </a:ext>
            </a:extLst>
          </p:cNvPr>
          <p:cNvSpPr txBox="1"/>
          <p:nvPr/>
        </p:nvSpPr>
        <p:spPr>
          <a:xfrm>
            <a:off x="24908883" y="15039364"/>
            <a:ext cx="36963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000" kern="0" dirty="0">
                <a:latin typeface="Arial" panose="020B0604020202020204" pitchFamily="34" charset="0"/>
                <a:cs typeface="Arial" panose="020B0604020202020204" pitchFamily="34" charset="0"/>
              </a:rPr>
              <a:t>[P. Lauber </a:t>
            </a:r>
            <a:r>
              <a:rPr lang="en-CH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CH" sz="2000" kern="0" dirty="0">
                <a:latin typeface="Arial" panose="020B0604020202020204" pitchFamily="34" charset="0"/>
                <a:cs typeface="Arial" panose="020B0604020202020204" pitchFamily="34" charset="0"/>
              </a:rPr>
              <a:t>. Fusion 2024</a:t>
            </a:r>
            <a:r>
              <a:rPr lang="en-CH" sz="2400" kern="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pic>
        <p:nvPicPr>
          <p:cNvPr id="4106" name="Picture 4105">
            <a:extLst>
              <a:ext uri="{FF2B5EF4-FFF2-40B4-BE49-F238E27FC236}">
                <a16:creationId xmlns:a16="http://schemas.microsoft.com/office/drawing/2014/main" id="{016B28E3-217A-4759-898A-C0AD37F8FE1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2133" y="12668165"/>
            <a:ext cx="3567253" cy="2519420"/>
          </a:xfrm>
          <a:prstGeom prst="rect">
            <a:avLst/>
          </a:prstGeom>
        </p:spPr>
      </p:pic>
      <p:sp>
        <p:nvSpPr>
          <p:cNvPr id="137" name="Content Placeholder 9">
            <a:extLst>
              <a:ext uri="{FF2B5EF4-FFF2-40B4-BE49-F238E27FC236}">
                <a16:creationId xmlns:a16="http://schemas.microsoft.com/office/drawing/2014/main" id="{7545464E-951D-4912-9C05-3EB1089A1D4F}"/>
              </a:ext>
            </a:extLst>
          </p:cNvPr>
          <p:cNvSpPr txBox="1">
            <a:spLocks/>
          </p:cNvSpPr>
          <p:nvPr/>
        </p:nvSpPr>
        <p:spPr bwMode="auto">
          <a:xfrm>
            <a:off x="3528443" y="13644000"/>
            <a:ext cx="7615125" cy="756124"/>
          </a:xfrm>
          <a:prstGeom prst="rect">
            <a:avLst/>
          </a:prstGeom>
          <a:noFill/>
          <a:ln w="571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marL="1565275" indent="-15652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89313" indent="-130333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300913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884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8456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CH" sz="2600" kern="0" dirty="0">
                <a:solidFill>
                  <a:schemeClr val="tx1"/>
                </a:solidFill>
              </a:rPr>
              <a:t>Validation against tokamak experiments</a:t>
            </a:r>
            <a:endParaRPr lang="en-GB" sz="2600" kern="0" dirty="0">
              <a:solidFill>
                <a:schemeClr val="tx1"/>
              </a:solidFill>
            </a:endParaRPr>
          </a:p>
        </p:txBody>
      </p:sp>
      <p:sp>
        <p:nvSpPr>
          <p:cNvPr id="138" name="Content Placeholder 9">
            <a:extLst>
              <a:ext uri="{FF2B5EF4-FFF2-40B4-BE49-F238E27FC236}">
                <a16:creationId xmlns:a16="http://schemas.microsoft.com/office/drawing/2014/main" id="{8C879080-ABBD-48B2-A9BF-84AEF8E39B7B}"/>
              </a:ext>
            </a:extLst>
          </p:cNvPr>
          <p:cNvSpPr txBox="1">
            <a:spLocks/>
          </p:cNvSpPr>
          <p:nvPr/>
        </p:nvSpPr>
        <p:spPr bwMode="auto">
          <a:xfrm>
            <a:off x="658665" y="12872048"/>
            <a:ext cx="3733873" cy="771951"/>
          </a:xfrm>
          <a:prstGeom prst="rect">
            <a:avLst/>
          </a:prstGeom>
          <a:noFill/>
          <a:ln w="57150">
            <a:solidFill>
              <a:srgbClr val="034EE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marL="1565275" indent="-15652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89313" indent="-130333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300913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884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8456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CH" sz="2600" b="0" kern="0" dirty="0">
                <a:solidFill>
                  <a:schemeClr val="tx1"/>
                </a:solidFill>
              </a:rPr>
              <a:t>1^st principle codes</a:t>
            </a:r>
            <a:endParaRPr lang="en-GB" sz="2600" b="0" kern="0" dirty="0">
              <a:solidFill>
                <a:schemeClr val="tx1"/>
              </a:solidFill>
            </a:endParaRPr>
          </a:p>
        </p:txBody>
      </p:sp>
      <p:sp>
        <p:nvSpPr>
          <p:cNvPr id="139" name="Content Placeholder 9">
            <a:extLst>
              <a:ext uri="{FF2B5EF4-FFF2-40B4-BE49-F238E27FC236}">
                <a16:creationId xmlns:a16="http://schemas.microsoft.com/office/drawing/2014/main" id="{196EE426-BB38-4883-AA73-69FA979C15A4}"/>
              </a:ext>
            </a:extLst>
          </p:cNvPr>
          <p:cNvSpPr txBox="1">
            <a:spLocks/>
          </p:cNvSpPr>
          <p:nvPr/>
        </p:nvSpPr>
        <p:spPr bwMode="auto">
          <a:xfrm>
            <a:off x="4392540" y="12872048"/>
            <a:ext cx="3186123" cy="771952"/>
          </a:xfrm>
          <a:prstGeom prst="rect">
            <a:avLst/>
          </a:prstGeom>
          <a:noFill/>
          <a:ln w="57150">
            <a:solidFill>
              <a:srgbClr val="034EE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marL="1565275" indent="-15652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89313" indent="-130333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300913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884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8456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CH" sz="2600" kern="0" dirty="0">
                <a:solidFill>
                  <a:schemeClr val="tx1"/>
                </a:solidFill>
              </a:rPr>
              <a:t>High fidelity IM</a:t>
            </a:r>
            <a:endParaRPr lang="en-GB" sz="2600" kern="0" dirty="0">
              <a:solidFill>
                <a:schemeClr val="tx1"/>
              </a:solidFill>
            </a:endParaRPr>
          </a:p>
        </p:txBody>
      </p:sp>
      <p:sp>
        <p:nvSpPr>
          <p:cNvPr id="140" name="Content Placeholder 9">
            <a:extLst>
              <a:ext uri="{FF2B5EF4-FFF2-40B4-BE49-F238E27FC236}">
                <a16:creationId xmlns:a16="http://schemas.microsoft.com/office/drawing/2014/main" id="{862D04AA-F2F5-44A7-8014-27E808A97939}"/>
              </a:ext>
            </a:extLst>
          </p:cNvPr>
          <p:cNvSpPr txBox="1">
            <a:spLocks/>
          </p:cNvSpPr>
          <p:nvPr/>
        </p:nvSpPr>
        <p:spPr bwMode="auto">
          <a:xfrm>
            <a:off x="7580103" y="12871671"/>
            <a:ext cx="3797211" cy="771952"/>
          </a:xfrm>
          <a:prstGeom prst="rect">
            <a:avLst/>
          </a:prstGeom>
          <a:noFill/>
          <a:ln w="57150">
            <a:solidFill>
              <a:srgbClr val="034EE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marL="1565275" indent="-15652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89313" indent="-130333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300913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884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8456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CH" sz="2600" b="0" kern="0" dirty="0">
                <a:solidFill>
                  <a:schemeClr val="tx1"/>
                </a:solidFill>
              </a:rPr>
              <a:t>Pulse Design Tools</a:t>
            </a:r>
            <a:endParaRPr lang="en-GB" sz="2600" b="0" kern="0" dirty="0">
              <a:solidFill>
                <a:schemeClr val="tx1"/>
              </a:solidFill>
            </a:endParaRPr>
          </a:p>
        </p:txBody>
      </p:sp>
      <p:sp>
        <p:nvSpPr>
          <p:cNvPr id="151" name="Content Placeholder 9">
            <a:extLst>
              <a:ext uri="{FF2B5EF4-FFF2-40B4-BE49-F238E27FC236}">
                <a16:creationId xmlns:a16="http://schemas.microsoft.com/office/drawing/2014/main" id="{5C4478E8-53BE-4BDA-8D76-6F251F73E93D}"/>
              </a:ext>
            </a:extLst>
          </p:cNvPr>
          <p:cNvSpPr txBox="1">
            <a:spLocks/>
          </p:cNvSpPr>
          <p:nvPr/>
        </p:nvSpPr>
        <p:spPr bwMode="auto">
          <a:xfrm>
            <a:off x="11377315" y="12871671"/>
            <a:ext cx="2960986" cy="771952"/>
          </a:xfrm>
          <a:prstGeom prst="rect">
            <a:avLst/>
          </a:prstGeom>
          <a:noFill/>
          <a:ln w="57150">
            <a:solidFill>
              <a:srgbClr val="034EE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marL="1565275" indent="-15652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89313" indent="-130333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300913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884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8456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CH" sz="2600" b="0" kern="0" dirty="0">
                <a:solidFill>
                  <a:schemeClr val="tx1"/>
                </a:solidFill>
              </a:rPr>
              <a:t>System codes</a:t>
            </a:r>
            <a:endParaRPr lang="en-GB" sz="2600" b="0" kern="0" dirty="0">
              <a:solidFill>
                <a:schemeClr val="tx1"/>
              </a:solidFill>
            </a:endParaRPr>
          </a:p>
        </p:txBody>
      </p:sp>
      <p:sp>
        <p:nvSpPr>
          <p:cNvPr id="152" name="Content Placeholder 9">
            <a:extLst>
              <a:ext uri="{FF2B5EF4-FFF2-40B4-BE49-F238E27FC236}">
                <a16:creationId xmlns:a16="http://schemas.microsoft.com/office/drawing/2014/main" id="{C2B53A15-097B-4504-A2D1-ADD195AEF3F9}"/>
              </a:ext>
            </a:extLst>
          </p:cNvPr>
          <p:cNvSpPr txBox="1">
            <a:spLocks/>
          </p:cNvSpPr>
          <p:nvPr/>
        </p:nvSpPr>
        <p:spPr bwMode="auto">
          <a:xfrm>
            <a:off x="658402" y="13644001"/>
            <a:ext cx="2870042" cy="755646"/>
          </a:xfrm>
          <a:prstGeom prst="rect">
            <a:avLst/>
          </a:prstGeom>
          <a:noFill/>
          <a:ln w="571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marL="1565275" indent="-15652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89313" indent="-130333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300913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884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8456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CH" sz="2600" kern="0" dirty="0">
                <a:solidFill>
                  <a:schemeClr val="tx1"/>
                </a:solidFill>
              </a:rPr>
              <a:t>Full pulse</a:t>
            </a:r>
            <a:endParaRPr lang="en-GB" sz="2600" kern="0" dirty="0">
              <a:solidFill>
                <a:schemeClr val="tx1"/>
              </a:solidFill>
            </a:endParaRPr>
          </a:p>
        </p:txBody>
      </p:sp>
      <p:sp>
        <p:nvSpPr>
          <p:cNvPr id="153" name="Content Placeholder 9">
            <a:extLst>
              <a:ext uri="{FF2B5EF4-FFF2-40B4-BE49-F238E27FC236}">
                <a16:creationId xmlns:a16="http://schemas.microsoft.com/office/drawing/2014/main" id="{D8E98635-1B4F-46B4-BCC5-51AF87FF40DF}"/>
              </a:ext>
            </a:extLst>
          </p:cNvPr>
          <p:cNvSpPr txBox="1">
            <a:spLocks/>
          </p:cNvSpPr>
          <p:nvPr/>
        </p:nvSpPr>
        <p:spPr bwMode="auto">
          <a:xfrm>
            <a:off x="11143569" y="13643522"/>
            <a:ext cx="3177008" cy="756124"/>
          </a:xfrm>
          <a:prstGeom prst="rect">
            <a:avLst/>
          </a:prstGeom>
          <a:noFill/>
          <a:ln w="571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marL="1565275" indent="-15652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89313" indent="-130333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300913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884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8456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CH" sz="2600" kern="0" dirty="0">
                <a:solidFill>
                  <a:schemeClr val="tx1"/>
                </a:solidFill>
              </a:rPr>
              <a:t>Full radius</a:t>
            </a:r>
            <a:endParaRPr lang="en-GB" sz="2600" kern="0" dirty="0">
              <a:solidFill>
                <a:schemeClr val="tx1"/>
              </a:solidFill>
            </a:endParaRPr>
          </a:p>
        </p:txBody>
      </p:sp>
      <p:sp>
        <p:nvSpPr>
          <p:cNvPr id="154" name="Content Placeholder 9">
            <a:extLst>
              <a:ext uri="{FF2B5EF4-FFF2-40B4-BE49-F238E27FC236}">
                <a16:creationId xmlns:a16="http://schemas.microsoft.com/office/drawing/2014/main" id="{D4E5BE95-4E45-43C9-A700-EAEAB62BB6D2}"/>
              </a:ext>
            </a:extLst>
          </p:cNvPr>
          <p:cNvSpPr txBox="1">
            <a:spLocks/>
          </p:cNvSpPr>
          <p:nvPr/>
        </p:nvSpPr>
        <p:spPr bwMode="auto">
          <a:xfrm>
            <a:off x="658666" y="12106513"/>
            <a:ext cx="5318049" cy="765536"/>
          </a:xfrm>
          <a:prstGeom prst="rect">
            <a:avLst/>
          </a:prstGeom>
          <a:noFill/>
          <a:ln w="57150">
            <a:solidFill>
              <a:srgbClr val="034EE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marL="1565275" indent="-15652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89313" indent="-130333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300913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884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8456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CH" sz="2600" b="0" kern="0" dirty="0">
                <a:solidFill>
                  <a:schemeClr val="tx1"/>
                </a:solidFill>
              </a:rPr>
              <a:t>Physics understanding</a:t>
            </a:r>
            <a:endParaRPr lang="en-GB" sz="2600" b="0" kern="0" dirty="0">
              <a:solidFill>
                <a:schemeClr val="tx1"/>
              </a:solidFill>
            </a:endParaRPr>
          </a:p>
        </p:txBody>
      </p:sp>
      <p:sp>
        <p:nvSpPr>
          <p:cNvPr id="155" name="Content Placeholder 9">
            <a:extLst>
              <a:ext uri="{FF2B5EF4-FFF2-40B4-BE49-F238E27FC236}">
                <a16:creationId xmlns:a16="http://schemas.microsoft.com/office/drawing/2014/main" id="{4AF15DD5-BF8E-47CE-AE73-C1A4B6C2135F}"/>
              </a:ext>
            </a:extLst>
          </p:cNvPr>
          <p:cNvSpPr txBox="1">
            <a:spLocks/>
          </p:cNvSpPr>
          <p:nvPr/>
        </p:nvSpPr>
        <p:spPr bwMode="auto">
          <a:xfrm>
            <a:off x="5976716" y="12106513"/>
            <a:ext cx="4032448" cy="765158"/>
          </a:xfrm>
          <a:prstGeom prst="rect">
            <a:avLst/>
          </a:prstGeom>
          <a:noFill/>
          <a:ln w="57150">
            <a:solidFill>
              <a:srgbClr val="034EE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marL="1565275" indent="-15652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89313" indent="-130333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300913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884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8456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CH" sz="2600" b="0" kern="0" dirty="0">
                <a:solidFill>
                  <a:schemeClr val="tx1"/>
                </a:solidFill>
              </a:rPr>
              <a:t>Prepare operation</a:t>
            </a:r>
            <a:endParaRPr lang="en-GB" sz="2600" b="0" kern="0" dirty="0">
              <a:solidFill>
                <a:schemeClr val="tx1"/>
              </a:solidFill>
            </a:endParaRPr>
          </a:p>
        </p:txBody>
      </p:sp>
      <p:sp>
        <p:nvSpPr>
          <p:cNvPr id="156" name="Content Placeholder 9">
            <a:extLst>
              <a:ext uri="{FF2B5EF4-FFF2-40B4-BE49-F238E27FC236}">
                <a16:creationId xmlns:a16="http://schemas.microsoft.com/office/drawing/2014/main" id="{CC2EF9B1-A766-4A53-940D-EFC95215F07A}"/>
              </a:ext>
            </a:extLst>
          </p:cNvPr>
          <p:cNvSpPr txBox="1">
            <a:spLocks/>
          </p:cNvSpPr>
          <p:nvPr/>
        </p:nvSpPr>
        <p:spPr bwMode="auto">
          <a:xfrm>
            <a:off x="10009164" y="12106513"/>
            <a:ext cx="4329137" cy="760474"/>
          </a:xfrm>
          <a:prstGeom prst="rect">
            <a:avLst/>
          </a:prstGeom>
          <a:noFill/>
          <a:ln w="57150">
            <a:solidFill>
              <a:srgbClr val="034EE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marL="1565275" indent="-15652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89313" indent="-130333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300913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884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8456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CH" sz="2600" b="0" kern="0" dirty="0">
                <a:solidFill>
                  <a:schemeClr val="tx1"/>
                </a:solidFill>
              </a:rPr>
              <a:t>System codes</a:t>
            </a:r>
            <a:endParaRPr lang="en-GB" sz="2600" b="0" kern="0" dirty="0">
              <a:solidFill>
                <a:schemeClr val="tx1"/>
              </a:solidFill>
            </a:endParaRPr>
          </a:p>
        </p:txBody>
      </p:sp>
      <p:sp>
        <p:nvSpPr>
          <p:cNvPr id="160" name="Content Placeholder 9">
            <a:extLst>
              <a:ext uri="{FF2B5EF4-FFF2-40B4-BE49-F238E27FC236}">
                <a16:creationId xmlns:a16="http://schemas.microsoft.com/office/drawing/2014/main" id="{643F31CA-447D-40F9-851E-D050B31E55D2}"/>
              </a:ext>
            </a:extLst>
          </p:cNvPr>
          <p:cNvSpPr txBox="1">
            <a:spLocks/>
          </p:cNvSpPr>
          <p:nvPr/>
        </p:nvSpPr>
        <p:spPr bwMode="auto">
          <a:xfrm>
            <a:off x="6601446" y="11606763"/>
            <a:ext cx="1957314" cy="51906"/>
          </a:xfrm>
          <a:prstGeom prst="rect">
            <a:avLst/>
          </a:prstGeom>
          <a:noFill/>
          <a:ln w="5715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marL="1565275" indent="-15652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89313" indent="-130333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300913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884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8456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CH" sz="2400" dirty="0">
                <a:solidFill>
                  <a:schemeClr val="tx1"/>
                </a:solidFill>
              </a:rPr>
              <a:t>Fidelity</a:t>
            </a:r>
            <a:endParaRPr lang="en-GB" kern="0" dirty="0"/>
          </a:p>
        </p:txBody>
      </p:sp>
      <p:sp>
        <p:nvSpPr>
          <p:cNvPr id="4107" name="Arrow: Left-Right 4106">
            <a:extLst>
              <a:ext uri="{FF2B5EF4-FFF2-40B4-BE49-F238E27FC236}">
                <a16:creationId xmlns:a16="http://schemas.microsoft.com/office/drawing/2014/main" id="{29E25C0B-77EF-429E-A170-9C9CBECB34E5}"/>
              </a:ext>
            </a:extLst>
          </p:cNvPr>
          <p:cNvSpPr/>
          <p:nvPr/>
        </p:nvSpPr>
        <p:spPr bwMode="auto">
          <a:xfrm>
            <a:off x="4121139" y="13207208"/>
            <a:ext cx="555093" cy="169478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8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Arrow: Left-Right 160">
            <a:extLst>
              <a:ext uri="{FF2B5EF4-FFF2-40B4-BE49-F238E27FC236}">
                <a16:creationId xmlns:a16="http://schemas.microsoft.com/office/drawing/2014/main" id="{FBB58C34-4E29-4434-9C5C-AF0BEE837FFB}"/>
              </a:ext>
            </a:extLst>
          </p:cNvPr>
          <p:cNvSpPr/>
          <p:nvPr/>
        </p:nvSpPr>
        <p:spPr bwMode="auto">
          <a:xfrm>
            <a:off x="7308390" y="13207208"/>
            <a:ext cx="555093" cy="169478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8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Arrow: Left-Right 161">
            <a:extLst>
              <a:ext uri="{FF2B5EF4-FFF2-40B4-BE49-F238E27FC236}">
                <a16:creationId xmlns:a16="http://schemas.microsoft.com/office/drawing/2014/main" id="{23B8471B-FC7B-42CB-84B2-5C5B4363CC16}"/>
              </a:ext>
            </a:extLst>
          </p:cNvPr>
          <p:cNvSpPr/>
          <p:nvPr/>
        </p:nvSpPr>
        <p:spPr bwMode="auto">
          <a:xfrm>
            <a:off x="11115228" y="13207208"/>
            <a:ext cx="555093" cy="169478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8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Arrow: Left-Right 163">
            <a:extLst>
              <a:ext uri="{FF2B5EF4-FFF2-40B4-BE49-F238E27FC236}">
                <a16:creationId xmlns:a16="http://schemas.microsoft.com/office/drawing/2014/main" id="{DED2B2DF-BDED-4D08-B747-961E3EA3D138}"/>
              </a:ext>
            </a:extLst>
          </p:cNvPr>
          <p:cNvSpPr/>
          <p:nvPr/>
        </p:nvSpPr>
        <p:spPr bwMode="auto">
          <a:xfrm rot="5400000">
            <a:off x="9351460" y="13570552"/>
            <a:ext cx="413071" cy="182253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8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Arrow: Left-Right 164">
            <a:extLst>
              <a:ext uri="{FF2B5EF4-FFF2-40B4-BE49-F238E27FC236}">
                <a16:creationId xmlns:a16="http://schemas.microsoft.com/office/drawing/2014/main" id="{91D6453E-62E0-4019-B7EE-6CEAC9758BF8}"/>
              </a:ext>
            </a:extLst>
          </p:cNvPr>
          <p:cNvSpPr/>
          <p:nvPr/>
        </p:nvSpPr>
        <p:spPr bwMode="auto">
          <a:xfrm rot="5400000">
            <a:off x="5799806" y="13584917"/>
            <a:ext cx="413071" cy="182253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8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109" name="Picture 4108">
            <a:extLst>
              <a:ext uri="{FF2B5EF4-FFF2-40B4-BE49-F238E27FC236}">
                <a16:creationId xmlns:a16="http://schemas.microsoft.com/office/drawing/2014/main" id="{51B6D36A-97DB-4915-9908-89FD975D74F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162" y="20639371"/>
            <a:ext cx="2486386" cy="2826405"/>
          </a:xfrm>
          <a:prstGeom prst="rect">
            <a:avLst/>
          </a:prstGeom>
        </p:spPr>
      </p:pic>
      <p:pic>
        <p:nvPicPr>
          <p:cNvPr id="4111" name="Picture 4110">
            <a:extLst>
              <a:ext uri="{FF2B5EF4-FFF2-40B4-BE49-F238E27FC236}">
                <a16:creationId xmlns:a16="http://schemas.microsoft.com/office/drawing/2014/main" id="{5121B366-2AEC-4FA5-B696-B006044CEFD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819" y="30830942"/>
            <a:ext cx="2608342" cy="2519277"/>
          </a:xfrm>
          <a:prstGeom prst="rect">
            <a:avLst/>
          </a:prstGeom>
        </p:spPr>
      </p:pic>
      <p:pic>
        <p:nvPicPr>
          <p:cNvPr id="4113" name="Picture 4112">
            <a:extLst>
              <a:ext uri="{FF2B5EF4-FFF2-40B4-BE49-F238E27FC236}">
                <a16:creationId xmlns:a16="http://schemas.microsoft.com/office/drawing/2014/main" id="{49425C60-A73A-4EF1-BF40-E53B930D53F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018" y="30866854"/>
            <a:ext cx="2646010" cy="2543913"/>
          </a:xfrm>
          <a:prstGeom prst="rect">
            <a:avLst/>
          </a:prstGeom>
        </p:spPr>
      </p:pic>
      <p:pic>
        <p:nvPicPr>
          <p:cNvPr id="4115" name="Picture 4114">
            <a:extLst>
              <a:ext uri="{FF2B5EF4-FFF2-40B4-BE49-F238E27FC236}">
                <a16:creationId xmlns:a16="http://schemas.microsoft.com/office/drawing/2014/main" id="{843C64E6-AFE4-4B2B-80E6-5C2ACAC655C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1" y="30677709"/>
            <a:ext cx="5399205" cy="2705916"/>
          </a:xfrm>
          <a:prstGeom prst="rect">
            <a:avLst/>
          </a:prstGeom>
        </p:spPr>
      </p:pic>
      <p:pic>
        <p:nvPicPr>
          <p:cNvPr id="4121" name="Picture 4120">
            <a:extLst>
              <a:ext uri="{FF2B5EF4-FFF2-40B4-BE49-F238E27FC236}">
                <a16:creationId xmlns:a16="http://schemas.microsoft.com/office/drawing/2014/main" id="{DE0A6CF9-3930-43FF-9DE2-E4824E73E43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136" y="26636576"/>
            <a:ext cx="1844144" cy="1324454"/>
          </a:xfrm>
          <a:prstGeom prst="rect">
            <a:avLst/>
          </a:prstGeom>
        </p:spPr>
      </p:pic>
      <p:pic>
        <p:nvPicPr>
          <p:cNvPr id="4123" name="Picture 4122">
            <a:extLst>
              <a:ext uri="{FF2B5EF4-FFF2-40B4-BE49-F238E27FC236}">
                <a16:creationId xmlns:a16="http://schemas.microsoft.com/office/drawing/2014/main" id="{DFCAAB6D-EDC4-44F3-B8F4-9DD85DA0E61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4643" y="24672474"/>
            <a:ext cx="2080905" cy="1884993"/>
          </a:xfrm>
          <a:prstGeom prst="rect">
            <a:avLst/>
          </a:prstGeom>
        </p:spPr>
      </p:pic>
      <p:pic>
        <p:nvPicPr>
          <p:cNvPr id="4127" name="Picture 4126">
            <a:extLst>
              <a:ext uri="{FF2B5EF4-FFF2-40B4-BE49-F238E27FC236}">
                <a16:creationId xmlns:a16="http://schemas.microsoft.com/office/drawing/2014/main" id="{8724F9FD-F44F-4545-9F8D-4F8A049B374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795" y="19828117"/>
            <a:ext cx="3364506" cy="2791824"/>
          </a:xfrm>
          <a:prstGeom prst="rect">
            <a:avLst/>
          </a:prstGeom>
        </p:spPr>
      </p:pic>
      <p:sp>
        <p:nvSpPr>
          <p:cNvPr id="184" name="TextBox 183">
            <a:extLst>
              <a:ext uri="{FF2B5EF4-FFF2-40B4-BE49-F238E27FC236}">
                <a16:creationId xmlns:a16="http://schemas.microsoft.com/office/drawing/2014/main" id="{F5B517C6-0C42-4A28-87E1-E45906119958}"/>
              </a:ext>
            </a:extLst>
          </p:cNvPr>
          <p:cNvSpPr txBox="1"/>
          <p:nvPr/>
        </p:nvSpPr>
        <p:spPr>
          <a:xfrm>
            <a:off x="10468070" y="22515041"/>
            <a:ext cx="21087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200" kern="0" dirty="0">
                <a:latin typeface="Arial" panose="020B0604020202020204" pitchFamily="34" charset="0"/>
                <a:cs typeface="Arial" panose="020B0604020202020204" pitchFamily="34" charset="0"/>
              </a:rPr>
              <a:t>[A. Ho, </a:t>
            </a:r>
            <a:r>
              <a:rPr lang="en-CH" sz="1200" kern="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CH" sz="1200" kern="0" dirty="0">
                <a:latin typeface="Arial" panose="020B0604020202020204" pitchFamily="34" charset="0"/>
                <a:cs typeface="Arial" panose="020B0604020202020204" pitchFamily="34" charset="0"/>
              </a:rPr>
              <a:t>. Fusion 2023</a:t>
            </a:r>
            <a:r>
              <a:rPr lang="en-CH" sz="1400" kern="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868955FB-2724-4222-B6AF-88E4DBA03714}"/>
              </a:ext>
            </a:extLst>
          </p:cNvPr>
          <p:cNvSpPr txBox="1"/>
          <p:nvPr/>
        </p:nvSpPr>
        <p:spPr>
          <a:xfrm>
            <a:off x="11284929" y="15871402"/>
            <a:ext cx="23785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200" kern="0" dirty="0">
                <a:latin typeface="Arial" panose="020B0604020202020204" pitchFamily="34" charset="0"/>
                <a:cs typeface="Arial" panose="020B0604020202020204" pitchFamily="34" charset="0"/>
              </a:rPr>
              <a:t>[E. </a:t>
            </a:r>
            <a:r>
              <a:rPr lang="en-CH" sz="1200" kern="0" dirty="0" err="1">
                <a:latin typeface="Arial" panose="020B0604020202020204" pitchFamily="34" charset="0"/>
                <a:cs typeface="Arial" panose="020B0604020202020204" pitchFamily="34" charset="0"/>
              </a:rPr>
              <a:t>Kaveeva</a:t>
            </a:r>
            <a:r>
              <a:rPr lang="en-CH" sz="1200" kern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H" sz="1200" kern="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CH" sz="1200" kern="0" dirty="0">
                <a:latin typeface="Arial" panose="020B0604020202020204" pitchFamily="34" charset="0"/>
                <a:cs typeface="Arial" panose="020B0604020202020204" pitchFamily="34" charset="0"/>
              </a:rPr>
              <a:t>. Fusion 2020</a:t>
            </a:r>
            <a:r>
              <a:rPr lang="en-CH" sz="1400" kern="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CH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51" name="Picture 4150">
            <a:extLst>
              <a:ext uri="{FF2B5EF4-FFF2-40B4-BE49-F238E27FC236}">
                <a16:creationId xmlns:a16="http://schemas.microsoft.com/office/drawing/2014/main" id="{C909CDF2-314F-41B0-8BDE-3D6EF70765F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105" y="16178467"/>
            <a:ext cx="2929316" cy="1445748"/>
          </a:xfrm>
          <a:prstGeom prst="rect">
            <a:avLst/>
          </a:prstGeom>
        </p:spPr>
      </p:pic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61EA2543-7E98-4CD4-9500-0A948DB87E07}"/>
              </a:ext>
            </a:extLst>
          </p:cNvPr>
          <p:cNvCxnSpPr/>
          <p:nvPr/>
        </p:nvCxnSpPr>
        <p:spPr bwMode="auto">
          <a:xfrm flipH="1">
            <a:off x="11564900" y="17683117"/>
            <a:ext cx="19848" cy="19677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158" name="Picture 4157">
            <a:extLst>
              <a:ext uri="{FF2B5EF4-FFF2-40B4-BE49-F238E27FC236}">
                <a16:creationId xmlns:a16="http://schemas.microsoft.com/office/drawing/2014/main" id="{14B83E13-3773-49A5-8BDB-5FBABF62323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286" y="16854398"/>
            <a:ext cx="1337877" cy="2237318"/>
          </a:xfrm>
          <a:prstGeom prst="rect">
            <a:avLst/>
          </a:prstGeom>
        </p:spPr>
      </p:pic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798B8BF2-2424-4BCB-A077-15D9F9353164}"/>
              </a:ext>
            </a:extLst>
          </p:cNvPr>
          <p:cNvCxnSpPr>
            <a:stCxn id="4158" idx="2"/>
          </p:cNvCxnSpPr>
          <p:nvPr/>
        </p:nvCxnSpPr>
        <p:spPr bwMode="auto">
          <a:xfrm>
            <a:off x="10186225" y="19091716"/>
            <a:ext cx="1230077" cy="6706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" name="Content Placeholder 9">
            <a:extLst>
              <a:ext uri="{FF2B5EF4-FFF2-40B4-BE49-F238E27FC236}">
                <a16:creationId xmlns:a16="http://schemas.microsoft.com/office/drawing/2014/main" id="{0B747B6A-A603-495D-9955-6BDAD67752C6}"/>
              </a:ext>
            </a:extLst>
          </p:cNvPr>
          <p:cNvSpPr txBox="1">
            <a:spLocks/>
          </p:cNvSpPr>
          <p:nvPr/>
        </p:nvSpPr>
        <p:spPr bwMode="auto">
          <a:xfrm>
            <a:off x="2540622" y="16540036"/>
            <a:ext cx="5258368" cy="755646"/>
          </a:xfrm>
          <a:prstGeom prst="rect">
            <a:avLst/>
          </a:prstGeom>
          <a:noFill/>
          <a:ln w="571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marL="1565275" indent="-15652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89313" indent="-130333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300913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884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8456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CH" sz="2600" kern="0" dirty="0">
                <a:solidFill>
                  <a:schemeClr val="tx1"/>
                </a:solidFill>
              </a:rPr>
              <a:t>New models being coupled</a:t>
            </a:r>
            <a:endParaRPr lang="en-GB" sz="2600" kern="0" dirty="0">
              <a:solidFill>
                <a:schemeClr val="tx1"/>
              </a:solidFill>
            </a:endParaRPr>
          </a:p>
        </p:txBody>
      </p:sp>
      <p:sp>
        <p:nvSpPr>
          <p:cNvPr id="208" name="Content Placeholder 9">
            <a:extLst>
              <a:ext uri="{FF2B5EF4-FFF2-40B4-BE49-F238E27FC236}">
                <a16:creationId xmlns:a16="http://schemas.microsoft.com/office/drawing/2014/main" id="{CE7A3931-A2E8-42EA-86C4-31F623329D3E}"/>
              </a:ext>
            </a:extLst>
          </p:cNvPr>
          <p:cNvSpPr txBox="1">
            <a:spLocks/>
          </p:cNvSpPr>
          <p:nvPr/>
        </p:nvSpPr>
        <p:spPr bwMode="auto">
          <a:xfrm>
            <a:off x="658666" y="12096688"/>
            <a:ext cx="13679635" cy="2311337"/>
          </a:xfrm>
          <a:prstGeom prst="rect">
            <a:avLst/>
          </a:prstGeom>
          <a:noFill/>
          <a:ln w="57150">
            <a:solidFill>
              <a:srgbClr val="034EE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marL="1565275" indent="-15652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89313" indent="-130333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300913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884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8456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en-GB" sz="2600" b="0" kern="0" dirty="0">
              <a:solidFill>
                <a:schemeClr val="tx1"/>
              </a:solidFill>
            </a:endParaRPr>
          </a:p>
        </p:txBody>
      </p:sp>
      <p:sp>
        <p:nvSpPr>
          <p:cNvPr id="159" name="Arrow: Right 158">
            <a:extLst>
              <a:ext uri="{FF2B5EF4-FFF2-40B4-BE49-F238E27FC236}">
                <a16:creationId xmlns:a16="http://schemas.microsoft.com/office/drawing/2014/main" id="{9C6E867E-1FF9-4853-8D40-A1710B8F3D97}"/>
              </a:ext>
            </a:extLst>
          </p:cNvPr>
          <p:cNvSpPr/>
          <p:nvPr/>
        </p:nvSpPr>
        <p:spPr bwMode="auto">
          <a:xfrm rot="10800000">
            <a:off x="2582553" y="11971548"/>
            <a:ext cx="10378938" cy="26035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9" name="Content Placeholder 9">
            <a:extLst>
              <a:ext uri="{FF2B5EF4-FFF2-40B4-BE49-F238E27FC236}">
                <a16:creationId xmlns:a16="http://schemas.microsoft.com/office/drawing/2014/main" id="{9BE48657-7EAA-4C2A-9700-F03334450AAF}"/>
              </a:ext>
            </a:extLst>
          </p:cNvPr>
          <p:cNvSpPr txBox="1">
            <a:spLocks/>
          </p:cNvSpPr>
          <p:nvPr/>
        </p:nvSpPr>
        <p:spPr bwMode="auto">
          <a:xfrm>
            <a:off x="3099774" y="18533319"/>
            <a:ext cx="2031097" cy="750008"/>
          </a:xfrm>
          <a:prstGeom prst="rect">
            <a:avLst/>
          </a:prstGeom>
          <a:noFill/>
          <a:ln w="57150">
            <a:solidFill>
              <a:srgbClr val="034EE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marL="1565275" indent="-15652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389313" indent="-130333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300913" indent="-1042988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884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98456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103028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107600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11217275" indent="-1044575" algn="l" defTabSz="417195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CH" sz="2000" kern="0" dirty="0">
                <a:solidFill>
                  <a:schemeClr val="tx1"/>
                </a:solidFill>
              </a:rPr>
              <a:t>HPI2NN</a:t>
            </a:r>
            <a:endParaRPr lang="en-GB" sz="2600" kern="0" dirty="0">
              <a:solidFill>
                <a:schemeClr val="tx1"/>
              </a:solidFill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51510751-CD91-4FF3-8E5F-00F0B1DA321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3220" y="17727491"/>
            <a:ext cx="1933820" cy="1504361"/>
          </a:xfrm>
          <a:prstGeom prst="rect">
            <a:avLst/>
          </a:prstGeom>
        </p:spPr>
      </p:pic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F9023040-AAE9-4A5E-9E4A-A4DD40BE7B3D}"/>
              </a:ext>
            </a:extLst>
          </p:cNvPr>
          <p:cNvCxnSpPr/>
          <p:nvPr/>
        </p:nvCxnSpPr>
        <p:spPr bwMode="auto">
          <a:xfrm flipH="1">
            <a:off x="11730999" y="19117520"/>
            <a:ext cx="1184442" cy="6448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7" name="TextBox 216">
            <a:extLst>
              <a:ext uri="{FF2B5EF4-FFF2-40B4-BE49-F238E27FC236}">
                <a16:creationId xmlns:a16="http://schemas.microsoft.com/office/drawing/2014/main" id="{91BF6328-EB5E-4042-B8D5-C35F1DE3B330}"/>
              </a:ext>
            </a:extLst>
          </p:cNvPr>
          <p:cNvSpPr txBox="1"/>
          <p:nvPr/>
        </p:nvSpPr>
        <p:spPr>
          <a:xfrm>
            <a:off x="11878462" y="17459927"/>
            <a:ext cx="29357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200" kern="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it-IT" sz="1200" kern="0" dirty="0">
                <a:latin typeface="Arial" panose="020B0604020202020204" pitchFamily="34" charset="0"/>
                <a:cs typeface="Arial" panose="020B0604020202020204" pitchFamily="34" charset="0"/>
              </a:rPr>
              <a:t>R. Sakamoto</a:t>
            </a:r>
            <a:r>
              <a:rPr lang="en-CH" sz="1200" kern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it-IT" sz="1200" kern="0" dirty="0">
                <a:latin typeface="Arial" panose="020B0604020202020204" pitchFamily="34" charset="0"/>
                <a:cs typeface="Arial" panose="020B0604020202020204" pitchFamily="34" charset="0"/>
              </a:rPr>
              <a:t> Nucl. Fusion </a:t>
            </a:r>
            <a:r>
              <a:rPr lang="en-CH" sz="1200" kern="0" dirty="0">
                <a:latin typeface="Arial" panose="020B0604020202020204" pitchFamily="34" charset="0"/>
                <a:cs typeface="Arial" panose="020B0604020202020204" pitchFamily="34" charset="0"/>
              </a:rPr>
              <a:t>2013]</a:t>
            </a:r>
            <a:endParaRPr lang="en-CH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B3AF2F7B-C79B-44CD-8871-83214AE0DDBF}"/>
              </a:ext>
            </a:extLst>
          </p:cNvPr>
          <p:cNvSpPr txBox="1"/>
          <p:nvPr/>
        </p:nvSpPr>
        <p:spPr>
          <a:xfrm>
            <a:off x="8857035" y="16465843"/>
            <a:ext cx="20408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200" kern="0" dirty="0">
                <a:latin typeface="Arial" panose="020B0604020202020204" pitchFamily="34" charset="0"/>
                <a:cs typeface="Arial" panose="020B0604020202020204" pitchFamily="34" charset="0"/>
              </a:rPr>
              <a:t>[L. </a:t>
            </a:r>
            <a:r>
              <a:rPr lang="en-CH" sz="1200" kern="0" dirty="0" err="1">
                <a:latin typeface="Arial" panose="020B0604020202020204" pitchFamily="34" charset="0"/>
                <a:cs typeface="Arial" panose="020B0604020202020204" pitchFamily="34" charset="0"/>
              </a:rPr>
              <a:t>Degtyarev</a:t>
            </a:r>
            <a:r>
              <a:rPr lang="en-CH" sz="1200" kern="0" dirty="0">
                <a:latin typeface="Arial" panose="020B0604020202020204" pitchFamily="34" charset="0"/>
                <a:cs typeface="Arial" panose="020B0604020202020204" pitchFamily="34" charset="0"/>
              </a:rPr>
              <a:t>, CPC 1997</a:t>
            </a:r>
            <a:r>
              <a:rPr lang="en-CH" sz="1400" kern="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CH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19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8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19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8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Design</Template>
  <TotalTime>10549</TotalTime>
  <Words>745</Words>
  <Application>Microsoft Office PowerPoint</Application>
  <PresentationFormat>Custom</PresentationFormat>
  <Paragraphs>135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Bahnschrift</vt:lpstr>
      <vt:lpstr>Calibri</vt:lpstr>
      <vt:lpstr>Times New Roman</vt:lpstr>
      <vt:lpstr>Default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Beaton,Will</dc:creator>
  <cp:lastModifiedBy>Michele Marin</cp:lastModifiedBy>
  <cp:revision>61</cp:revision>
  <cp:lastPrinted>2015-03-19T14:24:05Z</cp:lastPrinted>
  <dcterms:created xsi:type="dcterms:W3CDTF">2021-12-22T14:22:19Z</dcterms:created>
  <dcterms:modified xsi:type="dcterms:W3CDTF">2026-02-10T14:25:48Z</dcterms:modified>
</cp:coreProperties>
</file>