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37" r:id="rId2"/>
    <p:sldId id="339" r:id="rId3"/>
    <p:sldId id="338" r:id="rId4"/>
    <p:sldId id="335" r:id="rId5"/>
    <p:sldId id="334" r:id="rId6"/>
  </p:sldIdLst>
  <p:sldSz cx="9144000" cy="6858000" type="screen4x3"/>
  <p:notesSz cx="7559675" cy="106918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E939-930D-E14C-9414-7C884FE3993A}" type="datetimeFigureOut">
              <a:rPr lang="es-ES_tradnl" smtClean="0"/>
              <a:t>15/12/25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C4B-75BA-594D-BFC7-BFB289AC59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8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n 85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  <p:pic>
        <p:nvPicPr>
          <p:cNvPr id="87" name="Imagen 86"/>
          <p:cNvPicPr/>
          <p:nvPr/>
        </p:nvPicPr>
        <p:blipFill>
          <a:blip r:embed="rId2"/>
          <a:stretch/>
        </p:blipFill>
        <p:spPr>
          <a:xfrm>
            <a:off x="1503360" y="1412280"/>
            <a:ext cx="613656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44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129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/>
          </p:nvPr>
        </p:nvSpPr>
        <p:spPr>
          <a:xfrm>
            <a:off x="467640" y="6545160"/>
            <a:ext cx="8240040" cy="26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 of presenter | Conference | Venue | Date | Page </a:t>
            </a:r>
            <a:fld id="{719BA40F-EE7F-4D1C-A26F-E9F8143159B1}" type="slidenum"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3" name="Picture 3"/>
          <p:cNvPicPr/>
          <p:nvPr/>
        </p:nvPicPr>
        <p:blipFill>
          <a:blip r:embed="rId14"/>
          <a:stretch/>
        </p:blipFill>
        <p:spPr>
          <a:xfrm>
            <a:off x="8244360" y="116640"/>
            <a:ext cx="457920" cy="4654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ts val="1129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80" indent="-342720" algn="l" defTabSz="914400" rtl="0" eaLnBrk="1" latinLnBrk="0" hangingPunct="1">
        <a:lnSpc>
          <a:spcPct val="100000"/>
        </a:lnSpc>
        <a:spcBef>
          <a:spcPts val="1000"/>
        </a:spcBef>
        <a:buClr>
          <a:srgbClr val="000000"/>
        </a:buClr>
        <a:buSzPct val="4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5F9E-1439-0714-AB9A-FE65F3CE9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DA73C748-AC57-EBD5-2442-8C96596DB9FD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</a:t>
            </a:r>
            <a:r>
              <a:rPr lang="en-GB" sz="1100" dirty="0" err="1"/>
              <a:t>Regaña</a:t>
            </a:r>
            <a:r>
              <a:rPr lang="en-GB" sz="1100" dirty="0"/>
              <a:t> | TSVV-13 Meeting 27 | Zoom | 15/12/2025 | Page </a:t>
            </a:r>
            <a:fld id="{6A6D9FA1-99C7-4910-8E32-B85D378B0060}" type="slidenum">
              <a:rPr lang="en-GB" sz="1100" smtClean="0"/>
              <a:pPr algn="r"/>
              <a:t>1</a:t>
            </a:fld>
            <a:endParaRPr lang="en-GB" sz="11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7D09DD1-4182-C5A6-954A-0037E616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TSVV#13 </a:t>
            </a:r>
            <a:r>
              <a:rPr lang="es-ES_tradnl" sz="2400" b="1" dirty="0">
                <a:sym typeface="Wingdings" pitchFamily="2" charset="2"/>
              </a:rPr>
              <a:t> TSVV-J</a:t>
            </a:r>
            <a:endParaRPr lang="es-ES_tradnl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8944AF-0679-182E-CF53-622B27A20943}"/>
              </a:ext>
            </a:extLst>
          </p:cNvPr>
          <p:cNvSpPr txBox="1"/>
          <p:nvPr/>
        </p:nvSpPr>
        <p:spPr>
          <a:xfrm>
            <a:off x="374111" y="933480"/>
            <a:ext cx="815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TSVV#13 Stellarator turbulence simulation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TSVV-J Stellarator Core Turbulence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2439C4-A830-A571-0E96-974686D1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09" y="1660439"/>
            <a:ext cx="5139345" cy="45330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5417F7-5ABE-4622-7F2B-6D0E3A9BFAC1}"/>
              </a:ext>
            </a:extLst>
          </p:cNvPr>
          <p:cNvSpPr txBox="1"/>
          <p:nvPr/>
        </p:nvSpPr>
        <p:spPr>
          <a:xfrm>
            <a:off x="5899399" y="1623775"/>
            <a:ext cx="263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E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s-E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00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1791-B053-0FEC-A66C-064A378E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648FA112-B05A-5E5E-FF87-91D03341AFE5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</a:t>
            </a:r>
            <a:r>
              <a:rPr lang="en-GB" sz="1100" dirty="0" err="1"/>
              <a:t>Regaña</a:t>
            </a:r>
            <a:r>
              <a:rPr lang="en-GB" sz="1100" dirty="0"/>
              <a:t> | TSVV-13 Meeting 27 | Zoom | 15/12/2025 | Page </a:t>
            </a:r>
            <a:fld id="{6A6D9FA1-99C7-4910-8E32-B85D378B0060}" type="slidenum">
              <a:rPr lang="en-GB" sz="1100" smtClean="0"/>
              <a:pPr algn="r"/>
              <a:t>2</a:t>
            </a:fld>
            <a:endParaRPr lang="en-GB" sz="11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8848593-9188-BCD2-6929-EABAD652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 err="1"/>
              <a:t>Feedback</a:t>
            </a:r>
            <a:r>
              <a:rPr lang="es-ES_tradnl" sz="2400" b="1" dirty="0"/>
              <a:t> </a:t>
            </a:r>
            <a:r>
              <a:rPr lang="es-ES_tradnl" sz="2400" b="1" dirty="0" err="1"/>
              <a:t>from</a:t>
            </a:r>
            <a:r>
              <a:rPr lang="es-ES_tradnl" sz="2400" b="1" dirty="0"/>
              <a:t> TSVV#13: Final </a:t>
            </a:r>
            <a:r>
              <a:rPr lang="es-ES_tradnl" sz="2400" b="1" dirty="0" err="1"/>
              <a:t>report</a:t>
            </a:r>
            <a:endParaRPr lang="es-ES_tradnl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C43F9A-7A86-A00E-76C8-2445C74D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" y="2059979"/>
            <a:ext cx="3840523" cy="11047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9C8B12-61E1-F67A-4123-1ADD9CB2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3" y="3270826"/>
            <a:ext cx="4171228" cy="2593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2968FF-4C75-FDA5-BC13-5AE10121B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657" y="1134138"/>
            <a:ext cx="4258359" cy="46855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6BEEA5-730E-2D57-470E-50086FD08DA6}"/>
              </a:ext>
            </a:extLst>
          </p:cNvPr>
          <p:cNvSpPr txBox="1"/>
          <p:nvPr/>
        </p:nvSpPr>
        <p:spPr>
          <a:xfrm>
            <a:off x="467544" y="1038266"/>
            <a:ext cx="426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Please, send me your feedback by Thursday Dec. 18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DC73-A1D5-3A4C-D002-538F4B34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719D9A19-F535-D9B2-AF3F-A0F7543625CC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</a:t>
            </a:r>
            <a:r>
              <a:rPr lang="en-GB" sz="1100" dirty="0" err="1"/>
              <a:t>Regaña</a:t>
            </a:r>
            <a:r>
              <a:rPr lang="en-GB" sz="1100" dirty="0"/>
              <a:t> | TSVV-13 Meeting 27 | Zoom | 15/12/2025 | Page </a:t>
            </a:r>
            <a:fld id="{6A6D9FA1-99C7-4910-8E32-B85D378B0060}" type="slidenum">
              <a:rPr lang="en-GB" sz="1100" smtClean="0"/>
              <a:pPr algn="r"/>
              <a:t>3</a:t>
            </a:fld>
            <a:endParaRPr lang="en-GB" sz="11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DC314EF-FB3C-28AE-702F-4F4B161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 err="1"/>
              <a:t>Feedback</a:t>
            </a:r>
            <a:r>
              <a:rPr lang="es-ES_tradnl" sz="2400" b="1" dirty="0"/>
              <a:t> </a:t>
            </a:r>
            <a:r>
              <a:rPr lang="es-ES_tradnl" sz="2400" b="1" dirty="0" err="1"/>
              <a:t>from</a:t>
            </a:r>
            <a:r>
              <a:rPr lang="es-ES_tradnl" sz="2400" b="1" dirty="0"/>
              <a:t> TSVV#13: </a:t>
            </a:r>
            <a:r>
              <a:rPr lang="es-ES_tradnl" sz="2400" b="1" dirty="0" err="1"/>
              <a:t>Science</a:t>
            </a:r>
            <a:r>
              <a:rPr lang="es-ES_tradnl" sz="2400" b="1" dirty="0"/>
              <a:t> Meeting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36AACE-1FD2-AB97-2ACA-8221A54C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63669"/>
            <a:ext cx="7772400" cy="24472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DC96F1-D354-DBB0-0273-FAF2198E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10955"/>
            <a:ext cx="7772400" cy="1465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ED2328-6CBE-F52F-E5E7-1C7E42110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28009"/>
            <a:ext cx="7772400" cy="10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69D6-18EF-FCD5-85BD-98F2486D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4AA8FB38-C220-F5A5-8711-E8BCEB0AEE29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</a:t>
            </a:r>
            <a:r>
              <a:rPr lang="en-GB" sz="1100" dirty="0" err="1"/>
              <a:t>Regaña</a:t>
            </a:r>
            <a:r>
              <a:rPr lang="en-GB" sz="1100" dirty="0"/>
              <a:t> | TSVV-13 Meeting 27 | Zoom | 15/12/2025 | Page </a:t>
            </a:r>
            <a:fld id="{6A6D9FA1-99C7-4910-8E32-B85D378B0060}" type="slidenum">
              <a:rPr lang="en-GB" sz="1100" smtClean="0"/>
              <a:pPr algn="r"/>
              <a:t>4</a:t>
            </a:fld>
            <a:endParaRPr lang="en-GB" sz="11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666D6B2-9151-A5ED-743D-9161E538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E-TASC General Meeting II (Feb. 9-13)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549639-5970-0308-EA89-80C5D8975F65}"/>
              </a:ext>
            </a:extLst>
          </p:cNvPr>
          <p:cNvSpPr txBox="1"/>
          <p:nvPr/>
        </p:nvSpPr>
        <p:spPr>
          <a:xfrm>
            <a:off x="635710" y="6010186"/>
            <a:ext cx="815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session on Tuesday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Status and plans of activities by projects (TSVVs, DTEs, DATA, 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EnRs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8A75B-9C69-A377-F0A5-FA9CB9AF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0" y="1012772"/>
            <a:ext cx="7993283" cy="48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1B5CF016-2FB5-0D13-ED77-360E2E0B29EC}"/>
              </a:ext>
            </a:extLst>
          </p:cNvPr>
          <p:cNvSpPr txBox="1">
            <a:spLocks/>
          </p:cNvSpPr>
          <p:nvPr/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/>
              <a:t>J. M. García Regaña | TSVV-13 Meeting 27 | Zoom | 16/12/2024 | Page </a:t>
            </a:r>
            <a:fld id="{6A6D9FA1-99C7-4910-8E32-B85D378B0060}" type="slidenum">
              <a:rPr lang="en-GB" sz="1100" smtClean="0"/>
              <a:pPr algn="r"/>
              <a:t>5</a:t>
            </a:fld>
            <a:endParaRPr lang="en-GB" sz="11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FF865E7-7198-A12A-8755-527102E9E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0477"/>
              </p:ext>
            </p:extLst>
          </p:nvPr>
        </p:nvGraphicFramePr>
        <p:xfrm>
          <a:off x="467547" y="1628800"/>
          <a:ext cx="8111373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s-ES_tradnl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contribution</a:t>
                      </a:r>
                      <a:endParaRPr lang="es-ES_tradnl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TSVV13 </a:t>
                      </a:r>
                      <a:r>
                        <a:rPr lang="es-ES_tradnl" sz="1600" b="0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updates</a:t>
                      </a:r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_tradnl" sz="1600" b="0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reporting</a:t>
                      </a:r>
                      <a:r>
                        <a:rPr lang="es-ES_tradnl" sz="1600" b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E-TASC general meeting)</a:t>
                      </a:r>
                      <a:endParaRPr lang="es-ES_tradnl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</a:t>
                      </a:r>
                      <a:r>
                        <a:rPr lang="es-ES_tradn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M. García Regaña (CIEMAT)</a:t>
                      </a:r>
                      <a:endParaRPr lang="es-ES_trad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Electron-Scale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Turbulence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_tradnl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Modeling</a:t>
                      </a:r>
                      <a:r>
                        <a:rPr lang="es-ES_tradnl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W7-X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 Fernando(IPP-</a:t>
                      </a:r>
                      <a:r>
                        <a:rPr lang="es-ES_tradnl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Garching</a:t>
                      </a:r>
                      <a:r>
                        <a:rPr lang="es-ES_trad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544335"/>
                  </a:ext>
                </a:extLst>
              </a:tr>
            </a:tbl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51CD4B57-6DB4-B72E-F4F9-69461264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1" y="202175"/>
            <a:ext cx="7543800" cy="342900"/>
          </a:xfrm>
        </p:spPr>
        <p:txBody>
          <a:bodyPr/>
          <a:lstStyle/>
          <a:p>
            <a:r>
              <a:rPr lang="es-ES_tradnl" sz="2400" b="1" dirty="0"/>
              <a:t>Agenda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4EC3320-496C-CF36-3516-B05BF3389891}"/>
              </a:ext>
            </a:extLst>
          </p:cNvPr>
          <p:cNvSpPr txBox="1">
            <a:spLocks/>
          </p:cNvSpPr>
          <p:nvPr/>
        </p:nvSpPr>
        <p:spPr>
          <a:xfrm>
            <a:off x="467544" y="4098574"/>
            <a:ext cx="4104456" cy="1073024"/>
          </a:xfrm>
          <a:prstGeom prst="rect">
            <a:avLst/>
          </a:prstGeom>
        </p:spPr>
        <p:txBody>
          <a:bodyPr>
            <a:noAutofit/>
          </a:bodyPr>
          <a:lstStyle>
            <a:lvl1pPr marL="343080" indent="-3427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buSzPct val="100000"/>
              <a:buNone/>
            </a:pP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meeting: </a:t>
            </a:r>
          </a:p>
          <a:p>
            <a:pPr marL="360" indent="0">
              <a:buSzPct val="100000"/>
              <a:buNone/>
            </a:pP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12 at 11:00 CET (10:00 UK)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>
              <a:buSzPct val="100000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6D000D-898E-9988-8C41-DABCD742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62" y="3871472"/>
            <a:ext cx="3886200" cy="18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21854</TotalTime>
  <Words>228</Words>
  <Application>Microsoft Macintosh PowerPoint</Application>
  <PresentationFormat>Presentación en pantalla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Wingdings</vt:lpstr>
      <vt:lpstr>Office Theme</vt:lpstr>
      <vt:lpstr>TSVV#13  TSVV-J</vt:lpstr>
      <vt:lpstr>Feedback from TSVV#13: Final report</vt:lpstr>
      <vt:lpstr>Feedback from TSVV#13: Science Meeting</vt:lpstr>
      <vt:lpstr>E-TASC General Meeting II (Feb. 9-13)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Microsoft Office User</cp:lastModifiedBy>
  <cp:revision>124</cp:revision>
  <cp:lastPrinted>2020-07-07T15:20:26Z</cp:lastPrinted>
  <dcterms:created xsi:type="dcterms:W3CDTF">2014-10-27T16:40:37Z</dcterms:created>
  <dcterms:modified xsi:type="dcterms:W3CDTF">2025-12-15T10:44:31Z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