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92A29C-FA32-455E-887F-8318E44282D6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80D7BD-A94D-45B5-BB95-6D74F6D68203}">
      <dgm:prSet phldrT="[Text]" phldr="0"/>
      <dgm:spPr/>
      <dgm:t>
        <a:bodyPr/>
        <a:lstStyle/>
        <a:p>
          <a:r>
            <a:rPr lang="sv-SE" dirty="0"/>
            <a:t>HFPS</a:t>
          </a:r>
          <a:endParaRPr lang="en-US" dirty="0"/>
        </a:p>
      </dgm:t>
    </dgm:pt>
    <dgm:pt modelId="{1EFDA78C-16E5-4F1A-996B-A3B831C549F7}" type="parTrans" cxnId="{459003EC-0412-4628-94E4-1B2599258DAD}">
      <dgm:prSet/>
      <dgm:spPr/>
      <dgm:t>
        <a:bodyPr/>
        <a:lstStyle/>
        <a:p>
          <a:endParaRPr lang="en-US"/>
        </a:p>
      </dgm:t>
    </dgm:pt>
    <dgm:pt modelId="{FC1F1CE7-094A-4938-89D5-45A0EA851854}" type="sibTrans" cxnId="{459003EC-0412-4628-94E4-1B2599258DAD}">
      <dgm:prSet/>
      <dgm:spPr/>
      <dgm:t>
        <a:bodyPr/>
        <a:lstStyle/>
        <a:p>
          <a:endParaRPr lang="en-US"/>
        </a:p>
      </dgm:t>
    </dgm:pt>
    <dgm:pt modelId="{2354970D-FDAC-4038-8C81-CC369A22B226}">
      <dgm:prSet phldrT="[Text]" phldr="0"/>
      <dgm:spPr/>
      <dgm:t>
        <a:bodyPr/>
        <a:lstStyle/>
        <a:p>
          <a:r>
            <a:rPr lang="sv-SE" dirty="0"/>
            <a:t>Data</a:t>
          </a:r>
          <a:br>
            <a:rPr lang="sv-SE" dirty="0"/>
          </a:br>
          <a:r>
            <a:rPr lang="sv-SE" dirty="0" err="1"/>
            <a:t>needs</a:t>
          </a:r>
          <a:endParaRPr lang="en-US" dirty="0"/>
        </a:p>
      </dgm:t>
    </dgm:pt>
    <dgm:pt modelId="{132DFDA0-FC79-44B2-A643-420ED190774F}" type="parTrans" cxnId="{1E23A005-5B93-4E1E-B968-88669A0ADC4F}">
      <dgm:prSet/>
      <dgm:spPr/>
      <dgm:t>
        <a:bodyPr/>
        <a:lstStyle/>
        <a:p>
          <a:endParaRPr lang="en-US"/>
        </a:p>
      </dgm:t>
    </dgm:pt>
    <dgm:pt modelId="{320131FB-149F-4995-B313-AC74B9BE6B34}" type="sibTrans" cxnId="{1E23A005-5B93-4E1E-B968-88669A0ADC4F}">
      <dgm:prSet/>
      <dgm:spPr/>
      <dgm:t>
        <a:bodyPr/>
        <a:lstStyle/>
        <a:p>
          <a:endParaRPr lang="en-US"/>
        </a:p>
      </dgm:t>
    </dgm:pt>
    <dgm:pt modelId="{E76033E8-8100-43C8-ADCB-8F32186E4599}">
      <dgm:prSet phldrT="[Text]" phldr="0"/>
      <dgm:spPr/>
      <dgm:t>
        <a:bodyPr/>
        <a:lstStyle/>
        <a:p>
          <a:r>
            <a:rPr lang="sv-SE" dirty="0"/>
            <a:t>Data </a:t>
          </a:r>
        </a:p>
        <a:p>
          <a:r>
            <a:rPr lang="en-US" dirty="0"/>
            <a:t>Mappings	</a:t>
          </a:r>
        </a:p>
      </dgm:t>
    </dgm:pt>
    <dgm:pt modelId="{30B01A5B-486E-4D47-A4BD-EC3CB78CE411}" type="parTrans" cxnId="{657072BB-33F1-46ED-8B66-2206440F61E0}">
      <dgm:prSet/>
      <dgm:spPr/>
      <dgm:t>
        <a:bodyPr/>
        <a:lstStyle/>
        <a:p>
          <a:endParaRPr lang="en-US"/>
        </a:p>
      </dgm:t>
    </dgm:pt>
    <dgm:pt modelId="{D11CFA77-3E0F-4D18-B8C2-76987C1C3BDE}" type="sibTrans" cxnId="{657072BB-33F1-46ED-8B66-2206440F61E0}">
      <dgm:prSet/>
      <dgm:spPr/>
      <dgm:t>
        <a:bodyPr/>
        <a:lstStyle/>
        <a:p>
          <a:endParaRPr lang="en-US"/>
        </a:p>
      </dgm:t>
    </dgm:pt>
    <dgm:pt modelId="{FB4552E3-FBD1-423E-B3DE-4D0F8AF2DC6F}">
      <dgm:prSet phldrT="[Text]" phldr="0"/>
      <dgm:spPr/>
      <dgm:t>
        <a:bodyPr/>
        <a:lstStyle/>
        <a:p>
          <a:r>
            <a:rPr lang="sv-SE" dirty="0" err="1"/>
            <a:t>Validation</a:t>
          </a:r>
          <a:r>
            <a:rPr lang="sv-SE" dirty="0"/>
            <a:t> </a:t>
          </a:r>
          <a:r>
            <a:rPr lang="sv-SE" dirty="0" err="1"/>
            <a:t>shots</a:t>
          </a:r>
          <a:endParaRPr lang="en-US" dirty="0"/>
        </a:p>
      </dgm:t>
    </dgm:pt>
    <dgm:pt modelId="{90F4C5C8-20EB-4F9B-A12B-4FAD2B6E9DC0}" type="parTrans" cxnId="{F9965A9F-0DCC-4C5C-A4EE-F3AAD6E750EC}">
      <dgm:prSet/>
      <dgm:spPr/>
      <dgm:t>
        <a:bodyPr/>
        <a:lstStyle/>
        <a:p>
          <a:endParaRPr lang="en-US"/>
        </a:p>
      </dgm:t>
    </dgm:pt>
    <dgm:pt modelId="{1EFC41B9-8370-479F-9ACB-E5D70887729F}" type="sibTrans" cxnId="{F9965A9F-0DCC-4C5C-A4EE-F3AAD6E750EC}">
      <dgm:prSet/>
      <dgm:spPr/>
      <dgm:t>
        <a:bodyPr/>
        <a:lstStyle/>
        <a:p>
          <a:endParaRPr lang="en-US"/>
        </a:p>
      </dgm:t>
    </dgm:pt>
    <dgm:pt modelId="{1A8C4065-5212-496A-BBB2-0E2185990E82}">
      <dgm:prSet phldrT="[Text]" phldr="0"/>
      <dgm:spPr/>
      <dgm:t>
        <a:bodyPr/>
        <a:lstStyle/>
        <a:p>
          <a:r>
            <a:rPr lang="sv-SE" dirty="0"/>
            <a:t>Data release</a:t>
          </a:r>
          <a:endParaRPr lang="en-US" dirty="0"/>
        </a:p>
      </dgm:t>
    </dgm:pt>
    <dgm:pt modelId="{C86CF1F0-3CED-4DB4-8B84-8C36D5173295}" type="parTrans" cxnId="{894923AF-0DEE-4873-8815-FD0348F54E76}">
      <dgm:prSet/>
      <dgm:spPr/>
      <dgm:t>
        <a:bodyPr/>
        <a:lstStyle/>
        <a:p>
          <a:endParaRPr lang="en-US"/>
        </a:p>
      </dgm:t>
    </dgm:pt>
    <dgm:pt modelId="{5BF48510-F5AB-45F6-B6DB-C74634ADC377}" type="sibTrans" cxnId="{894923AF-0DEE-4873-8815-FD0348F54E76}">
      <dgm:prSet/>
      <dgm:spPr/>
      <dgm:t>
        <a:bodyPr/>
        <a:lstStyle/>
        <a:p>
          <a:endParaRPr lang="en-US"/>
        </a:p>
      </dgm:t>
    </dgm:pt>
    <dgm:pt modelId="{1D5438EA-FC4C-444D-B912-BDA6D31C5996}">
      <dgm:prSet phldrT="[Text]" phldr="0"/>
      <dgm:spPr/>
      <dgm:t>
        <a:bodyPr/>
        <a:lstStyle/>
        <a:p>
          <a:r>
            <a:rPr lang="sv-SE" dirty="0"/>
            <a:t>Data URI</a:t>
          </a:r>
          <a:endParaRPr lang="en-US" dirty="0"/>
        </a:p>
      </dgm:t>
    </dgm:pt>
    <dgm:pt modelId="{08AD307D-D9DF-469A-AF31-18FDF6D39AB5}" type="parTrans" cxnId="{2D341418-EF7E-40CA-9B91-04021F5B769A}">
      <dgm:prSet/>
      <dgm:spPr/>
      <dgm:t>
        <a:bodyPr/>
        <a:lstStyle/>
        <a:p>
          <a:endParaRPr lang="en-US"/>
        </a:p>
      </dgm:t>
    </dgm:pt>
    <dgm:pt modelId="{A055C716-1E03-4B77-9E9B-2F0049DB4E41}" type="sibTrans" cxnId="{2D341418-EF7E-40CA-9B91-04021F5B769A}">
      <dgm:prSet/>
      <dgm:spPr/>
      <dgm:t>
        <a:bodyPr/>
        <a:lstStyle/>
        <a:p>
          <a:endParaRPr lang="en-US"/>
        </a:p>
      </dgm:t>
    </dgm:pt>
    <dgm:pt modelId="{C0D85A23-286A-4B7E-8D8B-F597B189DC20}" type="pres">
      <dgm:prSet presAssocID="{3392A29C-FA32-455E-887F-8318E44282D6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C5353828-7760-486F-A43A-D6421B023F78}" type="pres">
      <dgm:prSet presAssocID="{6180D7BD-A94D-45B5-BB95-6D74F6D68203}" presName="horFlow" presStyleCnt="0"/>
      <dgm:spPr/>
    </dgm:pt>
    <dgm:pt modelId="{28BA182D-DA38-4823-A8C7-7B893B8F3174}" type="pres">
      <dgm:prSet presAssocID="{6180D7BD-A94D-45B5-BB95-6D74F6D68203}" presName="bigChev" presStyleLbl="node1" presStyleIdx="0" presStyleCnt="1"/>
      <dgm:spPr/>
    </dgm:pt>
    <dgm:pt modelId="{09A3F764-DD1B-43D9-97BA-1B6AA85DA06D}" type="pres">
      <dgm:prSet presAssocID="{132DFDA0-FC79-44B2-A643-420ED190774F}" presName="parTrans" presStyleCnt="0"/>
      <dgm:spPr/>
    </dgm:pt>
    <dgm:pt modelId="{14EF4260-D41B-4ED4-9EEF-9C6C85F9F91E}" type="pres">
      <dgm:prSet presAssocID="{2354970D-FDAC-4038-8C81-CC369A22B226}" presName="node" presStyleLbl="alignAccFollowNode1" presStyleIdx="0" presStyleCnt="5">
        <dgm:presLayoutVars>
          <dgm:bulletEnabled val="1"/>
        </dgm:presLayoutVars>
      </dgm:prSet>
      <dgm:spPr/>
    </dgm:pt>
    <dgm:pt modelId="{B58E2EC3-5A29-48D4-9779-889604CC8BEE}" type="pres">
      <dgm:prSet presAssocID="{320131FB-149F-4995-B313-AC74B9BE6B34}" presName="sibTrans" presStyleCnt="0"/>
      <dgm:spPr/>
    </dgm:pt>
    <dgm:pt modelId="{7B5042E9-1238-4D93-8C70-06CE61E95D7D}" type="pres">
      <dgm:prSet presAssocID="{E76033E8-8100-43C8-ADCB-8F32186E4599}" presName="node" presStyleLbl="alignAccFollowNode1" presStyleIdx="1" presStyleCnt="5">
        <dgm:presLayoutVars>
          <dgm:bulletEnabled val="1"/>
        </dgm:presLayoutVars>
      </dgm:prSet>
      <dgm:spPr/>
    </dgm:pt>
    <dgm:pt modelId="{FE0670E8-D1A4-4F08-B292-78E61997A116}" type="pres">
      <dgm:prSet presAssocID="{D11CFA77-3E0F-4D18-B8C2-76987C1C3BDE}" presName="sibTrans" presStyleCnt="0"/>
      <dgm:spPr/>
    </dgm:pt>
    <dgm:pt modelId="{5BC23974-B0AC-4649-BEE5-E0C04C3F5C9C}" type="pres">
      <dgm:prSet presAssocID="{FB4552E3-FBD1-423E-B3DE-4D0F8AF2DC6F}" presName="node" presStyleLbl="alignAccFollowNode1" presStyleIdx="2" presStyleCnt="5">
        <dgm:presLayoutVars>
          <dgm:bulletEnabled val="1"/>
        </dgm:presLayoutVars>
      </dgm:prSet>
      <dgm:spPr/>
    </dgm:pt>
    <dgm:pt modelId="{A37309FE-5A8D-4E97-BA7A-95798EC2183E}" type="pres">
      <dgm:prSet presAssocID="{1EFC41B9-8370-479F-9ACB-E5D70887729F}" presName="sibTrans" presStyleCnt="0"/>
      <dgm:spPr/>
    </dgm:pt>
    <dgm:pt modelId="{3791BB50-8DA1-4219-93B2-5E64AC1DCC09}" type="pres">
      <dgm:prSet presAssocID="{1A8C4065-5212-496A-BBB2-0E2185990E82}" presName="node" presStyleLbl="alignAccFollowNode1" presStyleIdx="3" presStyleCnt="5">
        <dgm:presLayoutVars>
          <dgm:bulletEnabled val="1"/>
        </dgm:presLayoutVars>
      </dgm:prSet>
      <dgm:spPr/>
    </dgm:pt>
    <dgm:pt modelId="{50A8BA9B-56F3-4656-8111-4EE268BA802C}" type="pres">
      <dgm:prSet presAssocID="{5BF48510-F5AB-45F6-B6DB-C74634ADC377}" presName="sibTrans" presStyleCnt="0"/>
      <dgm:spPr/>
    </dgm:pt>
    <dgm:pt modelId="{AD437E55-8E23-41CA-9C38-793B825A7FB8}" type="pres">
      <dgm:prSet presAssocID="{1D5438EA-FC4C-444D-B912-BDA6D31C5996}" presName="node" presStyleLbl="alignAccFollowNode1" presStyleIdx="4" presStyleCnt="5">
        <dgm:presLayoutVars>
          <dgm:bulletEnabled val="1"/>
        </dgm:presLayoutVars>
      </dgm:prSet>
      <dgm:spPr/>
    </dgm:pt>
  </dgm:ptLst>
  <dgm:cxnLst>
    <dgm:cxn modelId="{1E23A005-5B93-4E1E-B968-88669A0ADC4F}" srcId="{6180D7BD-A94D-45B5-BB95-6D74F6D68203}" destId="{2354970D-FDAC-4038-8C81-CC369A22B226}" srcOrd="0" destOrd="0" parTransId="{132DFDA0-FC79-44B2-A643-420ED190774F}" sibTransId="{320131FB-149F-4995-B313-AC74B9BE6B34}"/>
    <dgm:cxn modelId="{2D341418-EF7E-40CA-9B91-04021F5B769A}" srcId="{6180D7BD-A94D-45B5-BB95-6D74F6D68203}" destId="{1D5438EA-FC4C-444D-B912-BDA6D31C5996}" srcOrd="4" destOrd="0" parTransId="{08AD307D-D9DF-469A-AF31-18FDF6D39AB5}" sibTransId="{A055C716-1E03-4B77-9E9B-2F0049DB4E41}"/>
    <dgm:cxn modelId="{8162A86F-F19A-4611-A7B8-B96F7AD2766C}" type="presOf" srcId="{3392A29C-FA32-455E-887F-8318E44282D6}" destId="{C0D85A23-286A-4B7E-8D8B-F597B189DC20}" srcOrd="0" destOrd="0" presId="urn:microsoft.com/office/officeart/2005/8/layout/lProcess3"/>
    <dgm:cxn modelId="{EFDF6651-7E74-49BB-A96C-2BC1DBE9CCD9}" type="presOf" srcId="{2354970D-FDAC-4038-8C81-CC369A22B226}" destId="{14EF4260-D41B-4ED4-9EEF-9C6C85F9F91E}" srcOrd="0" destOrd="0" presId="urn:microsoft.com/office/officeart/2005/8/layout/lProcess3"/>
    <dgm:cxn modelId="{F9965A9F-0DCC-4C5C-A4EE-F3AAD6E750EC}" srcId="{6180D7BD-A94D-45B5-BB95-6D74F6D68203}" destId="{FB4552E3-FBD1-423E-B3DE-4D0F8AF2DC6F}" srcOrd="2" destOrd="0" parTransId="{90F4C5C8-20EB-4F9B-A12B-4FAD2B6E9DC0}" sibTransId="{1EFC41B9-8370-479F-9ACB-E5D70887729F}"/>
    <dgm:cxn modelId="{526132A6-1629-46F6-8894-DF9166003F33}" type="presOf" srcId="{1A8C4065-5212-496A-BBB2-0E2185990E82}" destId="{3791BB50-8DA1-4219-93B2-5E64AC1DCC09}" srcOrd="0" destOrd="0" presId="urn:microsoft.com/office/officeart/2005/8/layout/lProcess3"/>
    <dgm:cxn modelId="{894923AF-0DEE-4873-8815-FD0348F54E76}" srcId="{6180D7BD-A94D-45B5-BB95-6D74F6D68203}" destId="{1A8C4065-5212-496A-BBB2-0E2185990E82}" srcOrd="3" destOrd="0" parTransId="{C86CF1F0-3CED-4DB4-8B84-8C36D5173295}" sibTransId="{5BF48510-F5AB-45F6-B6DB-C74634ADC377}"/>
    <dgm:cxn modelId="{657072BB-33F1-46ED-8B66-2206440F61E0}" srcId="{6180D7BD-A94D-45B5-BB95-6D74F6D68203}" destId="{E76033E8-8100-43C8-ADCB-8F32186E4599}" srcOrd="1" destOrd="0" parTransId="{30B01A5B-486E-4D47-A4BD-EC3CB78CE411}" sibTransId="{D11CFA77-3E0F-4D18-B8C2-76987C1C3BDE}"/>
    <dgm:cxn modelId="{05D3A3BB-A773-4717-AF9F-49246389E7EA}" type="presOf" srcId="{1D5438EA-FC4C-444D-B912-BDA6D31C5996}" destId="{AD437E55-8E23-41CA-9C38-793B825A7FB8}" srcOrd="0" destOrd="0" presId="urn:microsoft.com/office/officeart/2005/8/layout/lProcess3"/>
    <dgm:cxn modelId="{8487CABF-4C59-46E9-8634-DDFFFABDA676}" type="presOf" srcId="{6180D7BD-A94D-45B5-BB95-6D74F6D68203}" destId="{28BA182D-DA38-4823-A8C7-7B893B8F3174}" srcOrd="0" destOrd="0" presId="urn:microsoft.com/office/officeart/2005/8/layout/lProcess3"/>
    <dgm:cxn modelId="{CE7379C3-2398-4780-9D33-E08EC3C00977}" type="presOf" srcId="{FB4552E3-FBD1-423E-B3DE-4D0F8AF2DC6F}" destId="{5BC23974-B0AC-4649-BEE5-E0C04C3F5C9C}" srcOrd="0" destOrd="0" presId="urn:microsoft.com/office/officeart/2005/8/layout/lProcess3"/>
    <dgm:cxn modelId="{11C55DE7-CBE8-445A-BEF0-0F038F1D5F56}" type="presOf" srcId="{E76033E8-8100-43C8-ADCB-8F32186E4599}" destId="{7B5042E9-1238-4D93-8C70-06CE61E95D7D}" srcOrd="0" destOrd="0" presId="urn:microsoft.com/office/officeart/2005/8/layout/lProcess3"/>
    <dgm:cxn modelId="{459003EC-0412-4628-94E4-1B2599258DAD}" srcId="{3392A29C-FA32-455E-887F-8318E44282D6}" destId="{6180D7BD-A94D-45B5-BB95-6D74F6D68203}" srcOrd="0" destOrd="0" parTransId="{1EFDA78C-16E5-4F1A-996B-A3B831C549F7}" sibTransId="{FC1F1CE7-094A-4938-89D5-45A0EA851854}"/>
    <dgm:cxn modelId="{887B6E97-3AA5-4133-9967-9B7894CA8510}" type="presParOf" srcId="{C0D85A23-286A-4B7E-8D8B-F597B189DC20}" destId="{C5353828-7760-486F-A43A-D6421B023F78}" srcOrd="0" destOrd="0" presId="urn:microsoft.com/office/officeart/2005/8/layout/lProcess3"/>
    <dgm:cxn modelId="{4394899A-29B3-43F5-B4EC-952528ADC226}" type="presParOf" srcId="{C5353828-7760-486F-A43A-D6421B023F78}" destId="{28BA182D-DA38-4823-A8C7-7B893B8F3174}" srcOrd="0" destOrd="0" presId="urn:microsoft.com/office/officeart/2005/8/layout/lProcess3"/>
    <dgm:cxn modelId="{48CA12BC-1523-4074-B984-2D15D2010B30}" type="presParOf" srcId="{C5353828-7760-486F-A43A-D6421B023F78}" destId="{09A3F764-DD1B-43D9-97BA-1B6AA85DA06D}" srcOrd="1" destOrd="0" presId="urn:microsoft.com/office/officeart/2005/8/layout/lProcess3"/>
    <dgm:cxn modelId="{ACC14D26-3727-4179-A7BF-D1DB2F9C833E}" type="presParOf" srcId="{C5353828-7760-486F-A43A-D6421B023F78}" destId="{14EF4260-D41B-4ED4-9EEF-9C6C85F9F91E}" srcOrd="2" destOrd="0" presId="urn:microsoft.com/office/officeart/2005/8/layout/lProcess3"/>
    <dgm:cxn modelId="{2F6239E4-1018-4EC1-AEB1-86613FF027B1}" type="presParOf" srcId="{C5353828-7760-486F-A43A-D6421B023F78}" destId="{B58E2EC3-5A29-48D4-9779-889604CC8BEE}" srcOrd="3" destOrd="0" presId="urn:microsoft.com/office/officeart/2005/8/layout/lProcess3"/>
    <dgm:cxn modelId="{4C069BC7-CE26-4F66-8325-9A249197998F}" type="presParOf" srcId="{C5353828-7760-486F-A43A-D6421B023F78}" destId="{7B5042E9-1238-4D93-8C70-06CE61E95D7D}" srcOrd="4" destOrd="0" presId="urn:microsoft.com/office/officeart/2005/8/layout/lProcess3"/>
    <dgm:cxn modelId="{B6DF99BA-2E09-4C5A-B94D-CF99A79C4CE0}" type="presParOf" srcId="{C5353828-7760-486F-A43A-D6421B023F78}" destId="{FE0670E8-D1A4-4F08-B292-78E61997A116}" srcOrd="5" destOrd="0" presId="urn:microsoft.com/office/officeart/2005/8/layout/lProcess3"/>
    <dgm:cxn modelId="{53946C85-3CC9-4069-B864-93E1930762EE}" type="presParOf" srcId="{C5353828-7760-486F-A43A-D6421B023F78}" destId="{5BC23974-B0AC-4649-BEE5-E0C04C3F5C9C}" srcOrd="6" destOrd="0" presId="urn:microsoft.com/office/officeart/2005/8/layout/lProcess3"/>
    <dgm:cxn modelId="{DC353EF2-C038-4913-836E-E6FB0A5037BF}" type="presParOf" srcId="{C5353828-7760-486F-A43A-D6421B023F78}" destId="{A37309FE-5A8D-4E97-BA7A-95798EC2183E}" srcOrd="7" destOrd="0" presId="urn:microsoft.com/office/officeart/2005/8/layout/lProcess3"/>
    <dgm:cxn modelId="{DFD0166F-2445-4A2C-A94E-595128E0456E}" type="presParOf" srcId="{C5353828-7760-486F-A43A-D6421B023F78}" destId="{3791BB50-8DA1-4219-93B2-5E64AC1DCC09}" srcOrd="8" destOrd="0" presId="urn:microsoft.com/office/officeart/2005/8/layout/lProcess3"/>
    <dgm:cxn modelId="{04D139C2-CB41-414B-BCBC-61799C022718}" type="presParOf" srcId="{C5353828-7760-486F-A43A-D6421B023F78}" destId="{50A8BA9B-56F3-4656-8111-4EE268BA802C}" srcOrd="9" destOrd="0" presId="urn:microsoft.com/office/officeart/2005/8/layout/lProcess3"/>
    <dgm:cxn modelId="{AB3D046A-041D-4755-A6CB-B0F58EC4F904}" type="presParOf" srcId="{C5353828-7760-486F-A43A-D6421B023F78}" destId="{AD437E55-8E23-41CA-9C38-793B825A7FB8}" srcOrd="1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BA182D-DA38-4823-A8C7-7B893B8F3174}">
      <dsp:nvSpPr>
        <dsp:cNvPr id="0" name=""/>
        <dsp:cNvSpPr/>
      </dsp:nvSpPr>
      <dsp:spPr>
        <a:xfrm>
          <a:off x="805" y="264657"/>
          <a:ext cx="1655285" cy="6621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19685" rIns="0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100" kern="1200" dirty="0"/>
            <a:t>HFPS</a:t>
          </a:r>
          <a:endParaRPr lang="en-US" sz="3100" kern="1200" dirty="0"/>
        </a:p>
      </dsp:txBody>
      <dsp:txXfrm>
        <a:off x="331862" y="264657"/>
        <a:ext cx="993171" cy="662114"/>
      </dsp:txXfrm>
    </dsp:sp>
    <dsp:sp modelId="{14EF4260-D41B-4ED4-9EEF-9C6C85F9F91E}">
      <dsp:nvSpPr>
        <dsp:cNvPr id="0" name=""/>
        <dsp:cNvSpPr/>
      </dsp:nvSpPr>
      <dsp:spPr>
        <a:xfrm>
          <a:off x="1440904" y="320937"/>
          <a:ext cx="1373886" cy="5495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Data</a:t>
          </a:r>
          <a:br>
            <a:rPr lang="sv-SE" sz="1100" kern="1200" dirty="0"/>
          </a:br>
          <a:r>
            <a:rPr lang="sv-SE" sz="1100" kern="1200" dirty="0" err="1"/>
            <a:t>needs</a:t>
          </a:r>
          <a:endParaRPr lang="en-US" sz="1100" kern="1200" dirty="0"/>
        </a:p>
      </dsp:txBody>
      <dsp:txXfrm>
        <a:off x="1715681" y="320937"/>
        <a:ext cx="824332" cy="549554"/>
      </dsp:txXfrm>
    </dsp:sp>
    <dsp:sp modelId="{7B5042E9-1238-4D93-8C70-06CE61E95D7D}">
      <dsp:nvSpPr>
        <dsp:cNvPr id="0" name=""/>
        <dsp:cNvSpPr/>
      </dsp:nvSpPr>
      <dsp:spPr>
        <a:xfrm>
          <a:off x="2622446" y="320937"/>
          <a:ext cx="1373886" cy="5495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Data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Mappings	</a:t>
          </a:r>
        </a:p>
      </dsp:txBody>
      <dsp:txXfrm>
        <a:off x="2897223" y="320937"/>
        <a:ext cx="824332" cy="549554"/>
      </dsp:txXfrm>
    </dsp:sp>
    <dsp:sp modelId="{5BC23974-B0AC-4649-BEE5-E0C04C3F5C9C}">
      <dsp:nvSpPr>
        <dsp:cNvPr id="0" name=""/>
        <dsp:cNvSpPr/>
      </dsp:nvSpPr>
      <dsp:spPr>
        <a:xfrm>
          <a:off x="3803989" y="320937"/>
          <a:ext cx="1373886" cy="5495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 err="1"/>
            <a:t>Validation</a:t>
          </a:r>
          <a:r>
            <a:rPr lang="sv-SE" sz="1100" kern="1200" dirty="0"/>
            <a:t> </a:t>
          </a:r>
          <a:r>
            <a:rPr lang="sv-SE" sz="1100" kern="1200" dirty="0" err="1"/>
            <a:t>shots</a:t>
          </a:r>
          <a:endParaRPr lang="en-US" sz="1100" kern="1200" dirty="0"/>
        </a:p>
      </dsp:txBody>
      <dsp:txXfrm>
        <a:off x="4078766" y="320937"/>
        <a:ext cx="824332" cy="549554"/>
      </dsp:txXfrm>
    </dsp:sp>
    <dsp:sp modelId="{3791BB50-8DA1-4219-93B2-5E64AC1DCC09}">
      <dsp:nvSpPr>
        <dsp:cNvPr id="0" name=""/>
        <dsp:cNvSpPr/>
      </dsp:nvSpPr>
      <dsp:spPr>
        <a:xfrm>
          <a:off x="4985532" y="320937"/>
          <a:ext cx="1373886" cy="5495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Data release</a:t>
          </a:r>
          <a:endParaRPr lang="en-US" sz="1100" kern="1200" dirty="0"/>
        </a:p>
      </dsp:txBody>
      <dsp:txXfrm>
        <a:off x="5260309" y="320937"/>
        <a:ext cx="824332" cy="549554"/>
      </dsp:txXfrm>
    </dsp:sp>
    <dsp:sp modelId="{AD437E55-8E23-41CA-9C38-793B825A7FB8}">
      <dsp:nvSpPr>
        <dsp:cNvPr id="0" name=""/>
        <dsp:cNvSpPr/>
      </dsp:nvSpPr>
      <dsp:spPr>
        <a:xfrm>
          <a:off x="6167075" y="320937"/>
          <a:ext cx="1373886" cy="54955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Data URI</a:t>
          </a:r>
          <a:endParaRPr lang="en-US" sz="1100" kern="1200" dirty="0"/>
        </a:p>
      </dsp:txBody>
      <dsp:txXfrm>
        <a:off x="6441852" y="320937"/>
        <a:ext cx="824332" cy="549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437913-723F-DC87-FF90-D8F3A257E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CCEBAAA-2235-9A7D-EF1F-78BE63110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A025C53-C9AD-9841-601B-E34A4A757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3A0929B-4954-1C0E-28B1-79B0D8AF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0CFED7-6261-2A34-E846-0CA796080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30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EA0226-F71F-540A-7513-AADF50543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3AC1CF4-FC90-525D-3919-D5B6CCF73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FAC4397-0EA3-2DC2-2BE6-C61DD01B4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86A8DD-8FDB-7835-B45E-C37F623F6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20B69FA-3A5D-E607-CFE0-BD1ACDF2A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18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F87665C-AD94-C564-5D10-2B5408970A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95DFDEE-E34E-9A8F-344D-264E0A324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86D7D8E-09C8-5DDE-5FA1-DFAE71641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5E15C06-BBDF-4DC9-E147-FFE036BB1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6CBF530-9ECA-5F79-A6D7-B7092E0B0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4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E0A5F1-242E-50B7-5550-2B945C9F9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F6C41C7-D644-C651-AA9E-40870E4AF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36165B0-A4DF-AF2F-2B4F-CD5AE36A2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C214269-E0EF-2F59-C6CD-71B4B2FA7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1976C0-0190-4265-CA4B-237FE6FF4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8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9503E2-88EA-FA5A-78B7-C35D4D9C7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CFFDBC4-FC14-9B1D-68AB-6DDA65826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75B7471-6870-C7AC-AEE2-9954DD250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658B5F-91DA-D21E-34FF-597003E4E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C8998C7-293F-90F1-B5ED-76CCB0DE6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9193AC-B355-7C2E-E28A-6B6F62FAF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53D7A7-2B34-E5BE-3D4A-71F3BBF340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316EA62-AEB5-03BF-D52D-12E310224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429908A-BC25-E400-A8ED-C66902B09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A79CA03-C6BE-C54B-BBBC-67FAE3225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D68BA2C-F516-E5C8-0C3E-9D1A3A6F6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1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04DC4F-B689-3892-1461-070C10883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5E82405-360E-DC5C-FA80-247990CCA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B11625-3DEC-24A8-D69E-372056374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8D62D12-B1AE-4B9C-CC25-18F5228EA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8DABEC0-DB91-FF4E-060D-F25052F910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7135AF3-5656-BA84-D1EC-08A1E963D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01BDE71-9BDC-C60D-F59E-9A05D5DDE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06972C7-63B5-C611-A9D8-3572B9D3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01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705B17-FB9E-F5D2-7BBC-46D581FA9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112B9EA-8310-23F9-1B8E-8ED2A6B4C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0AF3D4F-8A27-B409-A4FD-0C9247277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4C5E8BB-1286-7C78-CF53-65A8CC466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7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BFB2FC4-212D-6266-CDDA-A333F38EE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485F1AB-5DC2-BB26-F2FA-824912E9D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83BD983-9CC9-8CD6-F546-CFFCDB93F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17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A53420-D6C9-4EF8-F5FE-53A8A58E8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19E416B-62B0-EAFE-D9D4-37E44462C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70341B4-8429-62B8-2254-9B6278D0BF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8BC27FA-FD3F-8F26-8765-E1A3B27F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FA6BE70-1847-49DB-1F79-E575D515F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C45E0F0-7D71-DD05-34F1-A62E9480A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799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3B38F2-5F8B-9068-C505-A7ED94965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6D98E41-9301-6F37-9C38-943184138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93D19C2-532C-6761-8E0C-CA4E9E3C2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BA8437F-FE99-BD64-2741-FCF0BC9A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BA1EFA-C8AC-2093-53E3-C88BBD29E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F8D72D5-36E7-85C8-7A28-72D424EE2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42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B04B61E-D540-93C3-ACEB-951A42FB2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5D6A51F-BBD0-0F07-CE0A-CFBF31424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FEA90F-EDF1-05D8-BC08-54F1899EF9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6E4587-18B9-4E10-97A0-D847B1B0D8A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7ACF20-DF32-571D-2963-B0E77A2FC1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7E5CDF2-AF09-3463-D32C-4367C899C5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FA4039-D997-4739-B235-F1E65B87C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29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366AF970-0FDD-7D80-AE0B-5C978A1E2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761368"/>
              </p:ext>
            </p:extLst>
          </p:nvPr>
        </p:nvGraphicFramePr>
        <p:xfrm>
          <a:off x="758729" y="902067"/>
          <a:ext cx="5553902" cy="5270327"/>
        </p:xfrm>
        <a:graphic>
          <a:graphicData uri="http://schemas.openxmlformats.org/drawingml/2006/table">
            <a:tbl>
              <a:tblPr/>
              <a:tblGrid>
                <a:gridCol w="380150">
                  <a:extLst>
                    <a:ext uri="{9D8B030D-6E8A-4147-A177-3AD203B41FA5}">
                      <a16:colId xmlns:a16="http://schemas.microsoft.com/office/drawing/2014/main" val="1439214578"/>
                    </a:ext>
                  </a:extLst>
                </a:gridCol>
                <a:gridCol w="639765">
                  <a:extLst>
                    <a:ext uri="{9D8B030D-6E8A-4147-A177-3AD203B41FA5}">
                      <a16:colId xmlns:a16="http://schemas.microsoft.com/office/drawing/2014/main" val="1713887720"/>
                    </a:ext>
                  </a:extLst>
                </a:gridCol>
                <a:gridCol w="3282273">
                  <a:extLst>
                    <a:ext uri="{9D8B030D-6E8A-4147-A177-3AD203B41FA5}">
                      <a16:colId xmlns:a16="http://schemas.microsoft.com/office/drawing/2014/main" val="2102706666"/>
                    </a:ext>
                  </a:extLst>
                </a:gridCol>
                <a:gridCol w="1251714">
                  <a:extLst>
                    <a:ext uri="{9D8B030D-6E8A-4147-A177-3AD203B41FA5}">
                      <a16:colId xmlns:a16="http://schemas.microsoft.com/office/drawing/2014/main" val="1835914337"/>
                    </a:ext>
                  </a:extLst>
                </a:gridCol>
              </a:tblGrid>
              <a:tr h="110686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  <a:r>
                        <a:rPr lang="en-US" sz="1100" b="0" i="0">
                          <a:solidFill>
                            <a:srgbClr val="F5F5F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i="0">
                        <a:solidFill>
                          <a:srgbClr val="F5F5F5"/>
                        </a:solidFill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  <a:r>
                        <a:rPr lang="en-US" sz="1100" b="0" i="0">
                          <a:solidFill>
                            <a:srgbClr val="F5F5F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i="0">
                        <a:solidFill>
                          <a:srgbClr val="F5F5F5"/>
                        </a:solidFill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  <a:r>
                        <a:rPr lang="en-US" sz="1100" b="0" i="0" dirty="0">
                          <a:solidFill>
                            <a:srgbClr val="F5F5F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i="0" dirty="0">
                        <a:solidFill>
                          <a:srgbClr val="F5F5F5"/>
                        </a:solidFill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3E4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Expected date</a:t>
                      </a:r>
                      <a:r>
                        <a:rPr lang="en-US" sz="1100" b="0" i="0">
                          <a:solidFill>
                            <a:srgbClr val="F5F5F5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i="0">
                        <a:solidFill>
                          <a:srgbClr val="F5F5F5"/>
                        </a:solidFill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3E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251422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MA. 1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b="0" i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Provide scenario A data using  DD 3 </a:t>
                      </a:r>
                      <a:endParaRPr lang="it-IT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2026/Q1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13597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MA. 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Provide a list of recommended signals for scenario A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2026/Q2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937947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3 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MA. 3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Provide updated scenario A data using DD 4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2026/Q4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024669"/>
                  </a:ext>
                </a:extLst>
              </a:tr>
              <a:tr h="45080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4 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MA. 4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Include modelling and simulation data in metadata Catalogue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2027/Q2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170559"/>
                  </a:ext>
                </a:extLst>
              </a:tr>
              <a:tr h="450803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MB. 1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Provide a list of recommended signals from first use cases (live document)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2026/Q1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2627877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6 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MB. 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b="0" i="0">
                          <a:effectLst/>
                          <a:latin typeface="Calibri" panose="020F0502020204030204" pitchFamily="34" charset="0"/>
                        </a:rPr>
                        <a:t>Provide scenario B data using DD 3 </a:t>
                      </a:r>
                      <a:endParaRPr lang="it-IT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2026/Q2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650178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7 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MB. 3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Strategy for Migration DD 4 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2026/Q2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6469527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8 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MB. 4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Implement AAI access to data (on all sites?)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2026/Q4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38373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9 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MB. 5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100" b="0" i="0">
                          <a:effectLst/>
                          <a:latin typeface="Calibri" panose="020F0502020204030204" pitchFamily="34" charset="0"/>
                        </a:rPr>
                        <a:t>Provide scenario B data using DD 4 </a:t>
                      </a:r>
                      <a:endParaRPr lang="it-IT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2027/Q2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570341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10 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MC. 1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Strategy for PID integrations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2026/Q3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4480282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11 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MC. 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Release of data with enhanced provenance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2026/Q4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4371434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12 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MC. 3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Release of data with PIDs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2027/Q2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47329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13 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MD. 1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Plan for open data releases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2026/Q4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718212"/>
                  </a:ext>
                </a:extLst>
              </a:tr>
              <a:tr h="2653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14 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MD. 2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>
                          <a:effectLst/>
                          <a:latin typeface="Calibri" panose="020F0502020204030204" pitchFamily="34" charset="0"/>
                        </a:rPr>
                        <a:t>Release of open data from at least one device </a:t>
                      </a:r>
                      <a:endParaRPr lang="en-US" sz="1800" b="0" i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5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i="0" dirty="0">
                          <a:effectLst/>
                          <a:latin typeface="Calibri" panose="020F0502020204030204" pitchFamily="34" charset="0"/>
                        </a:rPr>
                        <a:t>2027/Q4 </a:t>
                      </a:r>
                      <a:endParaRPr lang="en-US" sz="1800" b="0" i="0" dirty="0">
                        <a:effectLst/>
                      </a:endParaRPr>
                    </a:p>
                  </a:txBody>
                  <a:tcPr marL="89011" marR="89011" marT="44505" marB="44505">
                    <a:lnL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23E4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485495"/>
                  </a:ext>
                </a:extLst>
              </a:tr>
            </a:tbl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CF57B0EF-6FDC-4467-F64D-5D14891A2C99}"/>
              </a:ext>
            </a:extLst>
          </p:cNvPr>
          <p:cNvSpPr txBox="1"/>
          <p:nvPr/>
        </p:nvSpPr>
        <p:spPr>
          <a:xfrm>
            <a:off x="6537960" y="987552"/>
            <a:ext cx="494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u="sng" dirty="0"/>
              <a:t>MA.1 OK (</a:t>
            </a:r>
            <a:r>
              <a:rPr lang="sv-SE" u="sng" dirty="0" err="1"/>
              <a:t>with</a:t>
            </a:r>
            <a:r>
              <a:rPr lang="sv-SE" u="sng" dirty="0"/>
              <a:t> UI </a:t>
            </a:r>
            <a:r>
              <a:rPr lang="sv-SE" u="sng" dirty="0" err="1"/>
              <a:t>updates</a:t>
            </a:r>
            <a:r>
              <a:rPr lang="sv-SE" u="sng" dirty="0"/>
              <a:t>)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Naming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ingested</a:t>
            </a:r>
            <a:r>
              <a:rPr lang="sv-SE" dirty="0"/>
              <a:t> </a:t>
            </a:r>
            <a:r>
              <a:rPr lang="sv-SE" dirty="0" err="1"/>
              <a:t>databases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Separation </a:t>
            </a:r>
            <a:r>
              <a:rPr lang="sv-SE" dirty="0" err="1"/>
              <a:t>of</a:t>
            </a:r>
            <a:r>
              <a:rPr lang="sv-SE" dirty="0"/>
              <a:t> EF </a:t>
            </a:r>
            <a:r>
              <a:rPr lang="sv-SE" dirty="0" err="1"/>
              <a:t>databases</a:t>
            </a:r>
            <a:r>
              <a:rPr lang="sv-SE" dirty="0"/>
              <a:t> and DMP sets?</a:t>
            </a:r>
          </a:p>
          <a:p>
            <a:r>
              <a:rPr lang="sv-SE" dirty="0" err="1"/>
              <a:t>Next</a:t>
            </a:r>
            <a:r>
              <a:rPr lang="sv-SE" dirty="0"/>
              <a:t> step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Review for </a:t>
            </a:r>
            <a:r>
              <a:rPr lang="sv-SE" dirty="0" err="1"/>
              <a:t>more</a:t>
            </a:r>
            <a:r>
              <a:rPr lang="sv-SE" dirty="0"/>
              <a:t> data </a:t>
            </a:r>
            <a:r>
              <a:rPr lang="sv-SE" dirty="0" err="1"/>
              <a:t>points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u="sng" dirty="0"/>
              <a:t>MB.1 </a:t>
            </a:r>
            <a:r>
              <a:rPr lang="sv-SE" u="sng" dirty="0" err="1"/>
              <a:t>Recommended</a:t>
            </a:r>
            <a:r>
              <a:rPr lang="sv-SE" u="sng" dirty="0"/>
              <a:t> signals from </a:t>
            </a:r>
            <a:r>
              <a:rPr lang="sv-SE" u="sng" dirty="0" err="1"/>
              <a:t>first</a:t>
            </a:r>
            <a:r>
              <a:rPr lang="sv-SE" u="sng" dirty="0"/>
              <a:t> </a:t>
            </a:r>
            <a:r>
              <a:rPr lang="sv-SE" u="sng" dirty="0" err="1"/>
              <a:t>use</a:t>
            </a:r>
            <a:r>
              <a:rPr lang="sv-SE" u="sng" dirty="0"/>
              <a:t> </a:t>
            </a:r>
            <a:r>
              <a:rPr lang="sv-SE" u="sng" dirty="0" err="1"/>
              <a:t>cases</a:t>
            </a:r>
            <a:r>
              <a:rPr lang="sv-SE" u="sng" dirty="0"/>
              <a:t>. </a:t>
            </a:r>
            <a:r>
              <a:rPr lang="sv-SE" dirty="0"/>
              <a:t>OK </a:t>
            </a:r>
            <a:r>
              <a:rPr lang="sv-SE" dirty="0" err="1"/>
              <a:t>but</a:t>
            </a:r>
            <a:r>
              <a:rPr lang="sv-SE" dirty="0"/>
              <a:t> </a:t>
            </a:r>
            <a:r>
              <a:rPr lang="sv-SE" dirty="0" err="1"/>
              <a:t>only</a:t>
            </a:r>
            <a:r>
              <a:rPr lang="sv-SE" dirty="0"/>
              <a:t> 1½ </a:t>
            </a:r>
            <a:r>
              <a:rPr lang="sv-SE" dirty="0" err="1"/>
              <a:t>use</a:t>
            </a:r>
            <a:r>
              <a:rPr lang="sv-SE" dirty="0"/>
              <a:t> </a:t>
            </a:r>
            <a:r>
              <a:rPr lang="sv-SE" dirty="0" err="1"/>
              <a:t>case</a:t>
            </a:r>
            <a:r>
              <a:rPr lang="sv-SE" dirty="0"/>
              <a:t>.</a:t>
            </a:r>
          </a:p>
          <a:p>
            <a:r>
              <a:rPr lang="sv-SE" dirty="0" err="1"/>
              <a:t>Next</a:t>
            </a:r>
            <a:r>
              <a:rPr lang="sv-SE" dirty="0"/>
              <a:t> 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Liaise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WP TM (Gloria) on </a:t>
            </a:r>
            <a:r>
              <a:rPr lang="sv-SE" dirty="0" err="1"/>
              <a:t>more</a:t>
            </a:r>
            <a:r>
              <a:rPr lang="sv-SE" dirty="0"/>
              <a:t> </a:t>
            </a:r>
            <a:r>
              <a:rPr lang="sv-SE" dirty="0" err="1"/>
              <a:t>cases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Provide</a:t>
            </a:r>
            <a:r>
              <a:rPr lang="sv-SE" dirty="0"/>
              <a:t> data for </a:t>
            </a:r>
            <a:r>
              <a:rPr lang="sv-SE" dirty="0" err="1"/>
              <a:t>testing</a:t>
            </a: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err="1"/>
              <a:t>Use</a:t>
            </a:r>
            <a:r>
              <a:rPr lang="sv-SE" dirty="0"/>
              <a:t> TSVV-H </a:t>
            </a:r>
            <a:r>
              <a:rPr lang="sv-SE" dirty="0" err="1"/>
              <a:t>shot</a:t>
            </a:r>
            <a:r>
              <a:rPr lang="sv-SE" dirty="0"/>
              <a:t>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Reach</a:t>
            </a:r>
            <a:r>
              <a:rPr lang="sv-SE" dirty="0"/>
              <a:t> </a:t>
            </a:r>
            <a:r>
              <a:rPr lang="sv-SE" dirty="0" err="1"/>
              <a:t>out</a:t>
            </a:r>
            <a:r>
              <a:rPr lang="sv-SE" dirty="0"/>
              <a:t> to </a:t>
            </a:r>
            <a:r>
              <a:rPr lang="sv-SE" dirty="0" err="1"/>
              <a:t>code</a:t>
            </a:r>
            <a:r>
              <a:rPr lang="sv-SE" dirty="0"/>
              <a:t> </a:t>
            </a:r>
            <a:r>
              <a:rPr lang="sv-SE" dirty="0" err="1"/>
              <a:t>owners</a:t>
            </a:r>
            <a:r>
              <a:rPr lang="sv-SE" dirty="0"/>
              <a:t> to </a:t>
            </a:r>
            <a:r>
              <a:rPr lang="sv-SE" dirty="0" err="1"/>
              <a:t>help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validation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Start rolling out AAI access!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MC.1 -  Actually only for later BUT request from DSO/WPTM/WPTE to provide a strategy and structure for open data access.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Cases!</a:t>
            </a:r>
          </a:p>
        </p:txBody>
      </p:sp>
    </p:spTree>
    <p:extLst>
      <p:ext uri="{BB962C8B-B14F-4D97-AF65-F5344CB8AC3E}">
        <p14:creationId xmlns:p14="http://schemas.microsoft.com/office/powerpoint/2010/main" val="2522217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D3A34B1-8290-B2DD-E828-0F2228A586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1828217"/>
              </p:ext>
            </p:extLst>
          </p:nvPr>
        </p:nvGraphicFramePr>
        <p:xfrm>
          <a:off x="2032000" y="6435"/>
          <a:ext cx="7541768" cy="1191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E345A0F-D263-BF31-7F29-768CAAFBDD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646836"/>
              </p:ext>
            </p:extLst>
          </p:nvPr>
        </p:nvGraphicFramePr>
        <p:xfrm>
          <a:off x="2141729" y="975698"/>
          <a:ext cx="7322310" cy="2014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385">
                  <a:extLst>
                    <a:ext uri="{9D8B030D-6E8A-4147-A177-3AD203B41FA5}">
                      <a16:colId xmlns:a16="http://schemas.microsoft.com/office/drawing/2014/main" val="1406418293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2193452250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492252697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2721578931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3775885620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376074745"/>
                    </a:ext>
                  </a:extLst>
                </a:gridCol>
              </a:tblGrid>
              <a:tr h="402878">
                <a:tc gridSpan="6">
                  <a:txBody>
                    <a:bodyPr/>
                    <a:lstStyle/>
                    <a:p>
                      <a:r>
                        <a:rPr lang="sv-SE" dirty="0"/>
                        <a:t>Contact Person: Michele Marin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825634"/>
                  </a:ext>
                </a:extLst>
              </a:tr>
              <a:tr h="402878">
                <a:tc>
                  <a:txBody>
                    <a:bodyPr/>
                    <a:lstStyle/>
                    <a:p>
                      <a:r>
                        <a:rPr lang="sv-SE" dirty="0"/>
                        <a:t>TCV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64965,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public?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665640"/>
                  </a:ext>
                </a:extLst>
              </a:tr>
              <a:tr h="402878">
                <a:tc>
                  <a:txBody>
                    <a:bodyPr/>
                    <a:lstStyle/>
                    <a:p>
                      <a:r>
                        <a:rPr lang="sv-SE" dirty="0"/>
                        <a:t>TCV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94954 (?),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Public?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627217"/>
                  </a:ext>
                </a:extLst>
              </a:tr>
              <a:tr h="402878">
                <a:tc>
                  <a:txBody>
                    <a:bodyPr/>
                    <a:lstStyle/>
                    <a:p>
                      <a:r>
                        <a:rPr lang="sv-SE" dirty="0"/>
                        <a:t>TCV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64958,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Public?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637041"/>
                  </a:ext>
                </a:extLst>
              </a:tr>
              <a:tr h="402878">
                <a:tc>
                  <a:txBody>
                    <a:bodyPr/>
                    <a:lstStyle/>
                    <a:p>
                      <a:r>
                        <a:rPr lang="sv-SE" dirty="0"/>
                        <a:t>TCV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64862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Public?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558880"/>
                  </a:ext>
                </a:extLst>
              </a:tr>
            </a:tbl>
          </a:graphicData>
        </a:graphic>
      </p:graphicFrame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D6F05D6E-1133-19ED-A30A-F04FA48458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594400"/>
              </p:ext>
            </p:extLst>
          </p:nvPr>
        </p:nvGraphicFramePr>
        <p:xfrm>
          <a:off x="2141729" y="3060065"/>
          <a:ext cx="7322310" cy="1611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385">
                  <a:extLst>
                    <a:ext uri="{9D8B030D-6E8A-4147-A177-3AD203B41FA5}">
                      <a16:colId xmlns:a16="http://schemas.microsoft.com/office/drawing/2014/main" val="1616716526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725861991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498000050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877253003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795331742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701207417"/>
                    </a:ext>
                  </a:extLst>
                </a:gridCol>
              </a:tblGrid>
              <a:tr h="402878">
                <a:tc gridSpan="6">
                  <a:txBody>
                    <a:bodyPr/>
                    <a:lstStyle/>
                    <a:p>
                      <a:r>
                        <a:rPr lang="sv-SE" dirty="0"/>
                        <a:t>Contact Person: Michele Marin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172762"/>
                  </a:ext>
                </a:extLst>
              </a:tr>
              <a:tr h="402878">
                <a:tc>
                  <a:txBody>
                    <a:bodyPr/>
                    <a:lstStyle/>
                    <a:p>
                      <a:r>
                        <a:rPr lang="sv-SE" dirty="0"/>
                        <a:t>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105422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4927191"/>
                  </a:ext>
                </a:extLst>
              </a:tr>
              <a:tr h="402878">
                <a:tc>
                  <a:txBody>
                    <a:bodyPr/>
                    <a:lstStyle/>
                    <a:p>
                      <a:r>
                        <a:rPr lang="sv-SE" dirty="0"/>
                        <a:t>JET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197481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252105"/>
                  </a:ext>
                </a:extLst>
              </a:tr>
              <a:tr h="402878">
                <a:tc>
                  <a:txBody>
                    <a:bodyPr/>
                    <a:lstStyle/>
                    <a:p>
                      <a:r>
                        <a:rPr lang="sv-SE" dirty="0"/>
                        <a:t>JET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97490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582455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79FBA3EB-E7E6-0982-5050-8404A852AF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117688"/>
              </p:ext>
            </p:extLst>
          </p:nvPr>
        </p:nvGraphicFramePr>
        <p:xfrm>
          <a:off x="2147825" y="4675505"/>
          <a:ext cx="7322310" cy="1611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385">
                  <a:extLst>
                    <a:ext uri="{9D8B030D-6E8A-4147-A177-3AD203B41FA5}">
                      <a16:colId xmlns:a16="http://schemas.microsoft.com/office/drawing/2014/main" val="1616716526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725861991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498000050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877253003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795331742"/>
                    </a:ext>
                  </a:extLst>
                </a:gridCol>
                <a:gridCol w="1220385">
                  <a:extLst>
                    <a:ext uri="{9D8B030D-6E8A-4147-A177-3AD203B41FA5}">
                      <a16:colId xmlns:a16="http://schemas.microsoft.com/office/drawing/2014/main" val="1701207417"/>
                    </a:ext>
                  </a:extLst>
                </a:gridCol>
              </a:tblGrid>
              <a:tr h="402878">
                <a:tc gridSpan="6">
                  <a:txBody>
                    <a:bodyPr/>
                    <a:lstStyle/>
                    <a:p>
                      <a:r>
                        <a:rPr lang="sv-SE" dirty="0"/>
                        <a:t>Contact Person: Francis </a:t>
                      </a:r>
                      <a:r>
                        <a:rPr lang="sv-SE" dirty="0" err="1"/>
                        <a:t>Casson</a:t>
                      </a:r>
                      <a:r>
                        <a:rPr lang="sv-SE" dirty="0"/>
                        <a:t>,  G. </a:t>
                      </a:r>
                      <a:r>
                        <a:rPr lang="sv-SE" dirty="0" err="1"/>
                        <a:t>Suarez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172762"/>
                  </a:ext>
                </a:extLst>
              </a:tr>
              <a:tr h="402878">
                <a:tc>
                  <a:txBody>
                    <a:bodyPr/>
                    <a:lstStyle/>
                    <a:p>
                      <a:r>
                        <a:rPr lang="sv-SE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  <a:r>
                        <a:rPr lang="en-US" dirty="0"/>
                        <a:t>?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32048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4927191"/>
                  </a:ext>
                </a:extLst>
              </a:tr>
              <a:tr h="402878">
                <a:tc>
                  <a:txBody>
                    <a:bodyPr/>
                    <a:lstStyle/>
                    <a:p>
                      <a:r>
                        <a:rPr lang="sv-SE" dirty="0"/>
                        <a:t>AUG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X?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36982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252105"/>
                  </a:ext>
                </a:extLst>
              </a:tr>
              <a:tr h="4028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582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175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403</Words>
  <Application>Microsoft Office PowerPoint</Application>
  <PresentationFormat>Bredbild</PresentationFormat>
  <Paragraphs>128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Pär Strand</dc:creator>
  <cp:lastModifiedBy>Pär Strand</cp:lastModifiedBy>
  <cp:revision>1</cp:revision>
  <dcterms:created xsi:type="dcterms:W3CDTF">2026-03-25T10:51:58Z</dcterms:created>
  <dcterms:modified xsi:type="dcterms:W3CDTF">2026-03-25T12:07:21Z</dcterms:modified>
</cp:coreProperties>
</file>