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3.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4.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 id="2147483671" r:id="rId5"/>
    <p:sldMasterId id="2147483683" r:id="rId6"/>
    <p:sldMasterId id="2147483691" r:id="rId7"/>
    <p:sldMasterId id="2147483703" r:id="rId8"/>
  </p:sldMasterIdLst>
  <p:notesMasterIdLst>
    <p:notesMasterId r:id="rId11"/>
  </p:notesMasterIdLst>
  <p:sldIdLst>
    <p:sldId id="256" r:id="rId9"/>
    <p:sldId id="219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3A14B21-FBF0-A8AA-9B3C-19BB6CA4D0E3}" name="Gloria Falchetto" initials="GF" userId="S::gloria.falchetto_gmail.com#ext#@eurofusionpilot.onmicrosoft.com::6db4edd4-9c18-4362-92dc-42a37d37f423" providerId="AD"/>
  <p188:author id="{139ABAFA-15B7-3A8E-9C48-9750B52D5D81}" name="Carlo Sozzi" initials="CS" userId="S::carlo.sozzi_istp.cnr.it#ext#@eurofusionpilot.onmicrosoft.com::f4978114-4d46-4dda-a37a-a7762c07bc6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OZZI Carlo" initials="SC" lastIdx="1" clrIdx="0">
    <p:extLst>
      <p:ext uri="{19B8F6BF-5375-455C-9EA6-DF929625EA0E}">
        <p15:presenceInfo xmlns:p15="http://schemas.microsoft.com/office/powerpoint/2012/main" userId="SOZZI Carl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54" autoAdjust="0"/>
    <p:restoredTop sz="94660"/>
  </p:normalViewPr>
  <p:slideViewPr>
    <p:cSldViewPr snapToGrid="0">
      <p:cViewPr varScale="1">
        <p:scale>
          <a:sx n="117" d="100"/>
          <a:sy n="117" d="100"/>
        </p:scale>
        <p:origin x="408" y="114"/>
      </p:cViewPr>
      <p:guideLst/>
    </p:cSldViewPr>
  </p:slideViewPr>
  <p:notesTextViewPr>
    <p:cViewPr>
      <p:scale>
        <a:sx n="3" d="2"/>
        <a:sy n="3" d="2"/>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2.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ZZI Carlo" userId="7afb9819-80e0-4104-aeac-525ba7aaeaad" providerId="ADAL" clId="{3BDE3EE1-B279-4D4D-AC37-D0DBD8ABC346}"/>
    <pc:docChg chg="undo custSel addSld delSld modSld sldOrd">
      <pc:chgData name="SOZZI Carlo" userId="7afb9819-80e0-4104-aeac-525ba7aaeaad" providerId="ADAL" clId="{3BDE3EE1-B279-4D4D-AC37-D0DBD8ABC346}" dt="2026-05-05T22:05:44.215" v="2074" actId="27636"/>
      <pc:docMkLst>
        <pc:docMk/>
      </pc:docMkLst>
      <pc:sldChg chg="modSp mod">
        <pc:chgData name="SOZZI Carlo" userId="7afb9819-80e0-4104-aeac-525ba7aaeaad" providerId="ADAL" clId="{3BDE3EE1-B279-4D4D-AC37-D0DBD8ABC346}" dt="2026-05-05T14:16:16.095" v="23"/>
        <pc:sldMkLst>
          <pc:docMk/>
          <pc:sldMk cId="247106485" sldId="256"/>
        </pc:sldMkLst>
        <pc:spChg chg="mod">
          <ac:chgData name="SOZZI Carlo" userId="7afb9819-80e0-4104-aeac-525ba7aaeaad" providerId="ADAL" clId="{3BDE3EE1-B279-4D4D-AC37-D0DBD8ABC346}" dt="2026-05-05T14:16:16.095" v="23"/>
          <ac:spMkLst>
            <pc:docMk/>
            <pc:sldMk cId="247106485" sldId="256"/>
            <ac:spMk id="2" creationId="{FA90DF84-45A5-E8B6-2356-A083BD3B6272}"/>
          </ac:spMkLst>
        </pc:spChg>
        <pc:spChg chg="mod">
          <ac:chgData name="SOZZI Carlo" userId="7afb9819-80e0-4104-aeac-525ba7aaeaad" providerId="ADAL" clId="{3BDE3EE1-B279-4D4D-AC37-D0DBD8ABC346}" dt="2026-05-05T14:16:02.728" v="22" actId="27636"/>
          <ac:spMkLst>
            <pc:docMk/>
            <pc:sldMk cId="247106485" sldId="256"/>
            <ac:spMk id="5" creationId="{77D306BE-80AF-BAD6-579C-9B0413B066C6}"/>
          </ac:spMkLst>
        </pc:spChg>
      </pc:sldChg>
      <pc:sldChg chg="del">
        <pc:chgData name="SOZZI Carlo" userId="7afb9819-80e0-4104-aeac-525ba7aaeaad" providerId="ADAL" clId="{3BDE3EE1-B279-4D4D-AC37-D0DBD8ABC346}" dt="2026-05-05T14:15:10.247" v="3" actId="47"/>
        <pc:sldMkLst>
          <pc:docMk/>
          <pc:sldMk cId="3243789314" sldId="552"/>
        </pc:sldMkLst>
      </pc:sldChg>
      <pc:sldChg chg="del ord">
        <pc:chgData name="SOZZI Carlo" userId="7afb9819-80e0-4104-aeac-525ba7aaeaad" providerId="ADAL" clId="{3BDE3EE1-B279-4D4D-AC37-D0DBD8ABC346}" dt="2026-05-05T14:15:10.247" v="3" actId="47"/>
        <pc:sldMkLst>
          <pc:docMk/>
          <pc:sldMk cId="523496407" sldId="1809"/>
        </pc:sldMkLst>
      </pc:sldChg>
      <pc:sldChg chg="del">
        <pc:chgData name="SOZZI Carlo" userId="7afb9819-80e0-4104-aeac-525ba7aaeaad" providerId="ADAL" clId="{3BDE3EE1-B279-4D4D-AC37-D0DBD8ABC346}" dt="2026-05-05T14:15:10.247" v="3" actId="47"/>
        <pc:sldMkLst>
          <pc:docMk/>
          <pc:sldMk cId="305876631" sldId="2178"/>
        </pc:sldMkLst>
      </pc:sldChg>
      <pc:sldChg chg="del">
        <pc:chgData name="SOZZI Carlo" userId="7afb9819-80e0-4104-aeac-525ba7aaeaad" providerId="ADAL" clId="{3BDE3EE1-B279-4D4D-AC37-D0DBD8ABC346}" dt="2026-05-05T14:15:10.247" v="3" actId="47"/>
        <pc:sldMkLst>
          <pc:docMk/>
          <pc:sldMk cId="1315114942" sldId="2179"/>
        </pc:sldMkLst>
      </pc:sldChg>
      <pc:sldChg chg="del">
        <pc:chgData name="SOZZI Carlo" userId="7afb9819-80e0-4104-aeac-525ba7aaeaad" providerId="ADAL" clId="{3BDE3EE1-B279-4D4D-AC37-D0DBD8ABC346}" dt="2026-05-05T14:15:10.247" v="3" actId="47"/>
        <pc:sldMkLst>
          <pc:docMk/>
          <pc:sldMk cId="3304411951" sldId="2180"/>
        </pc:sldMkLst>
      </pc:sldChg>
      <pc:sldChg chg="del">
        <pc:chgData name="SOZZI Carlo" userId="7afb9819-80e0-4104-aeac-525ba7aaeaad" providerId="ADAL" clId="{3BDE3EE1-B279-4D4D-AC37-D0DBD8ABC346}" dt="2026-05-05T14:15:10.247" v="3" actId="47"/>
        <pc:sldMkLst>
          <pc:docMk/>
          <pc:sldMk cId="802378813" sldId="2181"/>
        </pc:sldMkLst>
      </pc:sldChg>
      <pc:sldChg chg="del">
        <pc:chgData name="SOZZI Carlo" userId="7afb9819-80e0-4104-aeac-525ba7aaeaad" providerId="ADAL" clId="{3BDE3EE1-B279-4D4D-AC37-D0DBD8ABC346}" dt="2026-05-05T14:15:10.247" v="3" actId="47"/>
        <pc:sldMkLst>
          <pc:docMk/>
          <pc:sldMk cId="956798151" sldId="2182"/>
        </pc:sldMkLst>
      </pc:sldChg>
      <pc:sldChg chg="del">
        <pc:chgData name="SOZZI Carlo" userId="7afb9819-80e0-4104-aeac-525ba7aaeaad" providerId="ADAL" clId="{3BDE3EE1-B279-4D4D-AC37-D0DBD8ABC346}" dt="2026-05-05T14:15:10.247" v="3" actId="47"/>
        <pc:sldMkLst>
          <pc:docMk/>
          <pc:sldMk cId="2208729716" sldId="2183"/>
        </pc:sldMkLst>
      </pc:sldChg>
      <pc:sldChg chg="del">
        <pc:chgData name="SOZZI Carlo" userId="7afb9819-80e0-4104-aeac-525ba7aaeaad" providerId="ADAL" clId="{3BDE3EE1-B279-4D4D-AC37-D0DBD8ABC346}" dt="2026-05-05T14:15:10.247" v="3" actId="47"/>
        <pc:sldMkLst>
          <pc:docMk/>
          <pc:sldMk cId="657995025" sldId="2184"/>
        </pc:sldMkLst>
      </pc:sldChg>
      <pc:sldChg chg="del">
        <pc:chgData name="SOZZI Carlo" userId="7afb9819-80e0-4104-aeac-525ba7aaeaad" providerId="ADAL" clId="{3BDE3EE1-B279-4D4D-AC37-D0DBD8ABC346}" dt="2026-05-05T14:15:10.247" v="3" actId="47"/>
        <pc:sldMkLst>
          <pc:docMk/>
          <pc:sldMk cId="3942141081" sldId="2185"/>
        </pc:sldMkLst>
      </pc:sldChg>
      <pc:sldChg chg="del">
        <pc:chgData name="SOZZI Carlo" userId="7afb9819-80e0-4104-aeac-525ba7aaeaad" providerId="ADAL" clId="{3BDE3EE1-B279-4D4D-AC37-D0DBD8ABC346}" dt="2026-05-05T14:15:10.247" v="3" actId="47"/>
        <pc:sldMkLst>
          <pc:docMk/>
          <pc:sldMk cId="2508099971" sldId="2186"/>
        </pc:sldMkLst>
      </pc:sldChg>
      <pc:sldChg chg="del">
        <pc:chgData name="SOZZI Carlo" userId="7afb9819-80e0-4104-aeac-525ba7aaeaad" providerId="ADAL" clId="{3BDE3EE1-B279-4D4D-AC37-D0DBD8ABC346}" dt="2026-05-05T14:15:10.247" v="3" actId="47"/>
        <pc:sldMkLst>
          <pc:docMk/>
          <pc:sldMk cId="2662353268" sldId="2187"/>
        </pc:sldMkLst>
      </pc:sldChg>
      <pc:sldChg chg="del">
        <pc:chgData name="SOZZI Carlo" userId="7afb9819-80e0-4104-aeac-525ba7aaeaad" providerId="ADAL" clId="{3BDE3EE1-B279-4D4D-AC37-D0DBD8ABC346}" dt="2026-05-05T14:15:10.247" v="3" actId="47"/>
        <pc:sldMkLst>
          <pc:docMk/>
          <pc:sldMk cId="1212931343" sldId="2188"/>
        </pc:sldMkLst>
      </pc:sldChg>
      <pc:sldChg chg="del">
        <pc:chgData name="SOZZI Carlo" userId="7afb9819-80e0-4104-aeac-525ba7aaeaad" providerId="ADAL" clId="{3BDE3EE1-B279-4D4D-AC37-D0DBD8ABC346}" dt="2026-05-05T14:15:10.247" v="3" actId="47"/>
        <pc:sldMkLst>
          <pc:docMk/>
          <pc:sldMk cId="2476542717" sldId="2189"/>
        </pc:sldMkLst>
      </pc:sldChg>
      <pc:sldChg chg="modSp new mod">
        <pc:chgData name="SOZZI Carlo" userId="7afb9819-80e0-4104-aeac-525ba7aaeaad" providerId="ADAL" clId="{3BDE3EE1-B279-4D4D-AC37-D0DBD8ABC346}" dt="2026-05-05T22:05:44.215" v="2074" actId="27636"/>
        <pc:sldMkLst>
          <pc:docMk/>
          <pc:sldMk cId="1110034826" sldId="2190"/>
        </pc:sldMkLst>
        <pc:spChg chg="mod">
          <ac:chgData name="SOZZI Carlo" userId="7afb9819-80e0-4104-aeac-525ba7aaeaad" providerId="ADAL" clId="{3BDE3EE1-B279-4D4D-AC37-D0DBD8ABC346}" dt="2026-05-05T22:04:33.544" v="2056" actId="20577"/>
          <ac:spMkLst>
            <pc:docMk/>
            <pc:sldMk cId="1110034826" sldId="2190"/>
            <ac:spMk id="2" creationId="{205E512A-C8B9-4027-840C-8883E7CDA799}"/>
          </ac:spMkLst>
        </pc:spChg>
        <pc:spChg chg="mod">
          <ac:chgData name="SOZZI Carlo" userId="7afb9819-80e0-4104-aeac-525ba7aaeaad" providerId="ADAL" clId="{3BDE3EE1-B279-4D4D-AC37-D0DBD8ABC346}" dt="2026-05-05T22:05:44.215" v="2074" actId="27636"/>
          <ac:spMkLst>
            <pc:docMk/>
            <pc:sldMk cId="1110034826" sldId="2190"/>
            <ac:spMk id="3" creationId="{6A0D024D-B846-41CB-B095-CBB86156EBD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66603C-3497-4153-ACE6-A8274B2A362A}" type="datetimeFigureOut">
              <a:rPr lang="en-US" smtClean="0"/>
              <a:t>5/5/2026</a:t>
            </a:fld>
            <a:endParaRPr lang="en-US"/>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7433CE-82F9-4BAD-BAD5-4169175F183D}" type="slidenum">
              <a:rPr lang="en-US" smtClean="0"/>
              <a:t>‹#›</a:t>
            </a:fld>
            <a:endParaRPr lang="en-US"/>
          </a:p>
        </p:txBody>
      </p:sp>
    </p:spTree>
    <p:extLst>
      <p:ext uri="{BB962C8B-B14F-4D97-AF65-F5344CB8AC3E}">
        <p14:creationId xmlns:p14="http://schemas.microsoft.com/office/powerpoint/2010/main" val="3492678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3.xml"/><Relationship Id="rId4"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3.xml"/><Relationship Id="rId4" Type="http://schemas.openxmlformats.org/officeDocument/2006/relationships/image" Target="../media/image5.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3.xml"/><Relationship Id="rId4" Type="http://schemas.openxmlformats.org/officeDocument/2006/relationships/image" Target="../media/image5.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3.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3.xml"/><Relationship Id="rId4" Type="http://schemas.openxmlformats.org/officeDocument/2006/relationships/image" Target="../media/image6.png"/></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0.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xml"/></Relationships>
</file>

<file path=ppt/slideLayouts/_rels/slideLayout31.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a:t>Click to edit Master title style</a:t>
            </a:r>
            <a:endParaRPr lang="en-DE"/>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4ACD7-DE28-425E-A53A-AC88CA38F28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F8A261B-2206-4BC2-ABFA-A24F34086211}"/>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3D21A1AB-D34A-4FAB-991B-668269A78C26}"/>
              </a:ext>
            </a:extLst>
          </p:cNvPr>
          <p:cNvSpPr>
            <a:spLocks noGrp="1"/>
          </p:cNvSpPr>
          <p:nvPr>
            <p:ph type="ftr" sz="quarter" idx="11"/>
          </p:nvPr>
        </p:nvSpPr>
        <p:spPr/>
        <p:txBody>
          <a:bodyPr/>
          <a:lstStyle/>
          <a:p>
            <a:r>
              <a:rPr lang="it-IT"/>
              <a:t>C.Sozzi |W related enhancements| Update on W transition in JT-60SA - 28 April 2026</a:t>
            </a:r>
            <a:endParaRPr lang="en-US"/>
          </a:p>
        </p:txBody>
      </p:sp>
      <p:sp>
        <p:nvSpPr>
          <p:cNvPr id="5" name="Slide Number Placeholder 4">
            <a:extLst>
              <a:ext uri="{FF2B5EF4-FFF2-40B4-BE49-F238E27FC236}">
                <a16:creationId xmlns:a16="http://schemas.microsoft.com/office/drawing/2014/main" id="{A3FAA826-8A9F-4E8E-82E1-2B33B816B80E}"/>
              </a:ext>
            </a:extLst>
          </p:cNvPr>
          <p:cNvSpPr>
            <a:spLocks noGrp="1"/>
          </p:cNvSpPr>
          <p:nvPr>
            <p:ph type="sldNum" sz="quarter" idx="12"/>
          </p:nvPr>
        </p:nvSpPr>
        <p:spPr/>
        <p:txBody>
          <a:bodyPr/>
          <a:lstStyle/>
          <a:p>
            <a:fld id="{8B59151D-E73D-452D-89D3-09B072178FA6}" type="slidenum">
              <a:rPr lang="en-US" smtClean="0"/>
              <a:t>‹#›</a:t>
            </a:fld>
            <a:endParaRPr lang="en-US"/>
          </a:p>
        </p:txBody>
      </p:sp>
    </p:spTree>
    <p:extLst>
      <p:ext uri="{BB962C8B-B14F-4D97-AF65-F5344CB8AC3E}">
        <p14:creationId xmlns:p14="http://schemas.microsoft.com/office/powerpoint/2010/main" val="1324787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88AFB1-69AC-40F4-801C-15AF18C4EE16}"/>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9FA0182F-3BD1-4524-9A7E-579CEB4E6C14}"/>
              </a:ext>
            </a:extLst>
          </p:cNvPr>
          <p:cNvSpPr>
            <a:spLocks noGrp="1"/>
          </p:cNvSpPr>
          <p:nvPr>
            <p:ph type="ftr" sz="quarter" idx="11"/>
          </p:nvPr>
        </p:nvSpPr>
        <p:spPr/>
        <p:txBody>
          <a:bodyPr/>
          <a:lstStyle/>
          <a:p>
            <a:r>
              <a:rPr lang="it-IT"/>
              <a:t>C.Sozzi |W related enhancements| Update on W transition in JT-60SA - 28 April 2026</a:t>
            </a:r>
            <a:endParaRPr lang="en-US"/>
          </a:p>
        </p:txBody>
      </p:sp>
      <p:sp>
        <p:nvSpPr>
          <p:cNvPr id="4" name="Slide Number Placeholder 3">
            <a:extLst>
              <a:ext uri="{FF2B5EF4-FFF2-40B4-BE49-F238E27FC236}">
                <a16:creationId xmlns:a16="http://schemas.microsoft.com/office/drawing/2014/main" id="{7AD49619-26B6-4D71-ADBA-CF424E232E48}"/>
              </a:ext>
            </a:extLst>
          </p:cNvPr>
          <p:cNvSpPr>
            <a:spLocks noGrp="1"/>
          </p:cNvSpPr>
          <p:nvPr>
            <p:ph type="sldNum" sz="quarter" idx="12"/>
          </p:nvPr>
        </p:nvSpPr>
        <p:spPr/>
        <p:txBody>
          <a:bodyPr/>
          <a:lstStyle/>
          <a:p>
            <a:fld id="{8B59151D-E73D-452D-89D3-09B072178FA6}" type="slidenum">
              <a:rPr lang="en-US" smtClean="0"/>
              <a:t>‹#›</a:t>
            </a:fld>
            <a:endParaRPr lang="en-US"/>
          </a:p>
        </p:txBody>
      </p:sp>
    </p:spTree>
    <p:extLst>
      <p:ext uri="{BB962C8B-B14F-4D97-AF65-F5344CB8AC3E}">
        <p14:creationId xmlns:p14="http://schemas.microsoft.com/office/powerpoint/2010/main" val="23784760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95E6-5F24-4D62-8C56-FF7237682D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4869FF-ACDF-433E-809A-8C82DB3772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8CC163F-01D2-4AEE-90E7-3BD68140D6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D5F345-4645-4D51-9B06-6C269D371C43}"/>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FED4662D-1F07-4690-8AF9-228A6BF22A1F}"/>
              </a:ext>
            </a:extLst>
          </p:cNvPr>
          <p:cNvSpPr>
            <a:spLocks noGrp="1"/>
          </p:cNvSpPr>
          <p:nvPr>
            <p:ph type="ftr" sz="quarter" idx="11"/>
          </p:nvPr>
        </p:nvSpPr>
        <p:spPr/>
        <p:txBody>
          <a:bodyPr/>
          <a:lstStyle/>
          <a:p>
            <a:r>
              <a:rPr lang="it-IT"/>
              <a:t>C.Sozzi |W related enhancements| Update on W transition in JT-60SA - 28 April 2026</a:t>
            </a:r>
            <a:endParaRPr lang="en-US"/>
          </a:p>
        </p:txBody>
      </p:sp>
      <p:sp>
        <p:nvSpPr>
          <p:cNvPr id="7" name="Slide Number Placeholder 6">
            <a:extLst>
              <a:ext uri="{FF2B5EF4-FFF2-40B4-BE49-F238E27FC236}">
                <a16:creationId xmlns:a16="http://schemas.microsoft.com/office/drawing/2014/main" id="{C92CB19E-47A9-4094-A1DF-AB2488C13AD7}"/>
              </a:ext>
            </a:extLst>
          </p:cNvPr>
          <p:cNvSpPr>
            <a:spLocks noGrp="1"/>
          </p:cNvSpPr>
          <p:nvPr>
            <p:ph type="sldNum" sz="quarter" idx="12"/>
          </p:nvPr>
        </p:nvSpPr>
        <p:spPr/>
        <p:txBody>
          <a:bodyPr/>
          <a:lstStyle/>
          <a:p>
            <a:fld id="{8B59151D-E73D-452D-89D3-09B072178FA6}" type="slidenum">
              <a:rPr lang="en-US" smtClean="0"/>
              <a:t>‹#›</a:t>
            </a:fld>
            <a:endParaRPr lang="en-US"/>
          </a:p>
        </p:txBody>
      </p:sp>
    </p:spTree>
    <p:extLst>
      <p:ext uri="{BB962C8B-B14F-4D97-AF65-F5344CB8AC3E}">
        <p14:creationId xmlns:p14="http://schemas.microsoft.com/office/powerpoint/2010/main" val="580264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0F31F-BC8F-4677-8BF8-3F5FE57E65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01FE514-0CA8-42CF-A603-1285E415A6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03EA894-F999-4556-AF45-7F7CD6924C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9FF118-C2B9-4D4F-8047-812A031D36D7}"/>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CA9BC3EA-7D23-4697-B118-52E1D21DC3B3}"/>
              </a:ext>
            </a:extLst>
          </p:cNvPr>
          <p:cNvSpPr>
            <a:spLocks noGrp="1"/>
          </p:cNvSpPr>
          <p:nvPr>
            <p:ph type="ftr" sz="quarter" idx="11"/>
          </p:nvPr>
        </p:nvSpPr>
        <p:spPr/>
        <p:txBody>
          <a:bodyPr/>
          <a:lstStyle/>
          <a:p>
            <a:r>
              <a:rPr lang="it-IT"/>
              <a:t>C.Sozzi |W related enhancements| Update on W transition in JT-60SA - 28 April 2026</a:t>
            </a:r>
            <a:endParaRPr lang="en-US"/>
          </a:p>
        </p:txBody>
      </p:sp>
      <p:sp>
        <p:nvSpPr>
          <p:cNvPr id="7" name="Slide Number Placeholder 6">
            <a:extLst>
              <a:ext uri="{FF2B5EF4-FFF2-40B4-BE49-F238E27FC236}">
                <a16:creationId xmlns:a16="http://schemas.microsoft.com/office/drawing/2014/main" id="{05AB84A9-105B-4F15-B31C-AA9B651A41B6}"/>
              </a:ext>
            </a:extLst>
          </p:cNvPr>
          <p:cNvSpPr>
            <a:spLocks noGrp="1"/>
          </p:cNvSpPr>
          <p:nvPr>
            <p:ph type="sldNum" sz="quarter" idx="12"/>
          </p:nvPr>
        </p:nvSpPr>
        <p:spPr/>
        <p:txBody>
          <a:bodyPr/>
          <a:lstStyle/>
          <a:p>
            <a:fld id="{8B59151D-E73D-452D-89D3-09B072178FA6}" type="slidenum">
              <a:rPr lang="en-US" smtClean="0"/>
              <a:t>‹#›</a:t>
            </a:fld>
            <a:endParaRPr lang="en-US"/>
          </a:p>
        </p:txBody>
      </p:sp>
    </p:spTree>
    <p:extLst>
      <p:ext uri="{BB962C8B-B14F-4D97-AF65-F5344CB8AC3E}">
        <p14:creationId xmlns:p14="http://schemas.microsoft.com/office/powerpoint/2010/main" val="26614539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1A2E2-290F-484E-B930-19B3B12E28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CB1D8EA-7A7F-4B05-B90C-BA413AF0AC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1C0DCB-49DC-4896-A20E-377031ED6688}"/>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5C1BBEE4-07EA-4891-A16E-C9787A145C53}"/>
              </a:ext>
            </a:extLst>
          </p:cNvPr>
          <p:cNvSpPr>
            <a:spLocks noGrp="1"/>
          </p:cNvSpPr>
          <p:nvPr>
            <p:ph type="ftr" sz="quarter" idx="11"/>
          </p:nvPr>
        </p:nvSpPr>
        <p:spPr/>
        <p:txBody>
          <a:bodyPr/>
          <a:lstStyle/>
          <a:p>
            <a:r>
              <a:rPr lang="it-IT"/>
              <a:t>C.Sozzi |W related enhancements| Update on W transition in JT-60SA - 28 April 2026</a:t>
            </a:r>
            <a:endParaRPr lang="en-US"/>
          </a:p>
        </p:txBody>
      </p:sp>
      <p:sp>
        <p:nvSpPr>
          <p:cNvPr id="6" name="Slide Number Placeholder 5">
            <a:extLst>
              <a:ext uri="{FF2B5EF4-FFF2-40B4-BE49-F238E27FC236}">
                <a16:creationId xmlns:a16="http://schemas.microsoft.com/office/drawing/2014/main" id="{FDAFCE0F-CF2F-40C9-9235-CC3CDFCE6811}"/>
              </a:ext>
            </a:extLst>
          </p:cNvPr>
          <p:cNvSpPr>
            <a:spLocks noGrp="1"/>
          </p:cNvSpPr>
          <p:nvPr>
            <p:ph type="sldNum" sz="quarter" idx="12"/>
          </p:nvPr>
        </p:nvSpPr>
        <p:spPr/>
        <p:txBody>
          <a:bodyPr/>
          <a:lstStyle/>
          <a:p>
            <a:fld id="{8B59151D-E73D-452D-89D3-09B072178FA6}" type="slidenum">
              <a:rPr lang="en-US" smtClean="0"/>
              <a:t>‹#›</a:t>
            </a:fld>
            <a:endParaRPr lang="en-US"/>
          </a:p>
        </p:txBody>
      </p:sp>
    </p:spTree>
    <p:extLst>
      <p:ext uri="{BB962C8B-B14F-4D97-AF65-F5344CB8AC3E}">
        <p14:creationId xmlns:p14="http://schemas.microsoft.com/office/powerpoint/2010/main" val="31258289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6EC4F81-05F7-4096-B1B6-5DC3B202B4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AE8E339-C8F8-4FA7-A16C-117D2BC8B07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F541E7-4B42-4133-9575-4589EE97BC7C}"/>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3923CF5F-1466-4CA4-9837-424C3B205D3E}"/>
              </a:ext>
            </a:extLst>
          </p:cNvPr>
          <p:cNvSpPr>
            <a:spLocks noGrp="1"/>
          </p:cNvSpPr>
          <p:nvPr>
            <p:ph type="ftr" sz="quarter" idx="11"/>
          </p:nvPr>
        </p:nvSpPr>
        <p:spPr/>
        <p:txBody>
          <a:bodyPr/>
          <a:lstStyle/>
          <a:p>
            <a:r>
              <a:rPr lang="it-IT"/>
              <a:t>C.Sozzi |W related enhancements| Update on W transition in JT-60SA - 28 April 2026</a:t>
            </a:r>
            <a:endParaRPr lang="en-US"/>
          </a:p>
        </p:txBody>
      </p:sp>
      <p:sp>
        <p:nvSpPr>
          <p:cNvPr id="6" name="Slide Number Placeholder 5">
            <a:extLst>
              <a:ext uri="{FF2B5EF4-FFF2-40B4-BE49-F238E27FC236}">
                <a16:creationId xmlns:a16="http://schemas.microsoft.com/office/drawing/2014/main" id="{3F6639DC-4F8E-4481-A12A-F3B121FC898A}"/>
              </a:ext>
            </a:extLst>
          </p:cNvPr>
          <p:cNvSpPr>
            <a:spLocks noGrp="1"/>
          </p:cNvSpPr>
          <p:nvPr>
            <p:ph type="sldNum" sz="quarter" idx="12"/>
          </p:nvPr>
        </p:nvSpPr>
        <p:spPr/>
        <p:txBody>
          <a:bodyPr/>
          <a:lstStyle/>
          <a:p>
            <a:fld id="{8B59151D-E73D-452D-89D3-09B072178FA6}" type="slidenum">
              <a:rPr lang="en-US" smtClean="0"/>
              <a:t>‹#›</a:t>
            </a:fld>
            <a:endParaRPr lang="en-US"/>
          </a:p>
        </p:txBody>
      </p:sp>
    </p:spTree>
    <p:extLst>
      <p:ext uri="{BB962C8B-B14F-4D97-AF65-F5344CB8AC3E}">
        <p14:creationId xmlns:p14="http://schemas.microsoft.com/office/powerpoint/2010/main" val="17257706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a:t>Click to edit Master title style</a:t>
            </a:r>
            <a:endParaRPr lang="en-DE"/>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39212648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32657"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Click to edit Master title style</a:t>
            </a:r>
            <a:endParaRPr lang="en-GB"/>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a:t>Click to edit Master text styles</a:t>
            </a:r>
          </a:p>
          <a:p>
            <a:pPr lvl="1"/>
            <a:r>
              <a:rPr lang="en-US"/>
              <a:t>Second level</a:t>
            </a:r>
          </a:p>
          <a:p>
            <a:pPr lvl="2"/>
            <a:r>
              <a:rPr lang="en-US"/>
              <a:t>Third level</a:t>
            </a:r>
          </a:p>
        </p:txBody>
      </p:sp>
      <p:sp>
        <p:nvSpPr>
          <p:cNvPr id="8" name="Footer Placeholder 7"/>
          <p:cNvSpPr>
            <a:spLocks noGrp="1"/>
          </p:cNvSpPr>
          <p:nvPr>
            <p:ph type="ftr" sz="quarter" idx="11"/>
          </p:nvPr>
        </p:nvSpPr>
        <p:spPr>
          <a:xfrm>
            <a:off x="825623" y="6555770"/>
            <a:ext cx="6314979" cy="329614"/>
          </a:xfrm>
          <a:prstGeom prst="rect">
            <a:avLst/>
          </a:prstGeom>
        </p:spPr>
        <p:txBody>
          <a:bodyPr anchor="t"/>
          <a:lstStyle>
            <a:lvl1pPr>
              <a:defRPr sz="1200">
                <a:solidFill>
                  <a:schemeClr val="bg1"/>
                </a:solidFill>
              </a:defRPr>
            </a:lvl1pPr>
          </a:lstStyle>
          <a:p>
            <a:r>
              <a:rPr lang="en-US">
                <a:solidFill>
                  <a:prstClr val="white"/>
                </a:solidFill>
              </a:rPr>
              <a:t>C.Sozzi |W related enhancements| Update on W transition in JT-60SA - 28 April 2026</a:t>
            </a:r>
            <a:endParaRPr lang="en-GB">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pic>
        <p:nvPicPr>
          <p:cNvPr id="10" name="Picture 4">
            <a:extLst>
              <a:ext uri="{FF2B5EF4-FFF2-40B4-BE49-F238E27FC236}">
                <a16:creationId xmlns:a16="http://schemas.microsoft.com/office/drawing/2014/main" id="{C70F5BA9-1F78-4710-B7CE-C2A41402A48A}"/>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207869" y="116918"/>
            <a:ext cx="1907084" cy="527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0235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EUROfusion_content_empt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Click to edit Master title style</a:t>
            </a:r>
            <a:endParaRPr lang="en-GB"/>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US">
                <a:solidFill>
                  <a:prstClr val="white"/>
                </a:solidFill>
              </a:rPr>
              <a:t>C.Sozzi |W related enhancements| Update on W transition in JT-60SA - 28 April 2026</a:t>
            </a:r>
            <a:endParaRPr lang="en-GB">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pic>
        <p:nvPicPr>
          <p:cNvPr id="10" name="Picture 4">
            <a:extLst>
              <a:ext uri="{FF2B5EF4-FFF2-40B4-BE49-F238E27FC236}">
                <a16:creationId xmlns:a16="http://schemas.microsoft.com/office/drawing/2014/main" id="{8FBF1221-89A0-4012-B30B-6BBFB4C7C1C3}"/>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268214" y="129520"/>
            <a:ext cx="1880707" cy="520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967245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Click to edit Master title style</a:t>
            </a:r>
            <a:endParaRPr lang="en-GB"/>
          </a:p>
        </p:txBody>
      </p:sp>
      <p:sp>
        <p:nvSpPr>
          <p:cNvPr id="3" name="Content Placeholder 2"/>
          <p:cNvSpPr>
            <a:spLocks noGrp="1"/>
          </p:cNvSpPr>
          <p:nvPr>
            <p:ph idx="1"/>
          </p:nvPr>
        </p:nvSpPr>
        <p:spPr>
          <a:xfrm>
            <a:off x="658354" y="779903"/>
            <a:ext cx="5298831"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
        <p:nvSpPr>
          <p:cNvPr id="8" name="Footer Placeholder 7"/>
          <p:cNvSpPr>
            <a:spLocks noGrp="1"/>
          </p:cNvSpPr>
          <p:nvPr>
            <p:ph type="ftr" sz="quarter" idx="11"/>
          </p:nvPr>
        </p:nvSpPr>
        <p:spPr>
          <a:xfrm>
            <a:off x="920496" y="6528386"/>
            <a:ext cx="6327393" cy="329614"/>
          </a:xfrm>
          <a:prstGeom prst="rect">
            <a:avLst/>
          </a:prstGeom>
        </p:spPr>
        <p:txBody>
          <a:bodyPr anchor="t"/>
          <a:lstStyle>
            <a:lvl1pPr>
              <a:defRPr sz="1200">
                <a:solidFill>
                  <a:schemeClr val="bg1"/>
                </a:solidFill>
              </a:defRPr>
            </a:lvl1pPr>
          </a:lstStyle>
          <a:p>
            <a:r>
              <a:rPr lang="en-US">
                <a:solidFill>
                  <a:prstClr val="white"/>
                </a:solidFill>
              </a:rPr>
              <a:t>C.Sozzi |W related enhancements| Update on W transition in JT-60SA - 28 April 2026</a:t>
            </a:r>
            <a:endParaRPr lang="en-GB">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pic>
        <p:nvPicPr>
          <p:cNvPr id="10" name="Picture 4">
            <a:extLst>
              <a:ext uri="{FF2B5EF4-FFF2-40B4-BE49-F238E27FC236}">
                <a16:creationId xmlns:a16="http://schemas.microsoft.com/office/drawing/2014/main" id="{C70F5BA9-1F78-4710-B7CE-C2A41402A48A}"/>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207869" y="116918"/>
            <a:ext cx="1907084" cy="527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Content Placeholder 2">
            <a:extLst>
              <a:ext uri="{FF2B5EF4-FFF2-40B4-BE49-F238E27FC236}">
                <a16:creationId xmlns:a16="http://schemas.microsoft.com/office/drawing/2014/main" id="{B19B8B3E-FB7A-4220-B1B0-F3D81C0E64FE}"/>
              </a:ext>
            </a:extLst>
          </p:cNvPr>
          <p:cNvSpPr>
            <a:spLocks noGrp="1"/>
          </p:cNvSpPr>
          <p:nvPr>
            <p:ph idx="13"/>
          </p:nvPr>
        </p:nvSpPr>
        <p:spPr>
          <a:xfrm>
            <a:off x="6518031" y="779903"/>
            <a:ext cx="5064371"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595209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Click to edit Master title style</a:t>
            </a:r>
            <a:endParaRPr lang="en-GB"/>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a:t>Click to edit Master text styles</a:t>
            </a:r>
          </a:p>
          <a:p>
            <a:pPr lvl="1"/>
            <a:r>
              <a:rPr lang="en-US"/>
              <a:t>Second level</a:t>
            </a:r>
          </a:p>
          <a:p>
            <a:pPr lvl="2"/>
            <a:r>
              <a:rPr lang="en-US"/>
              <a:t>Third level</a:t>
            </a:r>
          </a:p>
        </p:txBody>
      </p:sp>
      <p:sp>
        <p:nvSpPr>
          <p:cNvPr id="8" name="Footer Placeholder 7"/>
          <p:cNvSpPr>
            <a:spLocks noGrp="1"/>
          </p:cNvSpPr>
          <p:nvPr>
            <p:ph type="ftr" sz="quarter" idx="11"/>
          </p:nvPr>
        </p:nvSpPr>
        <p:spPr>
          <a:xfrm>
            <a:off x="825623" y="6555770"/>
            <a:ext cx="5379233" cy="329614"/>
          </a:xfrm>
          <a:prstGeom prst="rect">
            <a:avLst/>
          </a:prstGeom>
        </p:spPr>
        <p:txBody>
          <a:bodyPr anchor="t"/>
          <a:lstStyle>
            <a:lvl1pPr>
              <a:defRPr sz="1200">
                <a:solidFill>
                  <a:schemeClr val="bg1"/>
                </a:solidFill>
              </a:defRPr>
            </a:lvl1pPr>
          </a:lstStyle>
          <a:p>
            <a:r>
              <a:rPr lang="en-US">
                <a:solidFill>
                  <a:prstClr val="white"/>
                </a:solidFill>
              </a:rPr>
              <a:t>C.Sozzi |W related enhancements| Update on W transition in JT-60SA - 28 April 2026</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pic>
        <p:nvPicPr>
          <p:cNvPr id="10" name="Picture 4">
            <a:extLst>
              <a:ext uri="{FF2B5EF4-FFF2-40B4-BE49-F238E27FC236}">
                <a16:creationId xmlns:a16="http://schemas.microsoft.com/office/drawing/2014/main" id="{C70F5BA9-1F78-4710-B7CE-C2A41402A48A}"/>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207869" y="116918"/>
            <a:ext cx="1907084" cy="527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851831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EUROfusion Values</a:t>
            </a:r>
            <a:endParaRPr lang="en-GB"/>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US">
                <a:solidFill>
                  <a:prstClr val="white"/>
                </a:solidFill>
              </a:rPr>
              <a:t>C.Sozzi |W related enhancements| Update on W transition in JT-60SA - 28 April 2026</a:t>
            </a:r>
            <a:endParaRPr lang="en-GB">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22977242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ront A">
    <p:bg>
      <p:bgPr>
        <a:solidFill>
          <a:schemeClr val="accent2"/>
        </a:solidFill>
        <a:effectLst/>
      </p:bgPr>
    </p:bg>
    <p:spTree>
      <p:nvGrpSpPr>
        <p:cNvPr id="1" name=""/>
        <p:cNvGrpSpPr/>
        <p:nvPr/>
      </p:nvGrpSpPr>
      <p:grpSpPr>
        <a:xfrm>
          <a:off x="0" y="0"/>
          <a:ext cx="0" cy="0"/>
          <a:chOff x="0" y="0"/>
          <a:chExt cx="0" cy="0"/>
        </a:xfrm>
      </p:grpSpPr>
      <p:sp>
        <p:nvSpPr>
          <p:cNvPr id="2" name="Background"/>
          <p:cNvSpPr/>
          <p:nvPr userDrawn="1"/>
        </p:nvSpPr>
        <p:spPr bwMode="auto">
          <a:xfrm>
            <a:off x="0" y="0"/>
            <a:ext cx="0" cy="0"/>
          </a:xfrm>
          <a:prstGeom prst="rect">
            <a:avLst/>
          </a:prstGeom>
          <a:solidFill>
            <a:srgbClr val="2F3EEA"/>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1" name="Logo white">
            <a:extLst>
              <a:ext uri="{FF2B5EF4-FFF2-40B4-BE49-F238E27FC236}">
                <a16:creationId xmlns:a16="http://schemas.microsoft.com/office/drawing/2014/main" id="{275A6477-FE3A-4D40-B1FE-E46C11E344A5}"/>
              </a:ext>
            </a:extLst>
          </p:cNvPr>
          <p:cNvSpPr>
            <a:spLocks noChangeAspect="1"/>
          </p:cNvSpPr>
          <p:nvPr userDrawn="1">
            <p:custDataLst>
              <p:tags r:id="rId1"/>
            </p:custDataLst>
          </p:nvPr>
        </p:nvSpPr>
        <p:spPr bwMode="auto">
          <a:xfrm>
            <a:off x="252033" y="252000"/>
            <a:ext cx="419666"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sz="1800" dirty="0"/>
          </a:p>
        </p:txBody>
      </p:sp>
      <p:sp>
        <p:nvSpPr>
          <p:cNvPr id="114690" name="Rectangle 2"/>
          <p:cNvSpPr>
            <a:spLocks noGrp="1" noChangeArrowheads="1"/>
          </p:cNvSpPr>
          <p:nvPr>
            <p:ph type="ctrTitle"/>
          </p:nvPr>
        </p:nvSpPr>
        <p:spPr>
          <a:xfrm>
            <a:off x="249892" y="3545117"/>
            <a:ext cx="10841439" cy="2706458"/>
          </a:xfrm>
        </p:spPr>
        <p:txBody>
          <a:bodyPr anchor="t" anchorCtr="0"/>
          <a:lstStyle>
            <a:lvl1pPr>
              <a:lnSpc>
                <a:spcPct val="93000"/>
              </a:lnSpc>
              <a:defRPr sz="8000">
                <a:solidFill>
                  <a:schemeClr val="bg1"/>
                </a:solidFill>
              </a:defRPr>
            </a:lvl1pPr>
          </a:lstStyle>
          <a:p>
            <a:pPr lvl="0"/>
            <a:r>
              <a:rPr lang="en-GB" noProof="0" dirty="0"/>
              <a:t>Click to edit Master title style</a:t>
            </a:r>
            <a:endParaRPr lang="en-GB"/>
          </a:p>
        </p:txBody>
      </p:sp>
      <p:sp>
        <p:nvSpPr>
          <p:cNvPr id="114691" name="Rectangle 3"/>
          <p:cNvSpPr>
            <a:spLocks noGrp="1" noChangeArrowheads="1"/>
          </p:cNvSpPr>
          <p:nvPr>
            <p:ph type="subTitle" idx="1"/>
          </p:nvPr>
        </p:nvSpPr>
        <p:spPr>
          <a:xfrm>
            <a:off x="247104" y="1704975"/>
            <a:ext cx="10841439" cy="1660654"/>
          </a:xfrm>
        </p:spPr>
        <p:txBody>
          <a:bodyPr anchor="b" anchorCtr="0"/>
          <a:lstStyle>
            <a:lvl1pPr marL="0" indent="0">
              <a:lnSpc>
                <a:spcPct val="110000"/>
              </a:lnSpc>
              <a:spcBef>
                <a:spcPts val="0"/>
              </a:spcBef>
              <a:buFontTx/>
              <a:buNone/>
              <a:defRPr sz="3000">
                <a:solidFill>
                  <a:schemeClr val="bg1"/>
                </a:solidFill>
              </a:defRPr>
            </a:lvl1pPr>
          </a:lstStyle>
          <a:p>
            <a:pPr lvl="0"/>
            <a:r>
              <a:rPr lang="en-GB" noProof="0" dirty="0"/>
              <a:t>Click to edit Master subtitle style</a:t>
            </a:r>
            <a:endParaRPr lang="en-GB"/>
          </a:p>
        </p:txBody>
      </p:sp>
      <p:sp>
        <p:nvSpPr>
          <p:cNvPr id="3" name="Footer Placeholder 2">
            <a:extLst>
              <a:ext uri="{FF2B5EF4-FFF2-40B4-BE49-F238E27FC236}">
                <a16:creationId xmlns:a16="http://schemas.microsoft.com/office/drawing/2014/main" id="{F2117C6C-7BC3-4888-BC29-FAB17565D119}"/>
              </a:ext>
            </a:extLst>
          </p:cNvPr>
          <p:cNvSpPr>
            <a:spLocks noGrp="1"/>
          </p:cNvSpPr>
          <p:nvPr>
            <p:ph type="ftr" sz="quarter" idx="16"/>
          </p:nvPr>
        </p:nvSpPr>
        <p:spPr/>
        <p:txBody>
          <a:bodyPr/>
          <a:lstStyle>
            <a:lvl1pPr>
              <a:defRPr>
                <a:noFill/>
              </a:defRPr>
            </a:lvl1pPr>
          </a:lstStyle>
          <a:p>
            <a:r>
              <a:rPr lang="en-GB"/>
              <a:t>C.Sozzi |W related enhancements| Update on W transition in JT-60SA - 28 April 2026</a:t>
            </a:r>
            <a:endParaRPr lang="en-GB" dirty="0"/>
          </a:p>
        </p:txBody>
      </p:sp>
      <p:sp>
        <p:nvSpPr>
          <p:cNvPr id="4" name="Slide Number Placeholder 3">
            <a:extLst>
              <a:ext uri="{FF2B5EF4-FFF2-40B4-BE49-F238E27FC236}">
                <a16:creationId xmlns:a16="http://schemas.microsoft.com/office/drawing/2014/main" id="{E77E4668-D07F-4B96-9755-175402734855}"/>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249657645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p15:clr>
            <a:srgbClr val="F26B43"/>
          </p15:clr>
        </p15:guide>
        <p15:guide id="2" pos="6984">
          <p15:clr>
            <a:srgbClr val="F26B43"/>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ront B">
    <p:bg>
      <p:bgRef idx="1001">
        <a:schemeClr val="bg1"/>
      </p:bgRef>
    </p:bg>
    <p:spTree>
      <p:nvGrpSpPr>
        <p:cNvPr id="1" name=""/>
        <p:cNvGrpSpPr/>
        <p:nvPr/>
      </p:nvGrpSpPr>
      <p:grpSpPr>
        <a:xfrm>
          <a:off x="0" y="0"/>
          <a:ext cx="0" cy="0"/>
          <a:chOff x="0" y="0"/>
          <a:chExt cx="0" cy="0"/>
        </a:xfrm>
      </p:grpSpPr>
      <p:sp>
        <p:nvSpPr>
          <p:cNvPr id="114690" name="Rectangle 2"/>
          <p:cNvSpPr>
            <a:spLocks noGrp="1" noChangeArrowheads="1"/>
          </p:cNvSpPr>
          <p:nvPr>
            <p:ph type="ctrTitle"/>
          </p:nvPr>
        </p:nvSpPr>
        <p:spPr>
          <a:xfrm>
            <a:off x="249892" y="3545117"/>
            <a:ext cx="10841439" cy="2706458"/>
          </a:xfrm>
        </p:spPr>
        <p:txBody>
          <a:bodyPr anchor="t" anchorCtr="0"/>
          <a:lstStyle>
            <a:lvl1pPr>
              <a:lnSpc>
                <a:spcPct val="93000"/>
              </a:lnSpc>
              <a:defRPr sz="8000">
                <a:solidFill>
                  <a:schemeClr val="tx1"/>
                </a:solidFill>
              </a:defRPr>
            </a:lvl1pPr>
          </a:lstStyle>
          <a:p>
            <a:pPr lvl="0"/>
            <a:r>
              <a:rPr lang="en-GB" noProof="0" dirty="0"/>
              <a:t>Click to edit Master title style</a:t>
            </a:r>
            <a:endParaRPr lang="en-GB"/>
          </a:p>
        </p:txBody>
      </p:sp>
      <p:sp>
        <p:nvSpPr>
          <p:cNvPr id="114691" name="Rectangle 3"/>
          <p:cNvSpPr>
            <a:spLocks noGrp="1" noChangeArrowheads="1"/>
          </p:cNvSpPr>
          <p:nvPr>
            <p:ph type="subTitle" idx="1"/>
          </p:nvPr>
        </p:nvSpPr>
        <p:spPr>
          <a:xfrm>
            <a:off x="247104" y="1704975"/>
            <a:ext cx="10841439" cy="1660654"/>
          </a:xfrm>
        </p:spPr>
        <p:txBody>
          <a:bodyPr anchor="b" anchorCtr="0"/>
          <a:lstStyle>
            <a:lvl1pPr marL="0" indent="0">
              <a:lnSpc>
                <a:spcPct val="110000"/>
              </a:lnSpc>
              <a:spcBef>
                <a:spcPts val="0"/>
              </a:spcBef>
              <a:buFontTx/>
              <a:buNone/>
              <a:defRPr sz="3000">
                <a:solidFill>
                  <a:schemeClr val="tx1"/>
                </a:solidFill>
              </a:defRPr>
            </a:lvl1pPr>
          </a:lstStyle>
          <a:p>
            <a:pPr lvl="0"/>
            <a:r>
              <a:rPr lang="en-GB" noProof="0" dirty="0"/>
              <a:t>Click to edit Master subtitle style</a:t>
            </a:r>
            <a:endParaRPr lang="en-GB"/>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r>
              <a:rPr lang="en-GB"/>
              <a:t>C.Sozzi |W related enhancements| Update on W transition in JT-60SA - 28 April 2026</a:t>
            </a:r>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211937228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p15:clr>
            <a:srgbClr val="F26B43"/>
          </p15:clr>
        </p15:guide>
        <p15:guide id="2" pos="6984">
          <p15:clr>
            <a:srgbClr val="F26B43"/>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One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48A0E3C-0CE1-4BBF-A912-5A81BF3B7BCA}"/>
              </a:ext>
            </a:extLst>
          </p:cNvPr>
          <p:cNvSpPr>
            <a:spLocks noGrp="1"/>
          </p:cNvSpPr>
          <p:nvPr>
            <p:ph type="title"/>
          </p:nvPr>
        </p:nvSpPr>
        <p:spPr/>
        <p:txBody>
          <a:bodyPr/>
          <a:lstStyle/>
          <a:p>
            <a:r>
              <a:rPr lang="en-GB" dirty="0"/>
              <a:t>Click to edit Master title style</a:t>
            </a:r>
            <a:endParaRPr lang="en-GB"/>
          </a:p>
        </p:txBody>
      </p:sp>
      <p:sp>
        <p:nvSpPr>
          <p:cNvPr id="3" name="Content Placeholder 2"/>
          <p:cNvSpPr>
            <a:spLocks noGrp="1"/>
          </p:cNvSpPr>
          <p:nvPr>
            <p:ph idx="1"/>
          </p:nvPr>
        </p:nvSpPr>
        <p:spPr/>
        <p:txBody>
          <a:bodyPr/>
          <a:lstStyle/>
          <a:p>
            <a:pPr lvl="0"/>
            <a:r>
              <a:rPr lang="en-GB" dirty="0"/>
              <a:t>Edit Master text styles</a:t>
            </a:r>
            <a:endParaRPr lang="en-GB"/>
          </a:p>
          <a:p>
            <a:pPr lvl="1"/>
            <a:r>
              <a:rPr lang="en-GB" dirty="0"/>
              <a:t>Second level</a:t>
            </a:r>
            <a:endParaRPr lang="en-GB"/>
          </a:p>
          <a:p>
            <a:pPr lvl="2"/>
            <a:r>
              <a:rPr lang="en-GB" dirty="0"/>
              <a:t>Third level</a:t>
            </a:r>
            <a:endParaRPr lang="en-GB"/>
          </a:p>
          <a:p>
            <a:pPr lvl="3"/>
            <a:r>
              <a:rPr lang="en-GB" dirty="0"/>
              <a:t>Fourth level</a:t>
            </a:r>
            <a:endParaRPr lang="en-GB"/>
          </a:p>
          <a:p>
            <a:pPr lvl="4"/>
            <a:r>
              <a:rPr lang="en-GB" dirty="0"/>
              <a:t>Fifth level</a:t>
            </a:r>
            <a:endParaRPr lang="en-GB"/>
          </a:p>
        </p:txBody>
      </p:sp>
      <p:sp>
        <p:nvSpPr>
          <p:cNvPr id="2" name="Footer Placeholder 1">
            <a:extLst>
              <a:ext uri="{FF2B5EF4-FFF2-40B4-BE49-F238E27FC236}">
                <a16:creationId xmlns:a16="http://schemas.microsoft.com/office/drawing/2014/main" id="{1FCA8860-CDAD-4F91-9292-2B11655C191E}"/>
              </a:ext>
            </a:extLst>
          </p:cNvPr>
          <p:cNvSpPr>
            <a:spLocks noGrp="1"/>
          </p:cNvSpPr>
          <p:nvPr>
            <p:ph type="ftr" sz="quarter" idx="10"/>
          </p:nvPr>
        </p:nvSpPr>
        <p:spPr/>
        <p:txBody>
          <a:bodyPr/>
          <a:lstStyle/>
          <a:p>
            <a:r>
              <a:rPr lang="en-GB"/>
              <a:t>C.Sozzi |W related enhancements| Update on W transition in JT-60SA - 28 April 2026</a:t>
            </a:r>
            <a:endParaRPr lang="en-GB" dirty="0"/>
          </a:p>
        </p:txBody>
      </p:sp>
      <p:sp>
        <p:nvSpPr>
          <p:cNvPr id="6" name="Slide Number Placeholder 5">
            <a:extLst>
              <a:ext uri="{FF2B5EF4-FFF2-40B4-BE49-F238E27FC236}">
                <a16:creationId xmlns:a16="http://schemas.microsoft.com/office/drawing/2014/main" id="{88C7A21B-9B48-4777-BF0D-9FB95719C2E7}"/>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603621442"/>
      </p:ext>
    </p:extLst>
  </p:cSld>
  <p:clrMapOvr>
    <a:masterClrMapping/>
  </p:clrMapOvr>
  <p:extLst>
    <p:ext uri="{DCECCB84-F9BA-43D5-87BE-67443E8EF086}">
      <p15:sldGuideLst xmlns:p15="http://schemas.microsoft.com/office/powerpoint/2012/main">
        <p15:guide id="1" pos="6984">
          <p15:clr>
            <a:srgbClr val="F26B43"/>
          </p15:clr>
        </p15:guide>
        <p15:guide id="2" pos="1117">
          <p15:clr>
            <a:srgbClr val="F26B43"/>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5EB1D5E1-0C4E-4A74-BE37-26307F7E2821}"/>
              </a:ext>
            </a:extLst>
          </p:cNvPr>
          <p:cNvSpPr>
            <a:spLocks noGrp="1"/>
          </p:cNvSpPr>
          <p:nvPr>
            <p:ph type="title"/>
          </p:nvPr>
        </p:nvSpPr>
        <p:spPr>
          <a:xfrm>
            <a:off x="1774957" y="426127"/>
            <a:ext cx="9313586" cy="972716"/>
          </a:xfrm>
        </p:spPr>
        <p:txBody>
          <a:bodyPr/>
          <a:lstStyle/>
          <a:p>
            <a:r>
              <a:rPr lang="en-GB"/>
              <a:t>Click to edit Master title style</a:t>
            </a:r>
            <a:endParaRPr lang="en-GB" dirty="0"/>
          </a:p>
        </p:txBody>
      </p:sp>
      <p:sp>
        <p:nvSpPr>
          <p:cNvPr id="3" name="Content Placeholder 2"/>
          <p:cNvSpPr>
            <a:spLocks noGrp="1"/>
          </p:cNvSpPr>
          <p:nvPr>
            <p:ph sz="half" idx="1"/>
          </p:nvPr>
        </p:nvSpPr>
        <p:spPr>
          <a:xfrm>
            <a:off x="1775032" y="1706399"/>
            <a:ext cx="4410751"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678870" y="1706399"/>
            <a:ext cx="4409674"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Footer Placeholder 6">
            <a:extLst>
              <a:ext uri="{FF2B5EF4-FFF2-40B4-BE49-F238E27FC236}">
                <a16:creationId xmlns:a16="http://schemas.microsoft.com/office/drawing/2014/main" id="{02499420-B0E8-4C8A-8C00-E21262271ADD}"/>
              </a:ext>
            </a:extLst>
          </p:cNvPr>
          <p:cNvSpPr>
            <a:spLocks noGrp="1"/>
          </p:cNvSpPr>
          <p:nvPr>
            <p:ph type="ftr" sz="quarter" idx="10"/>
          </p:nvPr>
        </p:nvSpPr>
        <p:spPr/>
        <p:txBody>
          <a:bodyPr/>
          <a:lstStyle/>
          <a:p>
            <a:r>
              <a:rPr lang="en-GB"/>
              <a:t>C.Sozzi |W related enhancements| Update on W transition in JT-60SA - 28 April 2026</a:t>
            </a:r>
            <a:endParaRPr lang="en-GB" dirty="0"/>
          </a:p>
        </p:txBody>
      </p:sp>
      <p:sp>
        <p:nvSpPr>
          <p:cNvPr id="8" name="Slide Number Placeholder 7">
            <a:extLst>
              <a:ext uri="{FF2B5EF4-FFF2-40B4-BE49-F238E27FC236}">
                <a16:creationId xmlns:a16="http://schemas.microsoft.com/office/drawing/2014/main" id="{E3EE7F0E-E606-41AC-BBBF-B5AECB1112EB}"/>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2065106419"/>
      </p:ext>
    </p:extLst>
  </p:cSld>
  <p:clrMapOvr>
    <a:masterClrMapping/>
  </p:clrMapOvr>
  <p:extLst>
    <p:ext uri="{DCECCB84-F9BA-43D5-87BE-67443E8EF086}">
      <p15:sldGuideLst xmlns:p15="http://schemas.microsoft.com/office/powerpoint/2012/main">
        <p15:guide id="1" pos="1118">
          <p15:clr>
            <a:srgbClr val="F26B43"/>
          </p15:clr>
        </p15:guide>
        <p15:guide id="2" pos="3896">
          <p15:clr>
            <a:srgbClr val="F26B43"/>
          </p15:clr>
        </p15:guide>
        <p15:guide id="3" pos="4205">
          <p15:clr>
            <a:srgbClr val="F26B43"/>
          </p15:clr>
        </p15:guide>
        <p15:guide id="4" pos="6984">
          <p15:clr>
            <a:srgbClr val="F26B43"/>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and two pictures">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90A2595F-A737-4D92-946C-EC0BBF885334}"/>
              </a:ext>
            </a:extLst>
          </p:cNvPr>
          <p:cNvSpPr>
            <a:spLocks noGrp="1"/>
          </p:cNvSpPr>
          <p:nvPr>
            <p:ph type="title"/>
          </p:nvPr>
        </p:nvSpPr>
        <p:spPr>
          <a:xfrm>
            <a:off x="1774957" y="426127"/>
            <a:ext cx="6049459" cy="972716"/>
          </a:xfrm>
        </p:spPr>
        <p:txBody>
          <a:bodyPr/>
          <a:lstStyle/>
          <a:p>
            <a:r>
              <a:rPr lang="en-GB" dirty="0"/>
              <a:t>Click to edit Master title style</a:t>
            </a:r>
            <a:endParaRPr lang="en-GB"/>
          </a:p>
        </p:txBody>
      </p:sp>
      <p:sp>
        <p:nvSpPr>
          <p:cNvPr id="3" name="Content Placeholder 2"/>
          <p:cNvSpPr>
            <a:spLocks noGrp="1"/>
          </p:cNvSpPr>
          <p:nvPr>
            <p:ph idx="1"/>
          </p:nvPr>
        </p:nvSpPr>
        <p:spPr>
          <a:xfrm>
            <a:off x="1774957" y="1706328"/>
            <a:ext cx="6049459" cy="4545578"/>
          </a:xfrm>
        </p:spPr>
        <p:txBody>
          <a:bodyPr/>
          <a:lstStyle/>
          <a:p>
            <a:pPr lvl="0"/>
            <a:r>
              <a:rPr lang="en-GB" dirty="0"/>
              <a:t>Edit Master text styles</a:t>
            </a:r>
            <a:endParaRPr lang="en-GB"/>
          </a:p>
          <a:p>
            <a:pPr lvl="1"/>
            <a:r>
              <a:rPr lang="en-GB" dirty="0"/>
              <a:t>Second level</a:t>
            </a:r>
            <a:endParaRPr lang="en-GB"/>
          </a:p>
          <a:p>
            <a:pPr lvl="2"/>
            <a:r>
              <a:rPr lang="en-GB" dirty="0"/>
              <a:t>Third level</a:t>
            </a:r>
            <a:endParaRPr lang="en-GB"/>
          </a:p>
          <a:p>
            <a:pPr lvl="3"/>
            <a:r>
              <a:rPr lang="en-GB" dirty="0"/>
              <a:t>Fourth level</a:t>
            </a:r>
            <a:endParaRPr lang="en-GB"/>
          </a:p>
          <a:p>
            <a:pPr lvl="4"/>
            <a:r>
              <a:rPr lang="en-GB" dirty="0"/>
              <a:t>Fifth level</a:t>
            </a:r>
            <a:endParaRPr lang="en-GB"/>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8332298" y="849734"/>
            <a:ext cx="3859702" cy="2505600"/>
          </a:xfrm>
        </p:spPr>
        <p:txBody>
          <a:bodyPr/>
          <a:lstStyle>
            <a:lvl1pPr marL="0" indent="0" algn="ctr">
              <a:buNone/>
              <a:defRPr sz="1200"/>
            </a:lvl1pPr>
          </a:lstStyle>
          <a:p>
            <a:r>
              <a:rPr lang="en-GB" dirty="0"/>
              <a:t>Click the placeholder and paste image via Skyfish icon</a:t>
            </a:r>
            <a:endParaRPr lang="en-GB"/>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8332298" y="3563718"/>
            <a:ext cx="3859702" cy="2505600"/>
          </a:xfrm>
        </p:spPr>
        <p:txBody>
          <a:bodyPr/>
          <a:lstStyle>
            <a:lvl1pPr marL="0" indent="0" algn="ctr">
              <a:buNone/>
              <a:defRPr sz="1200"/>
            </a:lvl1pPr>
          </a:lstStyle>
          <a:p>
            <a:r>
              <a:rPr lang="en-GB" dirty="0"/>
              <a:t>Click the placeholder and paste image via Skyfish icon</a:t>
            </a:r>
            <a:endParaRPr lang="en-GB"/>
          </a:p>
          <a:p>
            <a:endParaRPr lang="en-GB" dirty="0"/>
          </a:p>
        </p:txBody>
      </p:sp>
      <p:sp>
        <p:nvSpPr>
          <p:cNvPr id="2" name="Footer Placeholder 1">
            <a:extLst>
              <a:ext uri="{FF2B5EF4-FFF2-40B4-BE49-F238E27FC236}">
                <a16:creationId xmlns:a16="http://schemas.microsoft.com/office/drawing/2014/main" id="{D2986237-C7E2-4498-82A4-361A340A6504}"/>
              </a:ext>
            </a:extLst>
          </p:cNvPr>
          <p:cNvSpPr>
            <a:spLocks noGrp="1"/>
          </p:cNvSpPr>
          <p:nvPr>
            <p:ph type="ftr" sz="quarter" idx="15"/>
          </p:nvPr>
        </p:nvSpPr>
        <p:spPr/>
        <p:txBody>
          <a:bodyPr/>
          <a:lstStyle/>
          <a:p>
            <a:r>
              <a:rPr lang="en-GB"/>
              <a:t>C.Sozzi |W related enhancements| Update on W transition in JT-60SA - 28 April 2026</a:t>
            </a:r>
            <a:endParaRPr lang="en-GB" dirty="0"/>
          </a:p>
        </p:txBody>
      </p:sp>
      <p:sp>
        <p:nvSpPr>
          <p:cNvPr id="6" name="Slide Number Placeholder 5">
            <a:extLst>
              <a:ext uri="{FF2B5EF4-FFF2-40B4-BE49-F238E27FC236}">
                <a16:creationId xmlns:a16="http://schemas.microsoft.com/office/drawing/2014/main" id="{21664EEF-2B63-484E-803A-4FCD66F243A5}"/>
              </a:ext>
            </a:extLst>
          </p:cNvPr>
          <p:cNvSpPr>
            <a:spLocks noGrp="1"/>
          </p:cNvSpPr>
          <p:nvPr>
            <p:ph type="sldNum" sz="quarter" idx="16"/>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183116558"/>
      </p:ext>
    </p:extLst>
  </p:cSld>
  <p:clrMapOvr>
    <a:masterClrMapping/>
  </p:clrMapOvr>
  <p:extLst>
    <p:ext uri="{DCECCB84-F9BA-43D5-87BE-67443E8EF086}">
      <p15:sldGuideLst xmlns:p15="http://schemas.microsoft.com/office/powerpoint/2012/main">
        <p15:guide id="1" pos="4927">
          <p15:clr>
            <a:srgbClr val="F26B43"/>
          </p15:clr>
        </p15:guide>
        <p15:guide id="2" pos="5247">
          <p15:clr>
            <a:srgbClr val="F26B43"/>
          </p15:clr>
        </p15:guide>
        <p15:guide id="3" pos="1117">
          <p15:clr>
            <a:srgbClr val="F26B43"/>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wo pictures and text">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92213382-11A1-48CE-B0A0-D8A7D26861FB}"/>
              </a:ext>
            </a:extLst>
          </p:cNvPr>
          <p:cNvSpPr>
            <a:spLocks noGrp="1"/>
          </p:cNvSpPr>
          <p:nvPr>
            <p:ph type="title"/>
          </p:nvPr>
        </p:nvSpPr>
        <p:spPr>
          <a:xfrm>
            <a:off x="4221909" y="426127"/>
            <a:ext cx="6866634" cy="972716"/>
          </a:xfrm>
        </p:spPr>
        <p:txBody>
          <a:bodyPr/>
          <a:lstStyle/>
          <a:p>
            <a:r>
              <a:rPr lang="en-GB" dirty="0"/>
              <a:t>Click to edit Master title style</a:t>
            </a:r>
            <a:endParaRPr lang="en-GB"/>
          </a:p>
        </p:txBody>
      </p:sp>
      <p:sp>
        <p:nvSpPr>
          <p:cNvPr id="3" name="Content Placeholder 2"/>
          <p:cNvSpPr>
            <a:spLocks noGrp="1"/>
          </p:cNvSpPr>
          <p:nvPr>
            <p:ph idx="1"/>
          </p:nvPr>
        </p:nvSpPr>
        <p:spPr>
          <a:xfrm>
            <a:off x="4221909" y="1706328"/>
            <a:ext cx="6866634" cy="4545578"/>
          </a:xfrm>
        </p:spPr>
        <p:txBody>
          <a:bodyPr/>
          <a:lstStyle/>
          <a:p>
            <a:pPr lvl="0"/>
            <a:r>
              <a:rPr lang="en-GB" dirty="0"/>
              <a:t>Edit Master text styles</a:t>
            </a:r>
            <a:endParaRPr lang="en-GB"/>
          </a:p>
          <a:p>
            <a:pPr lvl="1"/>
            <a:r>
              <a:rPr lang="en-GB" dirty="0"/>
              <a:t>Second level</a:t>
            </a:r>
            <a:endParaRPr lang="en-GB"/>
          </a:p>
          <a:p>
            <a:pPr lvl="2"/>
            <a:r>
              <a:rPr lang="en-GB" dirty="0"/>
              <a:t>Third level</a:t>
            </a:r>
            <a:endParaRPr lang="en-GB"/>
          </a:p>
          <a:p>
            <a:pPr lvl="3"/>
            <a:r>
              <a:rPr lang="en-GB" dirty="0"/>
              <a:t>Fourth level</a:t>
            </a:r>
            <a:endParaRPr lang="en-GB"/>
          </a:p>
          <a:p>
            <a:pPr lvl="4"/>
            <a:r>
              <a:rPr lang="en-GB" dirty="0"/>
              <a:t>Fifth level</a:t>
            </a:r>
            <a:endParaRPr lang="en-GB"/>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1" y="1314523"/>
            <a:ext cx="3708483" cy="2455200"/>
          </a:xfrm>
        </p:spPr>
        <p:txBody>
          <a:bodyPr/>
          <a:lstStyle>
            <a:lvl1pPr marL="0" indent="0" algn="ctr">
              <a:buNone/>
              <a:defRPr sz="1200"/>
            </a:lvl1pPr>
          </a:lstStyle>
          <a:p>
            <a:r>
              <a:rPr lang="en-GB" dirty="0"/>
              <a:t>Click the placeholder and paste image via Skyfish icon</a:t>
            </a:r>
            <a:endParaRPr lang="en-GB"/>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1" y="3968153"/>
            <a:ext cx="3708483" cy="2455200"/>
          </a:xfrm>
        </p:spPr>
        <p:txBody>
          <a:bodyPr/>
          <a:lstStyle>
            <a:lvl1pPr marL="0" indent="0" algn="ctr">
              <a:buNone/>
              <a:defRPr sz="1200"/>
            </a:lvl1pPr>
          </a:lstStyle>
          <a:p>
            <a:r>
              <a:rPr lang="en-GB" dirty="0"/>
              <a:t>Click the placeholder and paste image via Skyfish icon</a:t>
            </a:r>
            <a:endParaRPr lang="en-GB"/>
          </a:p>
          <a:p>
            <a:endParaRPr lang="en-GB" dirty="0"/>
          </a:p>
        </p:txBody>
      </p:sp>
      <p:sp>
        <p:nvSpPr>
          <p:cNvPr id="2" name="Footer Placeholder 1">
            <a:extLst>
              <a:ext uri="{FF2B5EF4-FFF2-40B4-BE49-F238E27FC236}">
                <a16:creationId xmlns:a16="http://schemas.microsoft.com/office/drawing/2014/main" id="{AE26B732-1A52-4AA9-89FC-8FC5439E40DC}"/>
              </a:ext>
            </a:extLst>
          </p:cNvPr>
          <p:cNvSpPr>
            <a:spLocks noGrp="1"/>
          </p:cNvSpPr>
          <p:nvPr>
            <p:ph type="ftr" sz="quarter" idx="15"/>
          </p:nvPr>
        </p:nvSpPr>
        <p:spPr/>
        <p:txBody>
          <a:bodyPr/>
          <a:lstStyle/>
          <a:p>
            <a:r>
              <a:rPr lang="en-GB"/>
              <a:t>C.Sozzi |W related enhancements| Update on W transition in JT-60SA - 28 April 2026</a:t>
            </a:r>
            <a:endParaRPr lang="en-GB" dirty="0"/>
          </a:p>
        </p:txBody>
      </p:sp>
      <p:sp>
        <p:nvSpPr>
          <p:cNvPr id="6" name="Slide Number Placeholder 5">
            <a:extLst>
              <a:ext uri="{FF2B5EF4-FFF2-40B4-BE49-F238E27FC236}">
                <a16:creationId xmlns:a16="http://schemas.microsoft.com/office/drawing/2014/main" id="{3B25D0DC-E43F-43DA-AA0F-C0C54C8939F7}"/>
              </a:ext>
            </a:extLst>
          </p:cNvPr>
          <p:cNvSpPr>
            <a:spLocks noGrp="1"/>
          </p:cNvSpPr>
          <p:nvPr>
            <p:ph type="sldNum" sz="quarter" idx="16"/>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4205704211"/>
      </p:ext>
    </p:extLst>
  </p:cSld>
  <p:clrMapOvr>
    <a:masterClrMapping/>
  </p:clrMapOvr>
  <p:extLst>
    <p:ext uri="{DCECCB84-F9BA-43D5-87BE-67443E8EF086}">
      <p15:sldGuideLst xmlns:p15="http://schemas.microsoft.com/office/powerpoint/2012/main">
        <p15:guide id="1" pos="6984">
          <p15:clr>
            <a:srgbClr val="F26B43"/>
          </p15:clr>
        </p15:guide>
        <p15:guide id="2" pos="2660">
          <p15:clr>
            <a:srgbClr val="F26B43"/>
          </p15:clr>
        </p15:guide>
        <p15:guide id="3" pos="2335">
          <p15:clr>
            <a:srgbClr val="F26B43"/>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hree columns">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953C3-F3F7-4638-96F8-7CF20CB55E0C}"/>
              </a:ext>
            </a:extLst>
          </p:cNvPr>
          <p:cNvSpPr>
            <a:spLocks noGrp="1"/>
          </p:cNvSpPr>
          <p:nvPr>
            <p:ph type="title" hasCustomPrompt="1"/>
          </p:nvPr>
        </p:nvSpPr>
        <p:spPr>
          <a:xfrm>
            <a:off x="247682" y="980728"/>
            <a:ext cx="3740887" cy="418115"/>
          </a:xfrm>
        </p:spPr>
        <p:txBody>
          <a:bodyPr/>
          <a:lstStyle>
            <a:lvl1pPr>
              <a:defRPr sz="2400"/>
            </a:lvl1pPr>
          </a:lstStyle>
          <a:p>
            <a:r>
              <a:rPr lang="en-GB"/>
              <a:t>Click to add title one line</a:t>
            </a:r>
            <a:endParaRPr lang="en-GB" dirty="0"/>
          </a:p>
        </p:txBody>
      </p:sp>
      <p:sp>
        <p:nvSpPr>
          <p:cNvPr id="15" name="Content Placeholder 2">
            <a:extLst>
              <a:ext uri="{FF2B5EF4-FFF2-40B4-BE49-F238E27FC236}">
                <a16:creationId xmlns:a16="http://schemas.microsoft.com/office/drawing/2014/main" id="{CC0DB591-4602-46B3-B1C3-1E64148AB9B7}"/>
              </a:ext>
            </a:extLst>
          </p:cNvPr>
          <p:cNvSpPr>
            <a:spLocks noGrp="1"/>
          </p:cNvSpPr>
          <p:nvPr>
            <p:ph idx="1"/>
          </p:nvPr>
        </p:nvSpPr>
        <p:spPr>
          <a:xfrm>
            <a:off x="247682" y="4407151"/>
            <a:ext cx="3740887" cy="184442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GB" dirty="0"/>
              <a:t>Edit Master text styles</a:t>
            </a:r>
            <a:endParaRPr lang="en-GB"/>
          </a:p>
          <a:p>
            <a:pPr lvl="1"/>
            <a:r>
              <a:rPr lang="en-GB" dirty="0"/>
              <a:t>Second level</a:t>
            </a:r>
            <a:endParaRPr lang="en-GB"/>
          </a:p>
          <a:p>
            <a:pPr lvl="2"/>
            <a:r>
              <a:rPr lang="en-GB" dirty="0"/>
              <a:t>Third level</a:t>
            </a:r>
            <a:endParaRPr lang="en-GB"/>
          </a:p>
          <a:p>
            <a:pPr lvl="3"/>
            <a:r>
              <a:rPr lang="en-GB" dirty="0"/>
              <a:t>Fourth level</a:t>
            </a:r>
            <a:endParaRPr lang="en-GB"/>
          </a:p>
          <a:p>
            <a:pPr lvl="4"/>
            <a:r>
              <a:rPr lang="en-GB" dirty="0"/>
              <a:t>Fifth level</a:t>
            </a:r>
            <a:endParaRPr lang="en-GB"/>
          </a:p>
        </p:txBody>
      </p:sp>
      <p:sp>
        <p:nvSpPr>
          <p:cNvPr id="19" name="Text Placeholder 18">
            <a:extLst>
              <a:ext uri="{FF2B5EF4-FFF2-40B4-BE49-F238E27FC236}">
                <a16:creationId xmlns:a16="http://schemas.microsoft.com/office/drawing/2014/main" id="{68416079-1CFC-426F-A6ED-5AB355FC545F}"/>
              </a:ext>
            </a:extLst>
          </p:cNvPr>
          <p:cNvSpPr>
            <a:spLocks noGrp="1"/>
          </p:cNvSpPr>
          <p:nvPr>
            <p:ph type="body" sz="quarter" idx="21" hasCustomPrompt="1"/>
          </p:nvPr>
        </p:nvSpPr>
        <p:spPr>
          <a:xfrm>
            <a:off x="4223300" y="979201"/>
            <a:ext cx="3740887"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GB"/>
              <a:t>Click to add title one line</a:t>
            </a:r>
            <a:endParaRPr lang="en-GB" dirty="0"/>
          </a:p>
        </p:txBody>
      </p:sp>
      <p:sp>
        <p:nvSpPr>
          <p:cNvPr id="21" name="Content Placeholder 20">
            <a:extLst>
              <a:ext uri="{FF2B5EF4-FFF2-40B4-BE49-F238E27FC236}">
                <a16:creationId xmlns:a16="http://schemas.microsoft.com/office/drawing/2014/main" id="{D358873C-68BF-4E89-B536-B3248F2B25FE}"/>
              </a:ext>
            </a:extLst>
          </p:cNvPr>
          <p:cNvSpPr>
            <a:spLocks noGrp="1"/>
          </p:cNvSpPr>
          <p:nvPr>
            <p:ph sz="quarter" idx="22"/>
          </p:nvPr>
        </p:nvSpPr>
        <p:spPr>
          <a:xfrm>
            <a:off x="4223300" y="4406900"/>
            <a:ext cx="3740888"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p>
          <a:p>
            <a:pPr lvl="5"/>
            <a:endParaRPr lang="en-GB" dirty="0"/>
          </a:p>
        </p:txBody>
      </p:sp>
      <p:sp>
        <p:nvSpPr>
          <p:cNvPr id="23" name="Text Placeholder 22">
            <a:extLst>
              <a:ext uri="{FF2B5EF4-FFF2-40B4-BE49-F238E27FC236}">
                <a16:creationId xmlns:a16="http://schemas.microsoft.com/office/drawing/2014/main" id="{69A0E900-1FE2-4CC1-B435-93F3A1189356}"/>
              </a:ext>
            </a:extLst>
          </p:cNvPr>
          <p:cNvSpPr>
            <a:spLocks noGrp="1"/>
          </p:cNvSpPr>
          <p:nvPr>
            <p:ph type="body" sz="quarter" idx="23" hasCustomPrompt="1"/>
          </p:nvPr>
        </p:nvSpPr>
        <p:spPr>
          <a:xfrm>
            <a:off x="8198917" y="979201"/>
            <a:ext cx="3740887"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GB"/>
              <a:t>Click to add title one line</a:t>
            </a:r>
            <a:endParaRPr lang="en-GB" dirty="0"/>
          </a:p>
        </p:txBody>
      </p:sp>
      <p:sp>
        <p:nvSpPr>
          <p:cNvPr id="25" name="Content Placeholder 24">
            <a:extLst>
              <a:ext uri="{FF2B5EF4-FFF2-40B4-BE49-F238E27FC236}">
                <a16:creationId xmlns:a16="http://schemas.microsoft.com/office/drawing/2014/main" id="{E094886A-F110-4851-B1DA-8DFC40D509F8}"/>
              </a:ext>
            </a:extLst>
          </p:cNvPr>
          <p:cNvSpPr>
            <a:spLocks noGrp="1"/>
          </p:cNvSpPr>
          <p:nvPr>
            <p:ph sz="quarter" idx="24"/>
          </p:nvPr>
        </p:nvSpPr>
        <p:spPr>
          <a:xfrm>
            <a:off x="8198917" y="4406900"/>
            <a:ext cx="3740887"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p>
          <a:p>
            <a:pPr lvl="5"/>
            <a:endParaRPr lang="en-GB" dirty="0"/>
          </a:p>
        </p:txBody>
      </p:sp>
      <p:sp>
        <p:nvSpPr>
          <p:cNvPr id="9" name="Picture Placeholder 8">
            <a:extLst>
              <a:ext uri="{FF2B5EF4-FFF2-40B4-BE49-F238E27FC236}">
                <a16:creationId xmlns:a16="http://schemas.microsoft.com/office/drawing/2014/main" id="{91B02311-54A6-4455-B615-BBCA0DA742E4}"/>
              </a:ext>
            </a:extLst>
          </p:cNvPr>
          <p:cNvSpPr>
            <a:spLocks noGrp="1"/>
          </p:cNvSpPr>
          <p:nvPr>
            <p:ph type="pic" sz="quarter" idx="18" hasCustomPrompt="1"/>
          </p:nvPr>
        </p:nvSpPr>
        <p:spPr>
          <a:xfrm>
            <a:off x="247682" y="1546282"/>
            <a:ext cx="3740887" cy="2664000"/>
          </a:xfrm>
        </p:spPr>
        <p:txBody>
          <a:bodyPr/>
          <a:lstStyle>
            <a:lvl1pPr marL="0" indent="0" algn="ctr">
              <a:buNone/>
              <a:defRPr sz="1200"/>
            </a:lvl1pPr>
          </a:lstStyle>
          <a:p>
            <a:r>
              <a:rPr lang="en-GB" dirty="0"/>
              <a:t>Click the placeholder and paste image via Skyfish icon</a:t>
            </a:r>
            <a:endParaRPr lang="en-GB"/>
          </a:p>
        </p:txBody>
      </p:sp>
      <p:sp>
        <p:nvSpPr>
          <p:cNvPr id="13" name="Picture Placeholder 8">
            <a:extLst>
              <a:ext uri="{FF2B5EF4-FFF2-40B4-BE49-F238E27FC236}">
                <a16:creationId xmlns:a16="http://schemas.microsoft.com/office/drawing/2014/main" id="{710A5827-3485-49A0-81F0-FF89EE34B804}"/>
              </a:ext>
            </a:extLst>
          </p:cNvPr>
          <p:cNvSpPr>
            <a:spLocks noGrp="1"/>
          </p:cNvSpPr>
          <p:nvPr>
            <p:ph type="pic" sz="quarter" idx="19" hasCustomPrompt="1"/>
          </p:nvPr>
        </p:nvSpPr>
        <p:spPr>
          <a:xfrm>
            <a:off x="4223699" y="1548581"/>
            <a:ext cx="3740887" cy="2664000"/>
          </a:xfrm>
        </p:spPr>
        <p:txBody>
          <a:bodyPr/>
          <a:lstStyle>
            <a:lvl1pPr marL="0" indent="0" algn="ctr">
              <a:buNone/>
              <a:defRPr sz="1200"/>
            </a:lvl1pPr>
          </a:lstStyle>
          <a:p>
            <a:r>
              <a:rPr lang="en-GB" dirty="0"/>
              <a:t>Click the placeholder and paste image via Skyfish icon</a:t>
            </a:r>
            <a:endParaRPr lang="en-GB"/>
          </a:p>
        </p:txBody>
      </p:sp>
      <p:sp>
        <p:nvSpPr>
          <p:cNvPr id="14" name="Picture Placeholder 8">
            <a:extLst>
              <a:ext uri="{FF2B5EF4-FFF2-40B4-BE49-F238E27FC236}">
                <a16:creationId xmlns:a16="http://schemas.microsoft.com/office/drawing/2014/main" id="{E27B0558-FCB8-4A55-9BA9-182DFF0387F4}"/>
              </a:ext>
            </a:extLst>
          </p:cNvPr>
          <p:cNvSpPr>
            <a:spLocks noGrp="1"/>
          </p:cNvSpPr>
          <p:nvPr>
            <p:ph type="pic" sz="quarter" idx="20" hasCustomPrompt="1"/>
          </p:nvPr>
        </p:nvSpPr>
        <p:spPr>
          <a:xfrm>
            <a:off x="8199715" y="1546282"/>
            <a:ext cx="3740887" cy="2664000"/>
          </a:xfrm>
        </p:spPr>
        <p:txBody>
          <a:bodyPr/>
          <a:lstStyle>
            <a:lvl1pPr marL="0" indent="0" algn="ctr">
              <a:buNone/>
              <a:defRPr sz="1200"/>
            </a:lvl1pPr>
          </a:lstStyle>
          <a:p>
            <a:r>
              <a:rPr lang="en-GB" dirty="0"/>
              <a:t>Click the placeholder and paste image via Skyfish icon</a:t>
            </a:r>
            <a:endParaRPr lang="en-GB"/>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r>
              <a:rPr lang="en-GB"/>
              <a:t>C.Sozzi |W related enhancements| Update on W transition in JT-60SA - 28 April 2026</a:t>
            </a:r>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210994068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p15:clr>
            <a:srgbClr val="F26B43"/>
          </p15:clr>
        </p15:guide>
        <p15:guide id="2" pos="7522">
          <p15:clr>
            <a:srgbClr val="F26B43"/>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Kun titel">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97DEAA-3B7B-49C7-8C28-3F21F36A93D7}"/>
              </a:ext>
            </a:extLst>
          </p:cNvPr>
          <p:cNvSpPr>
            <a:spLocks noGrp="1"/>
          </p:cNvSpPr>
          <p:nvPr>
            <p:ph type="title"/>
          </p:nvPr>
        </p:nvSpPr>
        <p:spPr/>
        <p:txBody>
          <a:bodyPr/>
          <a:lstStyle/>
          <a:p>
            <a:r>
              <a:rPr lang="en-GB" dirty="0"/>
              <a:t>Click to edit Master title style</a:t>
            </a:r>
            <a:endParaRPr lang="en-GB"/>
          </a:p>
        </p:txBody>
      </p:sp>
      <p:sp>
        <p:nvSpPr>
          <p:cNvPr id="2" name="Footer Placeholder 1">
            <a:extLst>
              <a:ext uri="{FF2B5EF4-FFF2-40B4-BE49-F238E27FC236}">
                <a16:creationId xmlns:a16="http://schemas.microsoft.com/office/drawing/2014/main" id="{51F74546-9D06-4CF7-806D-E04B043BF5A5}"/>
              </a:ext>
            </a:extLst>
          </p:cNvPr>
          <p:cNvSpPr>
            <a:spLocks noGrp="1"/>
          </p:cNvSpPr>
          <p:nvPr>
            <p:ph type="ftr" sz="quarter" idx="10"/>
          </p:nvPr>
        </p:nvSpPr>
        <p:spPr/>
        <p:txBody>
          <a:bodyPr/>
          <a:lstStyle/>
          <a:p>
            <a:r>
              <a:rPr lang="en-GB"/>
              <a:t>C.Sozzi |W related enhancements| Update on W transition in JT-60SA - 28 April 2026</a:t>
            </a:r>
            <a:endParaRPr lang="en-GB" dirty="0"/>
          </a:p>
        </p:txBody>
      </p:sp>
      <p:sp>
        <p:nvSpPr>
          <p:cNvPr id="6" name="Slide Number Placeholder 5">
            <a:extLst>
              <a:ext uri="{FF2B5EF4-FFF2-40B4-BE49-F238E27FC236}">
                <a16:creationId xmlns:a16="http://schemas.microsoft.com/office/drawing/2014/main" id="{42F53AB3-8AAF-469F-AD3F-AE5E1A39D7C8}"/>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2466724522"/>
      </p:ext>
    </p:extLst>
  </p:cSld>
  <p:clrMapOvr>
    <a:masterClrMapping/>
  </p:clrMapOvr>
  <p:extLst>
    <p:ext uri="{DCECCB84-F9BA-43D5-87BE-67443E8EF086}">
      <p15:sldGuideLst xmlns:p15="http://schemas.microsoft.com/office/powerpoint/2012/main">
        <p15:guide id="1" pos="1117">
          <p15:clr>
            <a:srgbClr val="F26B43"/>
          </p15:clr>
        </p15:guide>
        <p15:guide id="2" pos="6984">
          <p15:clr>
            <a:srgbClr val="F26B43"/>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Logo og footers">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AE75ABF-082F-4A38-B952-09157E37A81A}"/>
              </a:ext>
            </a:extLst>
          </p:cNvPr>
          <p:cNvSpPr>
            <a:spLocks noGrp="1"/>
          </p:cNvSpPr>
          <p:nvPr>
            <p:ph type="ftr" sz="quarter" idx="10"/>
          </p:nvPr>
        </p:nvSpPr>
        <p:spPr/>
        <p:txBody>
          <a:bodyPr/>
          <a:lstStyle/>
          <a:p>
            <a:r>
              <a:rPr lang="en-GB"/>
              <a:t>C.Sozzi |W related enhancements| Update on W transition in JT-60SA - 28 April 2026</a:t>
            </a:r>
            <a:endParaRPr lang="en-GB" dirty="0"/>
          </a:p>
        </p:txBody>
      </p:sp>
      <p:sp>
        <p:nvSpPr>
          <p:cNvPr id="5" name="Slide Number Placeholder 4">
            <a:extLst>
              <a:ext uri="{FF2B5EF4-FFF2-40B4-BE49-F238E27FC236}">
                <a16:creationId xmlns:a16="http://schemas.microsoft.com/office/drawing/2014/main" id="{D0A39F3A-7714-4FD6-9132-D60FFA220D98}"/>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064173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UROfusion_content_empt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Click to edit Master title style</a:t>
            </a:r>
            <a:endParaRPr lang="en-GB"/>
          </a:p>
        </p:txBody>
      </p:sp>
      <p:sp>
        <p:nvSpPr>
          <p:cNvPr id="8" name="Footer Placeholder 7"/>
          <p:cNvSpPr>
            <a:spLocks noGrp="1"/>
          </p:cNvSpPr>
          <p:nvPr>
            <p:ph type="ftr" sz="quarter" idx="11"/>
          </p:nvPr>
        </p:nvSpPr>
        <p:spPr>
          <a:xfrm>
            <a:off x="825623" y="6555770"/>
            <a:ext cx="5191455" cy="329614"/>
          </a:xfrm>
          <a:prstGeom prst="rect">
            <a:avLst/>
          </a:prstGeom>
        </p:spPr>
        <p:txBody>
          <a:bodyPr anchor="t"/>
          <a:lstStyle>
            <a:lvl1pPr>
              <a:defRPr sz="1200">
                <a:solidFill>
                  <a:schemeClr val="bg1"/>
                </a:solidFill>
              </a:defRPr>
            </a:lvl1pPr>
          </a:lstStyle>
          <a:p>
            <a:r>
              <a:rPr lang="en-US">
                <a:solidFill>
                  <a:prstClr val="white"/>
                </a:solidFill>
              </a:rPr>
              <a:t>C.Sozzi |W related enhancements| Update on W transition in JT-60SA - 28 April 2026</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pic>
        <p:nvPicPr>
          <p:cNvPr id="10" name="Picture 4">
            <a:extLst>
              <a:ext uri="{FF2B5EF4-FFF2-40B4-BE49-F238E27FC236}">
                <a16:creationId xmlns:a16="http://schemas.microsoft.com/office/drawing/2014/main" id="{8FBF1221-89A0-4012-B30B-6BBFB4C7C1C3}"/>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268214" y="129520"/>
            <a:ext cx="1880707" cy="520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964596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Front/Pause A ">
    <p:spTree>
      <p:nvGrpSpPr>
        <p:cNvPr id="1" name=""/>
        <p:cNvGrpSpPr/>
        <p:nvPr/>
      </p:nvGrpSpPr>
      <p:grpSpPr>
        <a:xfrm>
          <a:off x="0" y="0"/>
          <a:ext cx="0" cy="0"/>
          <a:chOff x="0" y="0"/>
          <a:chExt cx="0" cy="0"/>
        </a:xfrm>
      </p:grpSpPr>
      <p:sp>
        <p:nvSpPr>
          <p:cNvPr id="9" name="Background">
            <a:extLst>
              <a:ext uri="{FF2B5EF4-FFF2-40B4-BE49-F238E27FC236}">
                <a16:creationId xmlns:a16="http://schemas.microsoft.com/office/drawing/2014/main" id="{AF9D3C51-A276-4E1F-B6B6-FD6A4E17EE28}"/>
              </a:ext>
            </a:extLst>
          </p:cNvPr>
          <p:cNvSpPr/>
          <p:nvPr userDrawn="1"/>
        </p:nvSpPr>
        <p:spPr bwMode="auto">
          <a:xfrm>
            <a:off x="0" y="0"/>
            <a:ext cx="12194787" cy="6861600"/>
          </a:xfrm>
          <a:prstGeom prst="rect">
            <a:avLst/>
          </a:prstGeom>
          <a:solidFill>
            <a:srgbClr val="2F3EEA"/>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4" name="Date Placeholder 2">
            <a:extLst>
              <a:ext uri="{FF2B5EF4-FFF2-40B4-BE49-F238E27FC236}">
                <a16:creationId xmlns:a16="http://schemas.microsoft.com/office/drawing/2014/main" id="{C9776080-6230-4AB8-AB28-4D6744DD01F9}"/>
              </a:ext>
            </a:extLst>
          </p:cNvPr>
          <p:cNvSpPr>
            <a:spLocks noGrp="1"/>
          </p:cNvSpPr>
          <p:nvPr>
            <p:ph type="dt" sz="half" idx="10"/>
          </p:nvPr>
        </p:nvSpPr>
        <p:spPr>
          <a:xfrm>
            <a:off x="0" y="6912000"/>
            <a:ext cx="0" cy="0"/>
          </a:xfrm>
          <a:prstGeom prst="rect">
            <a:avLst/>
          </a:prstGeom>
        </p:spPr>
        <p:txBody>
          <a:bodyPr/>
          <a:lstStyle>
            <a:lvl1pPr>
              <a:defRPr>
                <a:noFill/>
              </a:defRPr>
            </a:lvl1pPr>
          </a:lstStyle>
          <a:p>
            <a:endParaRPr lang="en-GB" dirty="0"/>
          </a:p>
        </p:txBody>
      </p:sp>
      <p:sp>
        <p:nvSpPr>
          <p:cNvPr id="5" name="Footer Placeholder 3">
            <a:extLst>
              <a:ext uri="{FF2B5EF4-FFF2-40B4-BE49-F238E27FC236}">
                <a16:creationId xmlns:a16="http://schemas.microsoft.com/office/drawing/2014/main" id="{2B7FFAE6-D148-4A15-9DFC-7D71B82020C9}"/>
              </a:ext>
            </a:extLst>
          </p:cNvPr>
          <p:cNvSpPr>
            <a:spLocks noGrp="1"/>
          </p:cNvSpPr>
          <p:nvPr>
            <p:ph type="ftr" sz="quarter" idx="11"/>
          </p:nvPr>
        </p:nvSpPr>
        <p:spPr>
          <a:xfrm>
            <a:off x="0" y="6912000"/>
            <a:ext cx="0" cy="0"/>
          </a:xfrm>
        </p:spPr>
        <p:txBody>
          <a:bodyPr/>
          <a:lstStyle>
            <a:lvl1pPr>
              <a:defRPr>
                <a:noFill/>
              </a:defRPr>
            </a:lvl1pPr>
          </a:lstStyle>
          <a:p>
            <a:r>
              <a:rPr lang="en-GB"/>
              <a:t>C.Sozzi |W related enhancements| Update on W transition in JT-60SA - 28 April 2026</a:t>
            </a:r>
            <a:endParaRPr lang="en-GB" dirty="0"/>
          </a:p>
        </p:txBody>
      </p:sp>
      <p:sp>
        <p:nvSpPr>
          <p:cNvPr id="6" name="Slide Number Placeholder 4">
            <a:extLst>
              <a:ext uri="{FF2B5EF4-FFF2-40B4-BE49-F238E27FC236}">
                <a16:creationId xmlns:a16="http://schemas.microsoft.com/office/drawing/2014/main" id="{3125B57E-AFC7-4517-B327-461DB01D2867}"/>
              </a:ext>
            </a:extLst>
          </p:cNvPr>
          <p:cNvSpPr>
            <a:spLocks noGrp="1"/>
          </p:cNvSpPr>
          <p:nvPr>
            <p:ph type="sldNum" sz="quarter" idx="12"/>
          </p:nvPr>
        </p:nvSpPr>
        <p:spPr>
          <a:xfrm flipV="1">
            <a:off x="0" y="6912000"/>
            <a:ext cx="0" cy="0"/>
          </a:xfrm>
        </p:spPr>
        <p:txBody>
          <a:bodyPr/>
          <a:lstStyle>
            <a:lvl1pPr>
              <a:defRPr>
                <a:noFill/>
              </a:defRPr>
            </a:lvl1pPr>
          </a:lstStyle>
          <a:p>
            <a:fld id="{24C8C45C-947F-4981-8B3F-4F32E973C901}" type="slidenum">
              <a:rPr lang="en-GB" smtClean="0"/>
              <a:pPr/>
              <a:t>‹#›</a:t>
            </a:fld>
            <a:endParaRPr lang="en-GB" dirty="0"/>
          </a:p>
        </p:txBody>
      </p:sp>
      <p:sp>
        <p:nvSpPr>
          <p:cNvPr id="10" name="Logo color">
            <a:extLst>
              <a:ext uri="{FF2B5EF4-FFF2-40B4-BE49-F238E27FC236}">
                <a16:creationId xmlns:a16="http://schemas.microsoft.com/office/drawing/2014/main" id="{B0EE486B-843B-49D6-90AE-5093AB56E30F}"/>
              </a:ext>
            </a:extLst>
          </p:cNvPr>
          <p:cNvSpPr>
            <a:spLocks noChangeAspect="1"/>
          </p:cNvSpPr>
          <p:nvPr userDrawn="1">
            <p:custDataLst>
              <p:tags r:id="rId1"/>
            </p:custDataLst>
          </p:nvPr>
        </p:nvSpPr>
        <p:spPr bwMode="auto">
          <a:xfrm>
            <a:off x="4871174" y="1651373"/>
            <a:ext cx="2388634"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sz="1800" dirty="0"/>
          </a:p>
        </p:txBody>
      </p:sp>
    </p:spTree>
    <p:extLst>
      <p:ext uri="{BB962C8B-B14F-4D97-AF65-F5344CB8AC3E}">
        <p14:creationId xmlns:p14="http://schemas.microsoft.com/office/powerpoint/2010/main" val="166725376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Front/Pause B">
    <p:bg>
      <p:bgRef idx="1001">
        <a:schemeClr val="bg1"/>
      </p:bgRef>
    </p:bg>
    <p:spTree>
      <p:nvGrpSpPr>
        <p:cNvPr id="1" name=""/>
        <p:cNvGrpSpPr/>
        <p:nvPr/>
      </p:nvGrpSpPr>
      <p:grpSpPr>
        <a:xfrm>
          <a:off x="0" y="0"/>
          <a:ext cx="0" cy="0"/>
          <a:chOff x="0" y="0"/>
          <a:chExt cx="0" cy="0"/>
        </a:xfrm>
      </p:grpSpPr>
      <p:sp>
        <p:nvSpPr>
          <p:cNvPr id="10" name="Background">
            <a:extLst>
              <a:ext uri="{FF2B5EF4-FFF2-40B4-BE49-F238E27FC236}">
                <a16:creationId xmlns:a16="http://schemas.microsoft.com/office/drawing/2014/main" id="{A3420087-96DF-432F-B192-585D42BF6A4E}"/>
              </a:ext>
            </a:extLst>
          </p:cNvPr>
          <p:cNvSpPr/>
          <p:nvPr userDrawn="1"/>
        </p:nvSpPr>
        <p:spPr bwMode="auto">
          <a:xfrm>
            <a:off x="0" y="0"/>
            <a:ext cx="12194787" cy="6861600"/>
          </a:xfrm>
          <a:prstGeom prst="rect">
            <a:avLst/>
          </a:prstGeom>
          <a:solidFill>
            <a:schemeClr val="bg1"/>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3" name="Logo color">
            <a:extLst>
              <a:ext uri="{FF2B5EF4-FFF2-40B4-BE49-F238E27FC236}">
                <a16:creationId xmlns:a16="http://schemas.microsoft.com/office/drawing/2014/main" id="{09BBEE10-6A59-474F-B766-7643F97F869F}"/>
              </a:ext>
            </a:extLst>
          </p:cNvPr>
          <p:cNvSpPr>
            <a:spLocks noChangeAspect="1"/>
          </p:cNvSpPr>
          <p:nvPr userDrawn="1">
            <p:custDataLst>
              <p:tags r:id="rId1"/>
            </p:custDataLst>
          </p:nvPr>
        </p:nvSpPr>
        <p:spPr bwMode="auto">
          <a:xfrm>
            <a:off x="4871174" y="1651373"/>
            <a:ext cx="2388634"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2F3EEA"/>
          </a:solidFill>
          <a:ln>
            <a:noFill/>
          </a:ln>
        </p:spPr>
        <p:txBody>
          <a:bodyPr vert="horz" wrap="square" lIns="91440" tIns="45720" rIns="91440" bIns="45720" numCol="1" anchor="t" anchorCtr="0" compatLnSpc="1">
            <a:prstTxWarp prst="textNoShape">
              <a:avLst/>
            </a:prstTxWarp>
            <a:noAutofit/>
          </a:bodyPr>
          <a:lstStyle/>
          <a:p>
            <a:endParaRPr lang="en-GB" sz="1800" dirty="0"/>
          </a:p>
        </p:txBody>
      </p:sp>
      <p:sp>
        <p:nvSpPr>
          <p:cNvPr id="6" name="Date Placeholder 2">
            <a:extLst>
              <a:ext uri="{FF2B5EF4-FFF2-40B4-BE49-F238E27FC236}">
                <a16:creationId xmlns:a16="http://schemas.microsoft.com/office/drawing/2014/main" id="{AF062B26-8169-4B93-8FD8-CFDB0855A961}"/>
              </a:ext>
            </a:extLst>
          </p:cNvPr>
          <p:cNvSpPr>
            <a:spLocks noGrp="1"/>
          </p:cNvSpPr>
          <p:nvPr>
            <p:ph type="dt" sz="half" idx="10"/>
          </p:nvPr>
        </p:nvSpPr>
        <p:spPr>
          <a:xfrm>
            <a:off x="0" y="6912000"/>
            <a:ext cx="0" cy="0"/>
          </a:xfrm>
          <a:prstGeom prst="rect">
            <a:avLst/>
          </a:prstGeom>
        </p:spPr>
        <p:txBody>
          <a:bodyPr/>
          <a:lstStyle>
            <a:lvl1pPr>
              <a:defRPr>
                <a:noFill/>
              </a:defRPr>
            </a:lvl1pPr>
          </a:lstStyle>
          <a:p>
            <a:endParaRPr lang="en-GB" dirty="0"/>
          </a:p>
        </p:txBody>
      </p:sp>
      <p:sp>
        <p:nvSpPr>
          <p:cNvPr id="7" name="Footer Placeholder 3">
            <a:extLst>
              <a:ext uri="{FF2B5EF4-FFF2-40B4-BE49-F238E27FC236}">
                <a16:creationId xmlns:a16="http://schemas.microsoft.com/office/drawing/2014/main" id="{CA59923C-6F09-424E-AF1E-AC62326A9B2B}"/>
              </a:ext>
            </a:extLst>
          </p:cNvPr>
          <p:cNvSpPr>
            <a:spLocks noGrp="1"/>
          </p:cNvSpPr>
          <p:nvPr>
            <p:ph type="ftr" sz="quarter" idx="11"/>
          </p:nvPr>
        </p:nvSpPr>
        <p:spPr>
          <a:xfrm>
            <a:off x="0" y="6912000"/>
            <a:ext cx="0" cy="0"/>
          </a:xfrm>
        </p:spPr>
        <p:txBody>
          <a:bodyPr/>
          <a:lstStyle>
            <a:lvl1pPr>
              <a:defRPr>
                <a:noFill/>
              </a:defRPr>
            </a:lvl1pPr>
          </a:lstStyle>
          <a:p>
            <a:r>
              <a:rPr lang="en-GB"/>
              <a:t>C.Sozzi |W related enhancements| Update on W transition in JT-60SA - 28 April 2026</a:t>
            </a:r>
            <a:endParaRPr lang="en-GB" dirty="0"/>
          </a:p>
        </p:txBody>
      </p:sp>
      <p:sp>
        <p:nvSpPr>
          <p:cNvPr id="9" name="Slide Number Placeholder 4">
            <a:extLst>
              <a:ext uri="{FF2B5EF4-FFF2-40B4-BE49-F238E27FC236}">
                <a16:creationId xmlns:a16="http://schemas.microsoft.com/office/drawing/2014/main" id="{4C299FA2-BF46-4410-B2CD-E3C80B7A9893}"/>
              </a:ext>
            </a:extLst>
          </p:cNvPr>
          <p:cNvSpPr>
            <a:spLocks noGrp="1"/>
          </p:cNvSpPr>
          <p:nvPr>
            <p:ph type="sldNum" sz="quarter" idx="12"/>
          </p:nvPr>
        </p:nvSpPr>
        <p:spPr>
          <a:xfrm flipV="1">
            <a:off x="0" y="6912000"/>
            <a:ext cx="0" cy="0"/>
          </a:xfrm>
        </p:spPr>
        <p:txBody>
          <a:bodyPr/>
          <a:lstStyle>
            <a:lvl1pPr>
              <a:defRPr>
                <a:noFill/>
              </a:defRPr>
            </a:lvl1pPr>
          </a:lstStyle>
          <a:p>
            <a:fld id="{24C8C45C-947F-4981-8B3F-4F32E973C901}" type="slidenum">
              <a:rPr lang="en-GB" smtClean="0"/>
              <a:pPr/>
              <a:t>‹#›</a:t>
            </a:fld>
            <a:endParaRPr lang="en-GB" dirty="0"/>
          </a:p>
        </p:txBody>
      </p:sp>
      <p:sp>
        <p:nvSpPr>
          <p:cNvPr id="11" name="Bottom bar">
            <a:extLst>
              <a:ext uri="{FF2B5EF4-FFF2-40B4-BE49-F238E27FC236}">
                <a16:creationId xmlns:a16="http://schemas.microsoft.com/office/drawing/2014/main" id="{495865CE-5BE9-4122-8AB8-48E534DD88F7}"/>
              </a:ext>
            </a:extLst>
          </p:cNvPr>
          <p:cNvSpPr/>
          <p:nvPr userDrawn="1"/>
        </p:nvSpPr>
        <p:spPr bwMode="auto">
          <a:xfrm>
            <a:off x="0" y="6541200"/>
            <a:ext cx="12194787" cy="316800"/>
          </a:xfrm>
          <a:prstGeom prst="rect">
            <a:avLst/>
          </a:prstGeom>
          <a:solidFill>
            <a:srgbClr val="2F3EEA"/>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12" name="Top bar">
            <a:extLst>
              <a:ext uri="{FF2B5EF4-FFF2-40B4-BE49-F238E27FC236}">
                <a16:creationId xmlns:a16="http://schemas.microsoft.com/office/drawing/2014/main" id="{0D436479-94F3-475C-8F8D-D3CDC81793FD}"/>
              </a:ext>
            </a:extLst>
          </p:cNvPr>
          <p:cNvSpPr/>
          <p:nvPr userDrawn="1"/>
        </p:nvSpPr>
        <p:spPr bwMode="auto">
          <a:xfrm>
            <a:off x="0" y="0"/>
            <a:ext cx="12194787" cy="50400"/>
          </a:xfrm>
          <a:prstGeom prst="rect">
            <a:avLst/>
          </a:prstGeom>
          <a:solidFill>
            <a:srgbClr val="2F3EEA"/>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Tree>
    <p:extLst>
      <p:ext uri="{BB962C8B-B14F-4D97-AF65-F5344CB8AC3E}">
        <p14:creationId xmlns:p14="http://schemas.microsoft.com/office/powerpoint/2010/main" val="2797812243"/>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9763585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3423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EUROfusion Values</a:t>
            </a:r>
            <a:endParaRPr lang="en-GB"/>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it-IT">
                <a:solidFill>
                  <a:prstClr val="white"/>
                </a:solidFill>
              </a:rPr>
              <a:t>C.Sozzi |W related enhancements| Update on W transition in JT-60SA - 28 April 2026</a:t>
            </a:r>
            <a:endParaRPr lang="en-GB">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B3A1D-1D7F-422C-87C8-E7C39B7AA20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D6F9964-7248-4189-ACCD-1E64651B31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61E47D1-AFD2-4373-AF66-AD840C1B3459}"/>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403C4E6C-8FC1-4F2F-A522-E374AACEE234}"/>
              </a:ext>
            </a:extLst>
          </p:cNvPr>
          <p:cNvSpPr>
            <a:spLocks noGrp="1"/>
          </p:cNvSpPr>
          <p:nvPr>
            <p:ph type="ftr" sz="quarter" idx="11"/>
          </p:nvPr>
        </p:nvSpPr>
        <p:spPr/>
        <p:txBody>
          <a:bodyPr/>
          <a:lstStyle/>
          <a:p>
            <a:r>
              <a:rPr lang="it-IT"/>
              <a:t>C.Sozzi |W related enhancements| Update on W transition in JT-60SA - 28 April 2026</a:t>
            </a:r>
            <a:endParaRPr lang="en-US"/>
          </a:p>
        </p:txBody>
      </p:sp>
      <p:sp>
        <p:nvSpPr>
          <p:cNvPr id="6" name="Slide Number Placeholder 5">
            <a:extLst>
              <a:ext uri="{FF2B5EF4-FFF2-40B4-BE49-F238E27FC236}">
                <a16:creationId xmlns:a16="http://schemas.microsoft.com/office/drawing/2014/main" id="{56A5ADB7-8BF1-419D-953E-4CED699890C4}"/>
              </a:ext>
            </a:extLst>
          </p:cNvPr>
          <p:cNvSpPr>
            <a:spLocks noGrp="1"/>
          </p:cNvSpPr>
          <p:nvPr>
            <p:ph type="sldNum" sz="quarter" idx="12"/>
          </p:nvPr>
        </p:nvSpPr>
        <p:spPr/>
        <p:txBody>
          <a:bodyPr/>
          <a:lstStyle/>
          <a:p>
            <a:fld id="{8B59151D-E73D-452D-89D3-09B072178FA6}" type="slidenum">
              <a:rPr lang="en-US" smtClean="0"/>
              <a:t>‹#›</a:t>
            </a:fld>
            <a:endParaRPr lang="en-US"/>
          </a:p>
        </p:txBody>
      </p:sp>
    </p:spTree>
    <p:extLst>
      <p:ext uri="{BB962C8B-B14F-4D97-AF65-F5344CB8AC3E}">
        <p14:creationId xmlns:p14="http://schemas.microsoft.com/office/powerpoint/2010/main" val="2740060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FC2AB-7057-4A55-8A69-52B42399E4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DF0187-0F9C-4791-AA83-E57CFDDB35D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3A4149-B7BB-4D0C-A394-CBF9F2178439}"/>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AF02F2B7-DFA5-4771-9060-738859C7356E}"/>
              </a:ext>
            </a:extLst>
          </p:cNvPr>
          <p:cNvSpPr>
            <a:spLocks noGrp="1"/>
          </p:cNvSpPr>
          <p:nvPr>
            <p:ph type="ftr" sz="quarter" idx="11"/>
          </p:nvPr>
        </p:nvSpPr>
        <p:spPr/>
        <p:txBody>
          <a:bodyPr/>
          <a:lstStyle/>
          <a:p>
            <a:r>
              <a:rPr lang="it-IT"/>
              <a:t>C.Sozzi |W related enhancements| Update on W transition in JT-60SA - 28 April 2026</a:t>
            </a:r>
            <a:endParaRPr lang="en-US"/>
          </a:p>
        </p:txBody>
      </p:sp>
      <p:sp>
        <p:nvSpPr>
          <p:cNvPr id="6" name="Slide Number Placeholder 5">
            <a:extLst>
              <a:ext uri="{FF2B5EF4-FFF2-40B4-BE49-F238E27FC236}">
                <a16:creationId xmlns:a16="http://schemas.microsoft.com/office/drawing/2014/main" id="{25AA9A87-1E3B-4635-A9DD-3245F7E24493}"/>
              </a:ext>
            </a:extLst>
          </p:cNvPr>
          <p:cNvSpPr>
            <a:spLocks noGrp="1"/>
          </p:cNvSpPr>
          <p:nvPr>
            <p:ph type="sldNum" sz="quarter" idx="12"/>
          </p:nvPr>
        </p:nvSpPr>
        <p:spPr/>
        <p:txBody>
          <a:bodyPr/>
          <a:lstStyle/>
          <a:p>
            <a:fld id="{8B59151D-E73D-452D-89D3-09B072178FA6}" type="slidenum">
              <a:rPr lang="en-US" smtClean="0"/>
              <a:t>‹#›</a:t>
            </a:fld>
            <a:endParaRPr lang="en-US"/>
          </a:p>
        </p:txBody>
      </p:sp>
    </p:spTree>
    <p:extLst>
      <p:ext uri="{BB962C8B-B14F-4D97-AF65-F5344CB8AC3E}">
        <p14:creationId xmlns:p14="http://schemas.microsoft.com/office/powerpoint/2010/main" val="1602936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799F2-F5B1-4A34-A8B9-A2A2EAD04DF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1DA0B99-B8A7-40F6-A864-42803ADCB2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E7583F2-7438-4F36-9058-68ED3AFBC2DF}"/>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4FD36BBA-ABAB-4483-B71D-DA17B95DDC91}"/>
              </a:ext>
            </a:extLst>
          </p:cNvPr>
          <p:cNvSpPr>
            <a:spLocks noGrp="1"/>
          </p:cNvSpPr>
          <p:nvPr>
            <p:ph type="ftr" sz="quarter" idx="11"/>
          </p:nvPr>
        </p:nvSpPr>
        <p:spPr/>
        <p:txBody>
          <a:bodyPr/>
          <a:lstStyle/>
          <a:p>
            <a:r>
              <a:rPr lang="it-IT"/>
              <a:t>C.Sozzi |W related enhancements| Update on W transition in JT-60SA - 28 April 2026</a:t>
            </a:r>
            <a:endParaRPr lang="en-US"/>
          </a:p>
        </p:txBody>
      </p:sp>
      <p:sp>
        <p:nvSpPr>
          <p:cNvPr id="6" name="Slide Number Placeholder 5">
            <a:extLst>
              <a:ext uri="{FF2B5EF4-FFF2-40B4-BE49-F238E27FC236}">
                <a16:creationId xmlns:a16="http://schemas.microsoft.com/office/drawing/2014/main" id="{8A1F9185-D85E-4811-A027-4F2BE6E416BB}"/>
              </a:ext>
            </a:extLst>
          </p:cNvPr>
          <p:cNvSpPr>
            <a:spLocks noGrp="1"/>
          </p:cNvSpPr>
          <p:nvPr>
            <p:ph type="sldNum" sz="quarter" idx="12"/>
          </p:nvPr>
        </p:nvSpPr>
        <p:spPr/>
        <p:txBody>
          <a:bodyPr/>
          <a:lstStyle/>
          <a:p>
            <a:fld id="{8B59151D-E73D-452D-89D3-09B072178FA6}" type="slidenum">
              <a:rPr lang="en-US" smtClean="0"/>
              <a:t>‹#›</a:t>
            </a:fld>
            <a:endParaRPr lang="en-US"/>
          </a:p>
        </p:txBody>
      </p:sp>
    </p:spTree>
    <p:extLst>
      <p:ext uri="{BB962C8B-B14F-4D97-AF65-F5344CB8AC3E}">
        <p14:creationId xmlns:p14="http://schemas.microsoft.com/office/powerpoint/2010/main" val="1170107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2C7B9-3380-4D56-A1F5-73AA0A1C16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ABE8C2-91C3-4F54-99E6-7D500EE299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4765FF7-A61A-4BC5-B2B5-8B74598080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4033489-EC90-415D-886C-F42CBAE3A574}"/>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3D283876-2D54-4F56-952C-61394B370ECA}"/>
              </a:ext>
            </a:extLst>
          </p:cNvPr>
          <p:cNvSpPr>
            <a:spLocks noGrp="1"/>
          </p:cNvSpPr>
          <p:nvPr>
            <p:ph type="ftr" sz="quarter" idx="11"/>
          </p:nvPr>
        </p:nvSpPr>
        <p:spPr/>
        <p:txBody>
          <a:bodyPr/>
          <a:lstStyle/>
          <a:p>
            <a:r>
              <a:rPr lang="it-IT"/>
              <a:t>C.Sozzi |W related enhancements| Update on W transition in JT-60SA - 28 April 2026</a:t>
            </a:r>
            <a:endParaRPr lang="en-US"/>
          </a:p>
        </p:txBody>
      </p:sp>
      <p:sp>
        <p:nvSpPr>
          <p:cNvPr id="7" name="Slide Number Placeholder 6">
            <a:extLst>
              <a:ext uri="{FF2B5EF4-FFF2-40B4-BE49-F238E27FC236}">
                <a16:creationId xmlns:a16="http://schemas.microsoft.com/office/drawing/2014/main" id="{126EDE85-E2D1-42CA-AEFA-DFEDE1DE8286}"/>
              </a:ext>
            </a:extLst>
          </p:cNvPr>
          <p:cNvSpPr>
            <a:spLocks noGrp="1"/>
          </p:cNvSpPr>
          <p:nvPr>
            <p:ph type="sldNum" sz="quarter" idx="12"/>
          </p:nvPr>
        </p:nvSpPr>
        <p:spPr/>
        <p:txBody>
          <a:bodyPr/>
          <a:lstStyle/>
          <a:p>
            <a:fld id="{8B59151D-E73D-452D-89D3-09B072178FA6}" type="slidenum">
              <a:rPr lang="en-US" smtClean="0"/>
              <a:t>‹#›</a:t>
            </a:fld>
            <a:endParaRPr lang="en-US"/>
          </a:p>
        </p:txBody>
      </p:sp>
    </p:spTree>
    <p:extLst>
      <p:ext uri="{BB962C8B-B14F-4D97-AF65-F5344CB8AC3E}">
        <p14:creationId xmlns:p14="http://schemas.microsoft.com/office/powerpoint/2010/main" val="1668457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50C2A-ACB7-4573-97A0-E206513CC25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30A0E0D-A490-480F-8BC9-3691BB69CA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F2BB23-17D1-4782-9CF8-1D329A714F9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DFA3850-38DC-48C9-90E8-9EBE382F46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479235-0538-4393-A2DC-89C812F213B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5B20BBF-1AE3-4F7B-8736-07857DADFB33}"/>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6ABB16EA-CFCB-4345-BDC0-7E0746F69B09}"/>
              </a:ext>
            </a:extLst>
          </p:cNvPr>
          <p:cNvSpPr>
            <a:spLocks noGrp="1"/>
          </p:cNvSpPr>
          <p:nvPr>
            <p:ph type="ftr" sz="quarter" idx="11"/>
          </p:nvPr>
        </p:nvSpPr>
        <p:spPr/>
        <p:txBody>
          <a:bodyPr/>
          <a:lstStyle/>
          <a:p>
            <a:r>
              <a:rPr lang="it-IT"/>
              <a:t>C.Sozzi |W related enhancements| Update on W transition in JT-60SA - 28 April 2026</a:t>
            </a:r>
            <a:endParaRPr lang="en-US"/>
          </a:p>
        </p:txBody>
      </p:sp>
      <p:sp>
        <p:nvSpPr>
          <p:cNvPr id="9" name="Slide Number Placeholder 8">
            <a:extLst>
              <a:ext uri="{FF2B5EF4-FFF2-40B4-BE49-F238E27FC236}">
                <a16:creationId xmlns:a16="http://schemas.microsoft.com/office/drawing/2014/main" id="{1EE881F2-6FFA-4870-BFC8-665B1D0337C6}"/>
              </a:ext>
            </a:extLst>
          </p:cNvPr>
          <p:cNvSpPr>
            <a:spLocks noGrp="1"/>
          </p:cNvSpPr>
          <p:nvPr>
            <p:ph type="sldNum" sz="quarter" idx="12"/>
          </p:nvPr>
        </p:nvSpPr>
        <p:spPr/>
        <p:txBody>
          <a:bodyPr/>
          <a:lstStyle/>
          <a:p>
            <a:fld id="{8B59151D-E73D-452D-89D3-09B072178FA6}" type="slidenum">
              <a:rPr lang="en-US" smtClean="0"/>
              <a:t>‹#›</a:t>
            </a:fld>
            <a:endParaRPr lang="en-US"/>
          </a:p>
        </p:txBody>
      </p:sp>
    </p:spTree>
    <p:extLst>
      <p:ext uri="{BB962C8B-B14F-4D97-AF65-F5344CB8AC3E}">
        <p14:creationId xmlns:p14="http://schemas.microsoft.com/office/powerpoint/2010/main" val="26261127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theme" Target="../theme/theme3.xml"/><Relationship Id="rId5" Type="http://schemas.openxmlformats.org/officeDocument/2006/relationships/slideLayout" Target="../slideLayouts/slideLayout20.xml"/><Relationship Id="rId4" Type="http://schemas.openxmlformats.org/officeDocument/2006/relationships/slideLayout" Target="../slideLayouts/slideLayout1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tags" Target="../tags/tag1.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4.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33.xml"/><Relationship Id="rId1" Type="http://schemas.openxmlformats.org/officeDocument/2006/relationships/slideLayout" Target="../slideLayouts/slideLayout32.xml"/><Relationship Id="rId4" Type="http://schemas.openxmlformats.org/officeDocument/2006/relationships/image" Target="../media/image7.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0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64" r:id="rId3"/>
    <p:sldLayoutId id="2147483669" r:id="rId4"/>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657071-7D89-4015-98AD-1DFA2D6468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D8A553-6963-4D50-B8AA-DA847726EA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A7D66B-86F5-4E15-9E94-B09BC1BC44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a:extLst>
              <a:ext uri="{FF2B5EF4-FFF2-40B4-BE49-F238E27FC236}">
                <a16:creationId xmlns:a16="http://schemas.microsoft.com/office/drawing/2014/main" id="{73232829-145D-482F-B031-54B9E2825D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a:t>C.Sozzi |W related enhancements| Update on W transition in JT-60SA - 28 April 2026</a:t>
            </a:r>
            <a:endParaRPr lang="en-US"/>
          </a:p>
        </p:txBody>
      </p:sp>
      <p:sp>
        <p:nvSpPr>
          <p:cNvPr id="6" name="Slide Number Placeholder 5">
            <a:extLst>
              <a:ext uri="{FF2B5EF4-FFF2-40B4-BE49-F238E27FC236}">
                <a16:creationId xmlns:a16="http://schemas.microsoft.com/office/drawing/2014/main" id="{E3D64370-B6DA-4B74-AB25-6987BB1F95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59151D-E73D-452D-89D3-09B072178FA6}" type="slidenum">
              <a:rPr lang="en-US" smtClean="0"/>
              <a:t>‹#›</a:t>
            </a:fld>
            <a:endParaRPr lang="en-US"/>
          </a:p>
        </p:txBody>
      </p:sp>
    </p:spTree>
    <p:extLst>
      <p:ext uri="{BB962C8B-B14F-4D97-AF65-F5344CB8AC3E}">
        <p14:creationId xmlns:p14="http://schemas.microsoft.com/office/powerpoint/2010/main" val="3557960413"/>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0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155834257"/>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9" name="Logo color">
            <a:extLst>
              <a:ext uri="{FF2B5EF4-FFF2-40B4-BE49-F238E27FC236}">
                <a16:creationId xmlns:a16="http://schemas.microsoft.com/office/drawing/2014/main" id="{ADC92552-7939-46C1-AAFE-B97F51EBFFE9}"/>
              </a:ext>
            </a:extLst>
          </p:cNvPr>
          <p:cNvSpPr>
            <a:spLocks noChangeAspect="1"/>
          </p:cNvSpPr>
          <p:nvPr userDrawn="1">
            <p:custDataLst>
              <p:tags r:id="rId13"/>
            </p:custDataLst>
          </p:nvPr>
        </p:nvSpPr>
        <p:spPr bwMode="auto">
          <a:xfrm>
            <a:off x="252033" y="252000"/>
            <a:ext cx="419666"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2F3EEA"/>
          </a:solidFill>
          <a:ln>
            <a:noFill/>
          </a:ln>
        </p:spPr>
        <p:txBody>
          <a:bodyPr vert="horz" wrap="square" lIns="91440" tIns="45720" rIns="91440" bIns="45720" numCol="1" anchor="t" anchorCtr="0" compatLnSpc="1">
            <a:prstTxWarp prst="textNoShape">
              <a:avLst/>
            </a:prstTxWarp>
            <a:noAutofit/>
          </a:bodyPr>
          <a:lstStyle/>
          <a:p>
            <a:endParaRPr lang="en-GB" sz="1800"/>
          </a:p>
        </p:txBody>
      </p:sp>
      <p:sp>
        <p:nvSpPr>
          <p:cNvPr id="11" name="Bottom bar">
            <a:extLst>
              <a:ext uri="{FF2B5EF4-FFF2-40B4-BE49-F238E27FC236}">
                <a16:creationId xmlns:a16="http://schemas.microsoft.com/office/drawing/2014/main" id="{FFFFD011-0D94-46EE-B45C-787FE82C3B5E}"/>
              </a:ext>
            </a:extLst>
          </p:cNvPr>
          <p:cNvSpPr/>
          <p:nvPr userDrawn="1"/>
        </p:nvSpPr>
        <p:spPr bwMode="auto">
          <a:xfrm>
            <a:off x="0" y="6541200"/>
            <a:ext cx="12194787" cy="316800"/>
          </a:xfrm>
          <a:prstGeom prst="rect">
            <a:avLst/>
          </a:prstGeom>
          <a:solidFill>
            <a:schemeClr val="accent2"/>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3" name="FLD_Presentation Title"/>
          <p:cNvSpPr>
            <a:spLocks noGrp="1"/>
          </p:cNvSpPr>
          <p:nvPr>
            <p:ph type="ftr" sz="quarter" idx="3"/>
          </p:nvPr>
        </p:nvSpPr>
        <p:spPr>
          <a:xfrm>
            <a:off x="0" y="6912000"/>
            <a:ext cx="0" cy="0"/>
          </a:xfrm>
          <a:prstGeom prst="rect">
            <a:avLst/>
          </a:prstGeom>
        </p:spPr>
        <p:txBody>
          <a:bodyPr vert="horz" lIns="0" tIns="0" rIns="0" bIns="0" rtlCol="0" anchor="t" anchorCtr="0"/>
          <a:lstStyle>
            <a:lvl1pPr algn="l">
              <a:spcBef>
                <a:spcPts val="0"/>
              </a:spcBef>
              <a:defRPr sz="700" b="0">
                <a:noFill/>
                <a:latin typeface="+mn-lt"/>
              </a:defRPr>
            </a:lvl1pPr>
          </a:lstStyle>
          <a:p>
            <a:r>
              <a:rPr lang="en-GB"/>
              <a:t>C.Sozzi |W related enhancements| Update on W transition in JT-60SA - 28 April 2026</a:t>
            </a:r>
            <a:endParaRPr lang="en-GB" dirty="0"/>
          </a:p>
        </p:txBody>
      </p:sp>
      <p:sp>
        <p:nvSpPr>
          <p:cNvPr id="4" name="Slide Number Placeholder 3"/>
          <p:cNvSpPr>
            <a:spLocks noGrp="1"/>
          </p:cNvSpPr>
          <p:nvPr>
            <p:ph type="sldNum" sz="quarter" idx="4"/>
          </p:nvPr>
        </p:nvSpPr>
        <p:spPr>
          <a:xfrm>
            <a:off x="11507948" y="6541200"/>
            <a:ext cx="432656" cy="316800"/>
          </a:xfrm>
          <a:prstGeom prst="rect">
            <a:avLst/>
          </a:prstGeom>
        </p:spPr>
        <p:txBody>
          <a:bodyPr vert="horz" lIns="0" tIns="0" rIns="0" bIns="0" rtlCol="0" anchor="ctr" anchorCtr="0"/>
          <a:lstStyle>
            <a:lvl1pPr algn="l">
              <a:defRPr sz="700" b="1">
                <a:solidFill>
                  <a:schemeClr val="bg1"/>
                </a:solidFill>
                <a:latin typeface="+mn-lt"/>
              </a:defRPr>
            </a:lvl1pPr>
          </a:lstStyle>
          <a:p>
            <a:fld id="{103EA872-A674-449B-A120-B97244F8E91D}" type="slidenum">
              <a:rPr lang="en-GB" smtClean="0"/>
              <a:pPr/>
              <a:t>‹#›</a:t>
            </a:fld>
            <a:endParaRPr lang="en-GB" dirty="0"/>
          </a:p>
        </p:txBody>
      </p:sp>
      <p:sp>
        <p:nvSpPr>
          <p:cNvPr id="113666" name="Rectangle 2"/>
          <p:cNvSpPr>
            <a:spLocks noGrp="1" noChangeArrowheads="1"/>
          </p:cNvSpPr>
          <p:nvPr>
            <p:ph type="title"/>
          </p:nvPr>
        </p:nvSpPr>
        <p:spPr bwMode="auto">
          <a:xfrm>
            <a:off x="1774957" y="426127"/>
            <a:ext cx="9313586" cy="9727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p>
            <a:pPr lvl="0"/>
            <a:r>
              <a:rPr lang="en-GB" dirty="0"/>
              <a:t>Click to edit Master title style</a:t>
            </a:r>
          </a:p>
        </p:txBody>
      </p:sp>
      <p:sp>
        <p:nvSpPr>
          <p:cNvPr id="113667" name="Rectangle 3"/>
          <p:cNvSpPr>
            <a:spLocks noGrp="1" noChangeArrowheads="1"/>
          </p:cNvSpPr>
          <p:nvPr>
            <p:ph type="body" idx="1"/>
          </p:nvPr>
        </p:nvSpPr>
        <p:spPr bwMode="auto">
          <a:xfrm>
            <a:off x="1774957" y="1706328"/>
            <a:ext cx="9313586" cy="45455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en-GB" dirty="0"/>
              <a:t>Edit Master text styles</a:t>
            </a:r>
            <a:endParaRPr lang="en-GB"/>
          </a:p>
          <a:p>
            <a:pPr lvl="1"/>
            <a:r>
              <a:rPr lang="en-GB" dirty="0"/>
              <a:t>Second level</a:t>
            </a:r>
            <a:endParaRPr lang="en-GB"/>
          </a:p>
          <a:p>
            <a:pPr lvl="2"/>
            <a:r>
              <a:rPr lang="en-GB" dirty="0"/>
              <a:t>Third level</a:t>
            </a:r>
            <a:endParaRPr lang="en-GB"/>
          </a:p>
          <a:p>
            <a:pPr lvl="3"/>
            <a:r>
              <a:rPr lang="en-GB" dirty="0"/>
              <a:t>Fourth level</a:t>
            </a:r>
            <a:endParaRPr lang="en-GB"/>
          </a:p>
          <a:p>
            <a:pPr lvl="4"/>
            <a:r>
              <a:rPr lang="en-GB" dirty="0"/>
              <a:t>Fifth level</a:t>
            </a:r>
            <a:endParaRPr lang="en-GB"/>
          </a:p>
          <a:p>
            <a:pPr lvl="5"/>
            <a:endParaRPr lang="en-GB" dirty="0"/>
          </a:p>
        </p:txBody>
      </p:sp>
      <p:sp>
        <p:nvSpPr>
          <p:cNvPr id="113676" name="text" descr="{&quot;templafy&quot;:{&quot;id&quot;:&quot;a1200f0a-0158-4a00-ad0e-dce482d1ca9c&quot;}}" title="UserProfile.Offices.Workarea_{{DocumentLanguage}}"/>
          <p:cNvSpPr>
            <a:spLocks noChangeArrowheads="1"/>
          </p:cNvSpPr>
          <p:nvPr/>
        </p:nvSpPr>
        <p:spPr bwMode="auto">
          <a:xfrm>
            <a:off x="1774958" y="6541200"/>
            <a:ext cx="3397513" cy="316800"/>
          </a:xfrm>
          <a:prstGeom prst="rect">
            <a:avLst/>
          </a:prstGeom>
          <a:noFill/>
          <a:ln>
            <a:noFill/>
          </a:ln>
        </p:spPr>
        <p:txBody>
          <a:bodyPr lIns="0" tIns="0" rIns="0" bIns="0" anchor="ctr" anchorCtr="0"/>
          <a:lstStyle/>
          <a:p>
            <a:pPr algn="l" eaLnBrk="0" hangingPunct="0">
              <a:spcBef>
                <a:spcPct val="0"/>
              </a:spcBef>
            </a:pPr>
            <a:r>
              <a:rPr lang="en-GB" sz="700" b="1" dirty="0">
                <a:solidFill>
                  <a:schemeClr val="bg1"/>
                </a:solidFill>
                <a:latin typeface="+mn-lt"/>
              </a:rPr>
              <a:t>DTU Physics</a:t>
            </a:r>
          </a:p>
        </p:txBody>
      </p:sp>
      <p:sp>
        <p:nvSpPr>
          <p:cNvPr id="5" name="date" descr="{&quot;templafy&quot;:{&quot;id&quot;:&quot;592a9016-ddd0-4524-9124-c454ed3bc0f6&quot;}}" title="Form.Date">
            <a:extLst>
              <a:ext uri="{FF2B5EF4-FFF2-40B4-BE49-F238E27FC236}">
                <a16:creationId xmlns:a16="http://schemas.microsoft.com/office/drawing/2014/main" id="{792B975C-625D-4095-8E1D-63F20A11B57C}"/>
              </a:ext>
            </a:extLst>
          </p:cNvPr>
          <p:cNvSpPr/>
          <p:nvPr userDrawn="1"/>
        </p:nvSpPr>
        <p:spPr bwMode="auto">
          <a:xfrm>
            <a:off x="251396" y="6541200"/>
            <a:ext cx="1104157" cy="316800"/>
          </a:xfrm>
          <a:prstGeom prst="rect">
            <a:avLst/>
          </a:prstGeom>
          <a:no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r" defTabSz="914400" rtl="0" eaLnBrk="1" fontAlgn="base" latinLnBrk="0" hangingPunct="1">
              <a:lnSpc>
                <a:spcPct val="100000"/>
              </a:lnSpc>
              <a:spcBef>
                <a:spcPct val="50000"/>
              </a:spcBef>
              <a:spcAft>
                <a:spcPct val="0"/>
              </a:spcAft>
              <a:buClrTx/>
              <a:buSzTx/>
              <a:buFontTx/>
              <a:buNone/>
              <a:tabLst/>
            </a:pPr>
            <a:r>
              <a:rPr kumimoji="0" lang="en-GB" sz="700" b="1" i="0" u="none" strike="noStrike" cap="none" normalizeH="0" baseline="0" dirty="0">
                <a:ln>
                  <a:noFill/>
                </a:ln>
                <a:solidFill>
                  <a:schemeClr val="bg1"/>
                </a:solidFill>
                <a:effectLst/>
                <a:latin typeface="+mn-lt"/>
                <a:ea typeface="ＭＳ Ｐゴシック" pitchFamily="-80" charset="-128"/>
              </a:rPr>
              <a:t>25 April 2023</a:t>
            </a:r>
          </a:p>
        </p:txBody>
      </p:sp>
      <p:sp>
        <p:nvSpPr>
          <p:cNvPr id="7" name="text" descr="{&quot;templafy&quot;:{&quot;id&quot;:&quot;d0ccca39-cccd-4899-a51b-303390715025&quot;}}" title="Form.PresentationTitle">
            <a:extLst>
              <a:ext uri="{FF2B5EF4-FFF2-40B4-BE49-F238E27FC236}">
                <a16:creationId xmlns:a16="http://schemas.microsoft.com/office/drawing/2014/main" id="{06B09BDB-1C7D-4F8A-8F1B-82D88054A428}"/>
              </a:ext>
            </a:extLst>
          </p:cNvPr>
          <p:cNvSpPr txBox="1"/>
          <p:nvPr userDrawn="1"/>
        </p:nvSpPr>
        <p:spPr>
          <a:xfrm>
            <a:off x="5591878" y="6541200"/>
            <a:ext cx="5496664" cy="316800"/>
          </a:xfrm>
          <a:prstGeom prst="rect">
            <a:avLst/>
          </a:prstGeom>
          <a:noFill/>
        </p:spPr>
        <p:txBody>
          <a:bodyPr wrap="square" lIns="0" tIns="0" rIns="0" bIns="0" rtlCol="0" anchor="ctr" anchorCtr="0">
            <a:noAutofit/>
          </a:bodyPr>
          <a:lstStyle/>
          <a:p>
            <a:pPr algn="r"/>
            <a:endParaRPr lang="en-GB" sz="700" dirty="0">
              <a:solidFill>
                <a:schemeClr val="bg1"/>
              </a:solidFill>
              <a:latin typeface="+mn-lt"/>
            </a:endParaRPr>
          </a:p>
        </p:txBody>
      </p:sp>
      <p:sp>
        <p:nvSpPr>
          <p:cNvPr id="2" name="Top bar">
            <a:extLst>
              <a:ext uri="{FF2B5EF4-FFF2-40B4-BE49-F238E27FC236}">
                <a16:creationId xmlns:a16="http://schemas.microsoft.com/office/drawing/2014/main" id="{35912424-89BF-4A93-9096-3282916C71FE}"/>
              </a:ext>
            </a:extLst>
          </p:cNvPr>
          <p:cNvSpPr/>
          <p:nvPr userDrawn="1"/>
        </p:nvSpPr>
        <p:spPr bwMode="auto">
          <a:xfrm>
            <a:off x="0" y="0"/>
            <a:ext cx="12194787" cy="50400"/>
          </a:xfrm>
          <a:prstGeom prst="rect">
            <a:avLst/>
          </a:prstGeom>
          <a:solidFill>
            <a:srgbClr val="2F3EEA"/>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Tree>
    <p:extLst>
      <p:ext uri="{BB962C8B-B14F-4D97-AF65-F5344CB8AC3E}">
        <p14:creationId xmlns:p14="http://schemas.microsoft.com/office/powerpoint/2010/main" val="2818780159"/>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hf hdr="0" dt="0"/>
  <p:txStyles>
    <p:titleStyle>
      <a:lvl1pPr algn="l" rtl="0" eaLnBrk="1" fontAlgn="base" hangingPunct="1">
        <a:spcBef>
          <a:spcPct val="0"/>
        </a:spcBef>
        <a:spcAft>
          <a:spcPct val="0"/>
        </a:spcAft>
        <a:defRPr sz="3000" b="1">
          <a:solidFill>
            <a:srgbClr val="000000"/>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p:titleStyle>
    <p:bodyStyle>
      <a:lvl1pPr marL="198000" indent="-198000" algn="l" rtl="0" eaLnBrk="1" fontAlgn="base" hangingPunct="1">
        <a:spcBef>
          <a:spcPct val="20000"/>
        </a:spcBef>
        <a:spcAft>
          <a:spcPct val="0"/>
        </a:spcAft>
        <a:buChar char="•"/>
        <a:defRPr sz="1800">
          <a:solidFill>
            <a:schemeClr val="tx1"/>
          </a:solidFill>
          <a:latin typeface="+mn-lt"/>
          <a:ea typeface="+mn-ea"/>
          <a:cs typeface="+mn-cs"/>
        </a:defRPr>
      </a:lvl1pPr>
      <a:lvl2pPr marL="414000" indent="-198000" algn="l" rtl="0" eaLnBrk="1" fontAlgn="base" hangingPunct="1">
        <a:spcBef>
          <a:spcPct val="20000"/>
        </a:spcBef>
        <a:spcAft>
          <a:spcPct val="0"/>
        </a:spcAft>
        <a:buChar char="–"/>
        <a:defRPr sz="1800">
          <a:solidFill>
            <a:schemeClr val="tx1"/>
          </a:solidFill>
          <a:latin typeface="+mn-lt"/>
          <a:ea typeface="+mn-ea"/>
        </a:defRPr>
      </a:lvl2pPr>
      <a:lvl3pPr marL="615600" indent="-198000" algn="l" rtl="0" eaLnBrk="1" fontAlgn="base" hangingPunct="1">
        <a:spcBef>
          <a:spcPct val="20000"/>
        </a:spcBef>
        <a:spcAft>
          <a:spcPct val="0"/>
        </a:spcAft>
        <a:buChar char="•"/>
        <a:defRPr sz="1800">
          <a:solidFill>
            <a:schemeClr val="tx1"/>
          </a:solidFill>
          <a:latin typeface="+mn-lt"/>
          <a:ea typeface="+mn-ea"/>
        </a:defRPr>
      </a:lvl3pPr>
      <a:lvl4pPr marL="828000" indent="-198000" algn="l" rtl="0" eaLnBrk="1" fontAlgn="base" hangingPunct="1">
        <a:spcBef>
          <a:spcPct val="20000"/>
        </a:spcBef>
        <a:spcAft>
          <a:spcPct val="0"/>
        </a:spcAft>
        <a:buChar char="–"/>
        <a:defRPr sz="1800">
          <a:solidFill>
            <a:schemeClr val="tx1"/>
          </a:solidFill>
          <a:latin typeface="+mn-lt"/>
          <a:ea typeface="+mn-ea"/>
        </a:defRPr>
      </a:lvl4pPr>
      <a:lvl5pPr marL="1026000" indent="-198000" algn="l" rtl="0" eaLnBrk="1" fontAlgn="base" hangingPunct="1">
        <a:spcBef>
          <a:spcPct val="20000"/>
        </a:spcBef>
        <a:spcAft>
          <a:spcPct val="0"/>
        </a:spcAft>
        <a:buChar char="»"/>
        <a:defRPr sz="1800">
          <a:solidFill>
            <a:schemeClr val="tx1"/>
          </a:solidFill>
          <a:latin typeface="+mn-lt"/>
          <a:ea typeface="+mn-ea"/>
        </a:defRPr>
      </a:lvl5pPr>
      <a:lvl6pPr marL="1026000" indent="-198000" algn="l" rtl="0" eaLnBrk="1" fontAlgn="base" hangingPunct="1">
        <a:spcBef>
          <a:spcPct val="20000"/>
        </a:spcBef>
        <a:spcAft>
          <a:spcPct val="0"/>
        </a:spcAft>
        <a:buChar char="»"/>
        <a:defRPr sz="1800">
          <a:solidFill>
            <a:schemeClr val="tx1"/>
          </a:solidFill>
          <a:latin typeface="+mn-lt"/>
          <a:ea typeface="+mn-ea"/>
        </a:defRPr>
      </a:lvl6pPr>
      <a:lvl7pPr marL="1026000" indent="-198000" algn="l" rtl="0" eaLnBrk="1" fontAlgn="base" hangingPunct="1">
        <a:spcBef>
          <a:spcPct val="20000"/>
        </a:spcBef>
        <a:spcAft>
          <a:spcPct val="0"/>
        </a:spcAft>
        <a:buChar char="»"/>
        <a:defRPr sz="1800">
          <a:solidFill>
            <a:schemeClr val="tx1"/>
          </a:solidFill>
          <a:latin typeface="+mn-lt"/>
          <a:ea typeface="+mn-ea"/>
        </a:defRPr>
      </a:lvl7pPr>
      <a:lvl8pPr marL="1026000" indent="-198000" algn="l" rtl="0" eaLnBrk="1" fontAlgn="base" hangingPunct="1">
        <a:spcBef>
          <a:spcPct val="20000"/>
        </a:spcBef>
        <a:spcAft>
          <a:spcPct val="0"/>
        </a:spcAft>
        <a:buChar char="»"/>
        <a:defRPr sz="1800">
          <a:solidFill>
            <a:schemeClr val="tx1"/>
          </a:solidFill>
          <a:latin typeface="+mn-lt"/>
          <a:ea typeface="+mn-ea"/>
        </a:defRPr>
      </a:lvl8pPr>
      <a:lvl9pPr marL="1026000" indent="-198000" algn="l" rtl="0" eaLnBrk="1" fontAlgn="base" hangingPunct="1">
        <a:spcBef>
          <a:spcPct val="20000"/>
        </a:spcBef>
        <a:spcAft>
          <a:spcPct val="0"/>
        </a:spcAft>
        <a:buChar char="»"/>
        <a:defRPr sz="1800">
          <a:solidFill>
            <a:schemeClr val="tx1"/>
          </a:solidFill>
          <a:latin typeface="+mn-lt"/>
          <a:ea typeface="+mn-ea"/>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68">
          <p15:clr>
            <a:srgbClr val="F26B43"/>
          </p15:clr>
        </p15:guide>
        <p15:guide id="4" orient="horz" pos="881">
          <p15:clr>
            <a:srgbClr val="F26B43"/>
          </p15:clr>
        </p15:guide>
        <p15:guide id="5" orient="horz" pos="1074">
          <p15:clr>
            <a:srgbClr val="F26B43"/>
          </p15:clr>
        </p15:guide>
        <p15:guide id="6" orient="horz" pos="3938">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4"/>
          <p:cNvGrpSpPr>
            <a:grpSpLocks/>
          </p:cNvGrpSpPr>
          <p:nvPr userDrawn="1"/>
        </p:nvGrpSpPr>
        <p:grpSpPr bwMode="auto">
          <a:xfrm>
            <a:off x="0" y="611188"/>
            <a:ext cx="11918462" cy="114300"/>
            <a:chOff x="96" y="504"/>
            <a:chExt cx="5537" cy="72"/>
          </a:xfrm>
        </p:grpSpPr>
        <p:sp>
          <p:nvSpPr>
            <p:cNvPr id="7" name="Rectangle 5"/>
            <p:cNvSpPr>
              <a:spLocks noChangeArrowheads="1"/>
            </p:cNvSpPr>
            <p:nvPr/>
          </p:nvSpPr>
          <p:spPr bwMode="gray">
            <a:xfrm>
              <a:off x="125" y="529"/>
              <a:ext cx="5507" cy="47"/>
            </a:xfrm>
            <a:prstGeom prst="rect">
              <a:avLst/>
            </a:prstGeom>
            <a:gradFill rotWithShape="0">
              <a:gsLst>
                <a:gs pos="0">
                  <a:srgbClr val="858585"/>
                </a:gs>
                <a:gs pos="100000">
                  <a:schemeClr val="bg1"/>
                </a:gs>
              </a:gsLst>
              <a:lin ang="0" scaled="1"/>
            </a:gradFill>
            <a:ln w="9525">
              <a:noFill/>
              <a:miter lim="800000"/>
              <a:headEnd/>
              <a:tailEnd/>
            </a:ln>
          </p:spPr>
          <p:txBody>
            <a:bodyPr wrap="none" lIns="96323" tIns="48161" rIns="96323" bIns="48161" anchor="ctr"/>
            <a:lstStyle/>
            <a:p>
              <a:pPr algn="ctr" eaLnBrk="1" hangingPunct="1">
                <a:defRPr/>
              </a:pPr>
              <a:endParaRPr kumimoji="1" lang="en-US" altLang="ja-JP" sz="2500">
                <a:solidFill>
                  <a:schemeClr val="tx1"/>
                </a:solidFill>
                <a:effectLst/>
                <a:latin typeface="ＭＳ Ｐゴシック" charset="-128"/>
                <a:ea typeface="ＭＳ Ｐゴシック" charset="-128"/>
              </a:endParaRPr>
            </a:p>
          </p:txBody>
        </p:sp>
        <p:sp>
          <p:nvSpPr>
            <p:cNvPr id="8" name="Rectangle 6"/>
            <p:cNvSpPr>
              <a:spLocks noChangeArrowheads="1"/>
            </p:cNvSpPr>
            <p:nvPr/>
          </p:nvSpPr>
          <p:spPr bwMode="gray">
            <a:xfrm>
              <a:off x="96" y="504"/>
              <a:ext cx="5537" cy="47"/>
            </a:xfrm>
            <a:prstGeom prst="rect">
              <a:avLst/>
            </a:prstGeom>
            <a:gradFill rotWithShape="0">
              <a:gsLst>
                <a:gs pos="0">
                  <a:srgbClr val="0705FF"/>
                </a:gs>
                <a:gs pos="100000">
                  <a:schemeClr val="bg1"/>
                </a:gs>
              </a:gsLst>
              <a:lin ang="0" scaled="1"/>
            </a:gradFill>
            <a:ln w="9525">
              <a:noFill/>
              <a:miter lim="800000"/>
              <a:headEnd/>
              <a:tailEnd/>
            </a:ln>
          </p:spPr>
          <p:txBody>
            <a:bodyPr wrap="none" lIns="96323" tIns="48161" rIns="96323" bIns="48161" anchor="ctr"/>
            <a:lstStyle/>
            <a:p>
              <a:pPr algn="ctr" eaLnBrk="1" hangingPunct="1">
                <a:defRPr/>
              </a:pPr>
              <a:endParaRPr kumimoji="1" lang="en-US" altLang="ja-JP" sz="2500">
                <a:solidFill>
                  <a:schemeClr val="tx1"/>
                </a:solidFill>
                <a:effectLst/>
                <a:latin typeface="ＭＳ Ｐゴシック" charset="-128"/>
                <a:ea typeface="ＭＳ Ｐゴシック" charset="-128"/>
              </a:endParaRPr>
            </a:p>
          </p:txBody>
        </p:sp>
      </p:grpSp>
      <p:sp>
        <p:nvSpPr>
          <p:cNvPr id="116738" name="Rectangle 2"/>
          <p:cNvSpPr>
            <a:spLocks noGrp="1" noChangeArrowheads="1"/>
          </p:cNvSpPr>
          <p:nvPr>
            <p:ph type="title"/>
          </p:nvPr>
        </p:nvSpPr>
        <p:spPr bwMode="auto">
          <a:xfrm>
            <a:off x="0" y="1"/>
            <a:ext cx="12192000" cy="600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8" name="Rectangle 3"/>
          <p:cNvSpPr>
            <a:spLocks noGrp="1" noChangeArrowheads="1"/>
          </p:cNvSpPr>
          <p:nvPr>
            <p:ph type="body" idx="1"/>
          </p:nvPr>
        </p:nvSpPr>
        <p:spPr bwMode="auto">
          <a:xfrm>
            <a:off x="509954" y="1125538"/>
            <a:ext cx="10994292" cy="5059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p:txBody>
      </p:sp>
      <p:pic>
        <p:nvPicPr>
          <p:cNvPr id="1030" name="Picture 9" descr="logo6"/>
          <p:cNvPicPr>
            <a:picLocks noChangeAspect="1" noChangeArrowheads="1"/>
          </p:cNvPicPr>
          <p:nvPr userDrawn="1"/>
        </p:nvPicPr>
        <p:blipFill>
          <a:blip r:embed="rId4" cstate="print"/>
          <a:srcRect/>
          <a:stretch>
            <a:fillRect/>
          </a:stretch>
        </p:blipFill>
        <p:spPr bwMode="auto">
          <a:xfrm>
            <a:off x="9620929" y="12701"/>
            <a:ext cx="2571071" cy="595197"/>
          </a:xfrm>
          <a:prstGeom prst="rect">
            <a:avLst/>
          </a:prstGeom>
          <a:noFill/>
          <a:ln w="9525">
            <a:noFill/>
            <a:miter lim="800000"/>
            <a:headEnd/>
            <a:tailEnd/>
          </a:ln>
        </p:spPr>
      </p:pic>
      <p:sp>
        <p:nvSpPr>
          <p:cNvPr id="116753" name="Rectangle 17"/>
          <p:cNvSpPr>
            <a:spLocks noChangeArrowheads="1"/>
          </p:cNvSpPr>
          <p:nvPr userDrawn="1"/>
        </p:nvSpPr>
        <p:spPr bwMode="auto">
          <a:xfrm>
            <a:off x="8186615" y="6357938"/>
            <a:ext cx="184731" cy="369332"/>
          </a:xfrm>
          <a:prstGeom prst="rect">
            <a:avLst/>
          </a:prstGeom>
          <a:noFill/>
          <a:ln w="9525">
            <a:noFill/>
            <a:miter lim="800000"/>
            <a:headEnd/>
            <a:tailEnd/>
          </a:ln>
          <a:effectLst/>
        </p:spPr>
        <p:txBody>
          <a:bodyPr wrap="none">
            <a:spAutoFit/>
          </a:bodyPr>
          <a:lstStyle/>
          <a:p>
            <a:pPr>
              <a:defRPr/>
            </a:pPr>
            <a:endParaRPr lang="en-GB" sz="1800">
              <a:effectLst>
                <a:outerShdw blurRad="38100" dist="38100" dir="2700000" algn="tl">
                  <a:srgbClr val="C0C0C0"/>
                </a:outerShdw>
              </a:effectLst>
              <a:latin typeface="Times New Roman" charset="0"/>
              <a:ea typeface="+mn-ea"/>
            </a:endParaRPr>
          </a:p>
        </p:txBody>
      </p:sp>
      <p:sp>
        <p:nvSpPr>
          <p:cNvPr id="2" name="Text Box 38">
            <a:extLst>
              <a:ext uri="{FF2B5EF4-FFF2-40B4-BE49-F238E27FC236}">
                <a16:creationId xmlns:a16="http://schemas.microsoft.com/office/drawing/2014/main" id="{C3AC416C-557A-5DF8-B7A7-1BA4846CBDB9}"/>
              </a:ext>
            </a:extLst>
          </p:cNvPr>
          <p:cNvSpPr txBox="1">
            <a:spLocks noChangeArrowheads="1"/>
          </p:cNvSpPr>
          <p:nvPr userDrawn="1"/>
        </p:nvSpPr>
        <p:spPr bwMode="auto">
          <a:xfrm>
            <a:off x="10643386" y="579712"/>
            <a:ext cx="155330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eaLnBrk="1" hangingPunct="1">
              <a:defRPr/>
            </a:pPr>
            <a:r>
              <a:rPr lang="en-US" altLang="ja-JP" sz="1000" b="1" baseline="0" dirty="0"/>
              <a:t>TCM-44 Naka</a:t>
            </a:r>
            <a:endParaRPr lang="en-US" altLang="ja-JP" sz="1000" b="1" dirty="0"/>
          </a:p>
          <a:p>
            <a:pPr algn="r" eaLnBrk="1" hangingPunct="1">
              <a:defRPr/>
            </a:pPr>
            <a:r>
              <a:rPr lang="en-US" altLang="ja-JP" sz="1000" b="1" dirty="0"/>
              <a:t> 20</a:t>
            </a:r>
            <a:r>
              <a:rPr lang="en-US" altLang="ja-JP" sz="1000" b="1" baseline="0" dirty="0"/>
              <a:t> Nov.</a:t>
            </a:r>
            <a:r>
              <a:rPr lang="en-US" altLang="ja-JP" sz="1000" b="1" dirty="0"/>
              <a:t> 2025</a:t>
            </a:r>
          </a:p>
        </p:txBody>
      </p:sp>
      <p:sp>
        <p:nvSpPr>
          <p:cNvPr id="3" name="スライド番号プレースホルダー 1">
            <a:extLst>
              <a:ext uri="{FF2B5EF4-FFF2-40B4-BE49-F238E27FC236}">
                <a16:creationId xmlns:a16="http://schemas.microsoft.com/office/drawing/2014/main" id="{8911E192-80C2-2637-6736-09EC79F275E3}"/>
              </a:ext>
            </a:extLst>
          </p:cNvPr>
          <p:cNvSpPr txBox="1">
            <a:spLocks/>
          </p:cNvSpPr>
          <p:nvPr userDrawn="1"/>
        </p:nvSpPr>
        <p:spPr>
          <a:xfrm>
            <a:off x="11477708" y="6492876"/>
            <a:ext cx="736879"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B01B5AA-85FA-4ADF-B12E-F2FE43C0A365}" type="slidenum">
              <a:rPr lang="ja-JP" altLang="en-US" sz="1200" smtClean="0"/>
              <a:pPr/>
              <a:t>‹#›</a:t>
            </a:fld>
            <a:r>
              <a:rPr lang="en-US" altLang="ja-JP" sz="1200" dirty="0"/>
              <a:t>/9</a:t>
            </a:r>
            <a:endParaRPr lang="ja-JP" altLang="en-US" sz="1200" dirty="0"/>
          </a:p>
        </p:txBody>
      </p:sp>
    </p:spTree>
    <p:extLst>
      <p:ext uri="{BB962C8B-B14F-4D97-AF65-F5344CB8AC3E}">
        <p14:creationId xmlns:p14="http://schemas.microsoft.com/office/powerpoint/2010/main" val="469579473"/>
      </p:ext>
    </p:extLst>
  </p:cSld>
  <p:clrMap bg1="lt1" tx1="dk1" bg2="lt2" tx2="dk2" accent1="accent1" accent2="accent2" accent3="accent3" accent4="accent4" accent5="accent5" accent6="accent6" hlink="hlink" folHlink="folHlink"/>
  <p:sldLayoutIdLst>
    <p:sldLayoutId id="2147483704" r:id="rId1"/>
    <p:sldLayoutId id="2147483705" r:id="rId2"/>
  </p:sldLayoutIdLst>
  <p:hf hdr="0" dt="0"/>
  <p:txStyles>
    <p:titleStyle>
      <a:lvl1pPr algn="l" rtl="0" eaLnBrk="0" fontAlgn="base" hangingPunct="0">
        <a:spcBef>
          <a:spcPct val="0"/>
        </a:spcBef>
        <a:spcAft>
          <a:spcPct val="0"/>
        </a:spcAft>
        <a:defRPr sz="2800" b="1">
          <a:solidFill>
            <a:srgbClr val="000099"/>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2800" b="1">
          <a:solidFill>
            <a:srgbClr val="000099"/>
          </a:solidFill>
          <a:effectLst>
            <a:outerShdw blurRad="38100" dist="38100" dir="2700000" algn="tl">
              <a:srgbClr val="C0C0C0"/>
            </a:outerShdw>
          </a:effectLst>
          <a:latin typeface="Arial" charset="0"/>
          <a:ea typeface="ヒラギノ角ゴ Pro W3" charset="-128"/>
        </a:defRPr>
      </a:lvl2pPr>
      <a:lvl3pPr algn="l" rtl="0" eaLnBrk="0" fontAlgn="base" hangingPunct="0">
        <a:spcBef>
          <a:spcPct val="0"/>
        </a:spcBef>
        <a:spcAft>
          <a:spcPct val="0"/>
        </a:spcAft>
        <a:defRPr sz="2800" b="1">
          <a:solidFill>
            <a:srgbClr val="000099"/>
          </a:solidFill>
          <a:effectLst>
            <a:outerShdw blurRad="38100" dist="38100" dir="2700000" algn="tl">
              <a:srgbClr val="C0C0C0"/>
            </a:outerShdw>
          </a:effectLst>
          <a:latin typeface="Arial" charset="0"/>
          <a:ea typeface="ヒラギノ角ゴ Pro W3" charset="-128"/>
        </a:defRPr>
      </a:lvl3pPr>
      <a:lvl4pPr algn="l" rtl="0" eaLnBrk="0" fontAlgn="base" hangingPunct="0">
        <a:spcBef>
          <a:spcPct val="0"/>
        </a:spcBef>
        <a:spcAft>
          <a:spcPct val="0"/>
        </a:spcAft>
        <a:defRPr sz="2800" b="1">
          <a:solidFill>
            <a:srgbClr val="000099"/>
          </a:solidFill>
          <a:effectLst>
            <a:outerShdw blurRad="38100" dist="38100" dir="2700000" algn="tl">
              <a:srgbClr val="C0C0C0"/>
            </a:outerShdw>
          </a:effectLst>
          <a:latin typeface="Arial" charset="0"/>
          <a:ea typeface="ヒラギノ角ゴ Pro W3" charset="-128"/>
        </a:defRPr>
      </a:lvl4pPr>
      <a:lvl5pPr algn="l" rtl="0" eaLnBrk="0" fontAlgn="base" hangingPunct="0">
        <a:spcBef>
          <a:spcPct val="0"/>
        </a:spcBef>
        <a:spcAft>
          <a:spcPct val="0"/>
        </a:spcAft>
        <a:defRPr sz="2800" b="1">
          <a:solidFill>
            <a:srgbClr val="000099"/>
          </a:solidFill>
          <a:effectLst>
            <a:outerShdw blurRad="38100" dist="38100" dir="2700000" algn="tl">
              <a:srgbClr val="C0C0C0"/>
            </a:outerShdw>
          </a:effectLst>
          <a:latin typeface="Arial" charset="0"/>
          <a:ea typeface="ヒラギノ角ゴ Pro W3" charset="-128"/>
        </a:defRPr>
      </a:lvl5pPr>
      <a:lvl6pPr marL="457200" algn="l" rtl="0" eaLnBrk="0" fontAlgn="base" hangingPunct="0">
        <a:spcBef>
          <a:spcPct val="0"/>
        </a:spcBef>
        <a:spcAft>
          <a:spcPct val="0"/>
        </a:spcAft>
        <a:defRPr sz="2800" b="1">
          <a:solidFill>
            <a:srgbClr val="000099"/>
          </a:solidFill>
          <a:effectLst>
            <a:outerShdw blurRad="38100" dist="38100" dir="2700000" algn="tl">
              <a:srgbClr val="C0C0C0"/>
            </a:outerShdw>
          </a:effectLst>
          <a:latin typeface="Arial" charset="0"/>
          <a:ea typeface="ヒラギノ角ゴ Pro W3" charset="-128"/>
        </a:defRPr>
      </a:lvl6pPr>
      <a:lvl7pPr marL="914400" algn="l" rtl="0" eaLnBrk="0" fontAlgn="base" hangingPunct="0">
        <a:spcBef>
          <a:spcPct val="0"/>
        </a:spcBef>
        <a:spcAft>
          <a:spcPct val="0"/>
        </a:spcAft>
        <a:defRPr sz="2800" b="1">
          <a:solidFill>
            <a:srgbClr val="000099"/>
          </a:solidFill>
          <a:effectLst>
            <a:outerShdw blurRad="38100" dist="38100" dir="2700000" algn="tl">
              <a:srgbClr val="C0C0C0"/>
            </a:outerShdw>
          </a:effectLst>
          <a:latin typeface="Arial" charset="0"/>
          <a:ea typeface="ヒラギノ角ゴ Pro W3" charset="-128"/>
        </a:defRPr>
      </a:lvl7pPr>
      <a:lvl8pPr marL="1371600" algn="l" rtl="0" eaLnBrk="0" fontAlgn="base" hangingPunct="0">
        <a:spcBef>
          <a:spcPct val="0"/>
        </a:spcBef>
        <a:spcAft>
          <a:spcPct val="0"/>
        </a:spcAft>
        <a:defRPr sz="2800" b="1">
          <a:solidFill>
            <a:srgbClr val="000099"/>
          </a:solidFill>
          <a:effectLst>
            <a:outerShdw blurRad="38100" dist="38100" dir="2700000" algn="tl">
              <a:srgbClr val="C0C0C0"/>
            </a:outerShdw>
          </a:effectLst>
          <a:latin typeface="Arial" charset="0"/>
          <a:ea typeface="ヒラギノ角ゴ Pro W3" charset="-128"/>
        </a:defRPr>
      </a:lvl8pPr>
      <a:lvl9pPr marL="1828800" algn="l" rtl="0" eaLnBrk="0" fontAlgn="base" hangingPunct="0">
        <a:spcBef>
          <a:spcPct val="0"/>
        </a:spcBef>
        <a:spcAft>
          <a:spcPct val="0"/>
        </a:spcAft>
        <a:defRPr sz="2800" b="1">
          <a:solidFill>
            <a:srgbClr val="000099"/>
          </a:solidFill>
          <a:effectLst>
            <a:outerShdw blurRad="38100" dist="38100" dir="2700000" algn="tl">
              <a:srgbClr val="C0C0C0"/>
            </a:outerShdw>
          </a:effectLst>
          <a:latin typeface="Arial" charset="0"/>
          <a:ea typeface="ヒラギノ角ゴ Pro W3" charset="-128"/>
        </a:defRPr>
      </a:lvl9pPr>
    </p:titleStyle>
    <p:bodyStyle>
      <a:lvl1pPr marL="285750" indent="-285750" algn="l" rtl="0" eaLnBrk="0" fontAlgn="base" hangingPunct="0">
        <a:spcBef>
          <a:spcPct val="40000"/>
        </a:spcBef>
        <a:spcAft>
          <a:spcPct val="0"/>
        </a:spcAft>
        <a:buSzPct val="60000"/>
        <a:buFont typeface="Times" charset="0"/>
        <a:buChar char="•"/>
        <a:defRPr sz="2000" b="1">
          <a:solidFill>
            <a:schemeClr val="accent2"/>
          </a:solidFill>
          <a:latin typeface="+mn-lt"/>
          <a:ea typeface="+mn-ea"/>
          <a:cs typeface="+mn-cs"/>
        </a:defRPr>
      </a:lvl1pPr>
      <a:lvl2pPr marL="801688" indent="-225425" algn="l" rtl="0" eaLnBrk="0" fontAlgn="base" hangingPunct="0">
        <a:spcBef>
          <a:spcPct val="20000"/>
        </a:spcBef>
        <a:spcAft>
          <a:spcPct val="0"/>
        </a:spcAft>
        <a:buSzPct val="65000"/>
        <a:buFont typeface="Wingdings" charset="2"/>
        <a:buChar char="Ø"/>
        <a:defRPr b="1">
          <a:solidFill>
            <a:schemeClr val="accent2"/>
          </a:solidFill>
          <a:latin typeface="+mn-lt"/>
          <a:ea typeface="+mn-ea"/>
        </a:defRPr>
      </a:lvl2pPr>
      <a:lvl3pPr marL="1189038" indent="-196850" algn="l" rtl="0" eaLnBrk="0" fontAlgn="base" hangingPunct="0">
        <a:spcBef>
          <a:spcPct val="20000"/>
        </a:spcBef>
        <a:spcAft>
          <a:spcPct val="0"/>
        </a:spcAft>
        <a:buChar char="o"/>
        <a:defRPr sz="1600" b="1">
          <a:solidFill>
            <a:schemeClr val="accent2"/>
          </a:solidFill>
          <a:latin typeface="+mn-lt"/>
          <a:ea typeface="+mn-ea"/>
        </a:defRPr>
      </a:lvl3pPr>
      <a:lvl4pPr marL="1697038" indent="-228600" algn="l" rtl="0" eaLnBrk="0" fontAlgn="base" hangingPunct="0">
        <a:spcBef>
          <a:spcPct val="20000"/>
        </a:spcBef>
        <a:spcAft>
          <a:spcPct val="0"/>
        </a:spcAft>
        <a:buSzPct val="25000"/>
        <a:buChar char="–"/>
        <a:defRPr>
          <a:solidFill>
            <a:srgbClr val="FF0000"/>
          </a:solidFill>
          <a:latin typeface="Times New Roman" charset="0"/>
          <a:ea typeface="+mn-ea"/>
        </a:defRPr>
      </a:lvl4pPr>
      <a:lvl5pPr marL="2116138" indent="-228600" algn="l" rtl="0" eaLnBrk="0" fontAlgn="base" hangingPunct="0">
        <a:spcBef>
          <a:spcPct val="20000"/>
        </a:spcBef>
        <a:spcAft>
          <a:spcPct val="0"/>
        </a:spcAft>
        <a:buSzPct val="25000"/>
        <a:buFont typeface="Monotype Sorts" charset="2"/>
        <a:buChar char="•"/>
        <a:defRPr>
          <a:solidFill>
            <a:srgbClr val="FF0000"/>
          </a:solidFill>
          <a:latin typeface="Times New Roman" charset="0"/>
          <a:ea typeface="+mn-ea"/>
        </a:defRPr>
      </a:lvl5pPr>
      <a:lvl6pPr marL="2573338" indent="-228600" algn="l" rtl="0" eaLnBrk="0" fontAlgn="base" hangingPunct="0">
        <a:spcBef>
          <a:spcPct val="20000"/>
        </a:spcBef>
        <a:spcAft>
          <a:spcPct val="0"/>
        </a:spcAft>
        <a:buSzPct val="25000"/>
        <a:buFont typeface="Monotype Sorts" charset="2"/>
        <a:buChar char="•"/>
        <a:defRPr>
          <a:solidFill>
            <a:srgbClr val="FF0000"/>
          </a:solidFill>
          <a:latin typeface="Times New Roman" charset="0"/>
          <a:ea typeface="+mn-ea"/>
        </a:defRPr>
      </a:lvl6pPr>
      <a:lvl7pPr marL="3030538" indent="-228600" algn="l" rtl="0" eaLnBrk="0" fontAlgn="base" hangingPunct="0">
        <a:spcBef>
          <a:spcPct val="20000"/>
        </a:spcBef>
        <a:spcAft>
          <a:spcPct val="0"/>
        </a:spcAft>
        <a:buSzPct val="25000"/>
        <a:buFont typeface="Monotype Sorts" charset="2"/>
        <a:buChar char="•"/>
        <a:defRPr>
          <a:solidFill>
            <a:srgbClr val="FF0000"/>
          </a:solidFill>
          <a:latin typeface="Times New Roman" charset="0"/>
          <a:ea typeface="+mn-ea"/>
        </a:defRPr>
      </a:lvl7pPr>
      <a:lvl8pPr marL="3487738" indent="-228600" algn="l" rtl="0" eaLnBrk="0" fontAlgn="base" hangingPunct="0">
        <a:spcBef>
          <a:spcPct val="20000"/>
        </a:spcBef>
        <a:spcAft>
          <a:spcPct val="0"/>
        </a:spcAft>
        <a:buSzPct val="25000"/>
        <a:buFont typeface="Monotype Sorts" charset="2"/>
        <a:buChar char="•"/>
        <a:defRPr>
          <a:solidFill>
            <a:srgbClr val="FF0000"/>
          </a:solidFill>
          <a:latin typeface="Times New Roman" charset="0"/>
          <a:ea typeface="+mn-ea"/>
        </a:defRPr>
      </a:lvl8pPr>
      <a:lvl9pPr marL="3944938" indent="-228600" algn="l" rtl="0" eaLnBrk="0" fontAlgn="base" hangingPunct="0">
        <a:spcBef>
          <a:spcPct val="20000"/>
        </a:spcBef>
        <a:spcAft>
          <a:spcPct val="0"/>
        </a:spcAft>
        <a:buSzPct val="25000"/>
        <a:buFont typeface="Monotype Sorts" charset="2"/>
        <a:buChar char="•"/>
        <a:defRPr>
          <a:solidFill>
            <a:srgbClr val="FF0000"/>
          </a:solidFill>
          <a:latin typeface="Times New Roman"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indico.euro-fusion.org/event/3995/" TargetMode="Externa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0DF84-45A5-E8B6-2356-A083BD3B6272}"/>
              </a:ext>
            </a:extLst>
          </p:cNvPr>
          <p:cNvSpPr>
            <a:spLocks noGrp="1"/>
          </p:cNvSpPr>
          <p:nvPr>
            <p:ph type="title"/>
          </p:nvPr>
        </p:nvSpPr>
        <p:spPr>
          <a:xfrm>
            <a:off x="427892" y="1730611"/>
            <a:ext cx="9125541" cy="620251"/>
          </a:xfrm>
        </p:spPr>
        <p:txBody>
          <a:bodyPr>
            <a:normAutofit/>
          </a:bodyPr>
          <a:lstStyle/>
          <a:p>
            <a:r>
              <a:rPr lang="en-US" dirty="0"/>
              <a:t>Update on W transition in JT-60SA (28 April 2026) </a:t>
            </a:r>
          </a:p>
        </p:txBody>
      </p:sp>
      <p:sp>
        <p:nvSpPr>
          <p:cNvPr id="3" name="Text Placeholder 2">
            <a:extLst>
              <a:ext uri="{FF2B5EF4-FFF2-40B4-BE49-F238E27FC236}">
                <a16:creationId xmlns:a16="http://schemas.microsoft.com/office/drawing/2014/main" id="{68F44253-FAF4-4571-7B1E-85B86398C1C5}"/>
              </a:ext>
            </a:extLst>
          </p:cNvPr>
          <p:cNvSpPr>
            <a:spLocks noGrp="1"/>
          </p:cNvSpPr>
          <p:nvPr>
            <p:ph type="body" sz="quarter" idx="10"/>
          </p:nvPr>
        </p:nvSpPr>
        <p:spPr>
          <a:xfrm>
            <a:off x="574485" y="2697484"/>
            <a:ext cx="4375150" cy="457848"/>
          </a:xfrm>
        </p:spPr>
        <p:txBody>
          <a:bodyPr>
            <a:normAutofit/>
          </a:bodyPr>
          <a:lstStyle/>
          <a:p>
            <a:r>
              <a:rPr lang="en-US" dirty="0"/>
              <a:t>Carlo Sozzi</a:t>
            </a:r>
          </a:p>
        </p:txBody>
      </p:sp>
      <p:sp>
        <p:nvSpPr>
          <p:cNvPr id="4" name="Text Placeholder 3">
            <a:extLst>
              <a:ext uri="{FF2B5EF4-FFF2-40B4-BE49-F238E27FC236}">
                <a16:creationId xmlns:a16="http://schemas.microsoft.com/office/drawing/2014/main" id="{5CE95A6E-2526-20D0-7292-7712306271DC}"/>
              </a:ext>
            </a:extLst>
          </p:cNvPr>
          <p:cNvSpPr>
            <a:spLocks noGrp="1"/>
          </p:cNvSpPr>
          <p:nvPr>
            <p:ph type="body" sz="quarter" idx="11"/>
          </p:nvPr>
        </p:nvSpPr>
        <p:spPr>
          <a:xfrm>
            <a:off x="681145" y="3578747"/>
            <a:ext cx="2651209" cy="442814"/>
          </a:xfrm>
        </p:spPr>
        <p:txBody>
          <a:bodyPr>
            <a:normAutofit lnSpcReduction="10000"/>
          </a:bodyPr>
          <a:lstStyle/>
          <a:p>
            <a:r>
              <a:rPr lang="it-IT" dirty="0"/>
              <a:t>ISTP-CNR</a:t>
            </a:r>
          </a:p>
        </p:txBody>
      </p:sp>
      <p:sp>
        <p:nvSpPr>
          <p:cNvPr id="5" name="Text Placeholder 4">
            <a:extLst>
              <a:ext uri="{FF2B5EF4-FFF2-40B4-BE49-F238E27FC236}">
                <a16:creationId xmlns:a16="http://schemas.microsoft.com/office/drawing/2014/main" id="{77D306BE-80AF-BAD6-579C-9B0413B066C6}"/>
              </a:ext>
            </a:extLst>
          </p:cNvPr>
          <p:cNvSpPr>
            <a:spLocks noGrp="1"/>
          </p:cNvSpPr>
          <p:nvPr>
            <p:ph type="body" sz="quarter" idx="12"/>
          </p:nvPr>
        </p:nvSpPr>
        <p:spPr>
          <a:xfrm>
            <a:off x="472627" y="1292497"/>
            <a:ext cx="7254031" cy="463994"/>
          </a:xfrm>
        </p:spPr>
        <p:txBody>
          <a:bodyPr>
            <a:normAutofit/>
          </a:bodyPr>
          <a:lstStyle/>
          <a:p>
            <a:r>
              <a:rPr lang="en-US" sz="2000" dirty="0">
                <a:hlinkClick r:id="rId2"/>
              </a:rPr>
              <a:t>Update on W transition in JT-60SA (28 April 2026) · Indico</a:t>
            </a:r>
            <a:endParaRPr lang="en-US" sz="1800" dirty="0"/>
          </a:p>
        </p:txBody>
      </p:sp>
      <p:pic>
        <p:nvPicPr>
          <p:cNvPr id="8" name="Picture 4">
            <a:extLst>
              <a:ext uri="{FF2B5EF4-FFF2-40B4-BE49-F238E27FC236}">
                <a16:creationId xmlns:a16="http://schemas.microsoft.com/office/drawing/2014/main" id="{D896CA18-7D58-42AB-9B5A-74B9FEF2D9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3523" y="4887790"/>
            <a:ext cx="2264299" cy="626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Immagine 6">
            <a:extLst>
              <a:ext uri="{FF2B5EF4-FFF2-40B4-BE49-F238E27FC236}">
                <a16:creationId xmlns:a16="http://schemas.microsoft.com/office/drawing/2014/main" id="{8E87ACE4-F2FA-4EA5-9FD1-BAEAD976B23C}"/>
              </a:ext>
            </a:extLst>
          </p:cNvPr>
          <p:cNvPicPr>
            <a:picLocks noChangeAspect="1"/>
          </p:cNvPicPr>
          <p:nvPr/>
        </p:nvPicPr>
        <p:blipFill>
          <a:blip r:embed="rId4"/>
          <a:stretch>
            <a:fillRect/>
          </a:stretch>
        </p:blipFill>
        <p:spPr>
          <a:xfrm>
            <a:off x="489412" y="4791598"/>
            <a:ext cx="2264299" cy="715918"/>
          </a:xfrm>
          <a:prstGeom prst="rect">
            <a:avLst/>
          </a:prstGeom>
        </p:spPr>
      </p:pic>
    </p:spTree>
    <p:extLst>
      <p:ext uri="{BB962C8B-B14F-4D97-AF65-F5344CB8AC3E}">
        <p14:creationId xmlns:p14="http://schemas.microsoft.com/office/powerpoint/2010/main" val="247106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E512A-C8B9-4027-840C-8883E7CDA799}"/>
              </a:ext>
            </a:extLst>
          </p:cNvPr>
          <p:cNvSpPr>
            <a:spLocks noGrp="1"/>
          </p:cNvSpPr>
          <p:nvPr>
            <p:ph type="title"/>
          </p:nvPr>
        </p:nvSpPr>
        <p:spPr/>
        <p:txBody>
          <a:bodyPr/>
          <a:lstStyle/>
          <a:p>
            <a:r>
              <a:rPr lang="en-US" dirty="0"/>
              <a:t>Highlights from the meeting</a:t>
            </a:r>
          </a:p>
        </p:txBody>
      </p:sp>
      <p:sp>
        <p:nvSpPr>
          <p:cNvPr id="3" name="Content Placeholder 2">
            <a:extLst>
              <a:ext uri="{FF2B5EF4-FFF2-40B4-BE49-F238E27FC236}">
                <a16:creationId xmlns:a16="http://schemas.microsoft.com/office/drawing/2014/main" id="{6A0D024D-B846-41CB-B095-CBB86156EBD2}"/>
              </a:ext>
            </a:extLst>
          </p:cNvPr>
          <p:cNvSpPr>
            <a:spLocks noGrp="1"/>
          </p:cNvSpPr>
          <p:nvPr>
            <p:ph idx="1"/>
          </p:nvPr>
        </p:nvSpPr>
        <p:spPr>
          <a:xfrm>
            <a:off x="360040" y="758426"/>
            <a:ext cx="11478174" cy="5688632"/>
          </a:xfrm>
        </p:spPr>
        <p:txBody>
          <a:bodyPr>
            <a:normAutofit fontScale="77500" lnSpcReduction="20000"/>
          </a:bodyPr>
          <a:lstStyle/>
          <a:p>
            <a:r>
              <a:rPr lang="en-US" dirty="0"/>
              <a:t>W-PFCs first wall</a:t>
            </a:r>
          </a:p>
          <a:p>
            <a:pPr lvl="1"/>
            <a:r>
              <a:rPr lang="en-US" dirty="0"/>
              <a:t>Requirements driven by new loading conditions for the first wall (RE, vertical instability, disruption loads) still to be taken into account in the design. Dedicated modelling would help.</a:t>
            </a:r>
          </a:p>
          <a:p>
            <a:pPr lvl="1"/>
            <a:r>
              <a:rPr lang="en-US" dirty="0"/>
              <a:t>No resources foreseen in WP-DIV for the qualification </a:t>
            </a:r>
            <a:r>
              <a:rPr lang="en-US" dirty="0" err="1"/>
              <a:t>programme</a:t>
            </a:r>
            <a:r>
              <a:rPr lang="en-US" dirty="0"/>
              <a:t> of first wall </a:t>
            </a:r>
            <a:r>
              <a:rPr lang="en-US" dirty="0" err="1"/>
              <a:t>PFCs.</a:t>
            </a:r>
            <a:r>
              <a:rPr lang="en-US" dirty="0"/>
              <a:t> Initial activities for such qualification might start end 2026 or beginning 2027</a:t>
            </a:r>
          </a:p>
          <a:p>
            <a:pPr lvl="1"/>
            <a:r>
              <a:rPr lang="en-US" dirty="0"/>
              <a:t>Estimated duration of ME for W-PFCs installation: 24</a:t>
            </a:r>
            <a:r>
              <a:rPr lang="en-US" baseline="30000" dirty="0"/>
              <a:t>th</a:t>
            </a:r>
            <a:r>
              <a:rPr lang="en-US" dirty="0"/>
              <a:t> months at least</a:t>
            </a:r>
          </a:p>
          <a:p>
            <a:r>
              <a:rPr lang="en-US" dirty="0"/>
              <a:t>W transport</a:t>
            </a:r>
          </a:p>
          <a:p>
            <a:pPr lvl="1"/>
            <a:r>
              <a:rPr lang="en-US" dirty="0" err="1"/>
              <a:t>Ar</a:t>
            </a:r>
            <a:r>
              <a:rPr lang="en-US" dirty="0"/>
              <a:t> seeding also reduces W peaking. P</a:t>
            </a:r>
            <a:r>
              <a:rPr lang="en-US" baseline="-25000" dirty="0"/>
              <a:t>ECRH, core</a:t>
            </a:r>
            <a:r>
              <a:rPr lang="en-US" dirty="0"/>
              <a:t>&gt;3MW effective to avoid hollow </a:t>
            </a:r>
            <a:r>
              <a:rPr lang="en-US" dirty="0" err="1"/>
              <a:t>Te</a:t>
            </a:r>
            <a:r>
              <a:rPr lang="en-US" dirty="0"/>
              <a:t> profile.</a:t>
            </a:r>
          </a:p>
          <a:p>
            <a:pPr lvl="1"/>
            <a:r>
              <a:rPr lang="en-US" dirty="0"/>
              <a:t>W concentration assumed for W transport analysis should be assessed/benchmarked to consolidate the results (in particular, amount of ECRF in the core). W%&gt;2e</a:t>
            </a:r>
            <a:r>
              <a:rPr lang="en-US" baseline="30000" dirty="0"/>
              <a:t>-4</a:t>
            </a:r>
            <a:r>
              <a:rPr lang="en-US" dirty="0"/>
              <a:t> makes H-mode </a:t>
            </a:r>
            <a:r>
              <a:rPr lang="en-US" dirty="0" err="1"/>
              <a:t>unaccessible</a:t>
            </a:r>
            <a:r>
              <a:rPr lang="en-US" dirty="0"/>
              <a:t>.</a:t>
            </a:r>
          </a:p>
          <a:p>
            <a:r>
              <a:rPr lang="en-US" dirty="0"/>
              <a:t>Modelling still suffering for discrepancies in the amount of power radiated at </a:t>
            </a:r>
            <a:r>
              <a:rPr lang="el-GR" dirty="0"/>
              <a:t>ρ</a:t>
            </a:r>
            <a:r>
              <a:rPr lang="en-US" dirty="0"/>
              <a:t>=0.9. Core sim. (JETTO-JINTRAC) and edge sim. (SOLEDGE) simulations do not match (10-12MW vs 19-20MW)=&gt; acceptable scenario 2 in W still unavailable. No solution with power load &lt; 10 MW/m</a:t>
            </a:r>
            <a:r>
              <a:rPr lang="en-US" baseline="30000" dirty="0"/>
              <a:t>2</a:t>
            </a:r>
            <a:r>
              <a:rPr lang="en-US" dirty="0"/>
              <a:t> found up to now</a:t>
            </a:r>
          </a:p>
          <a:p>
            <a:r>
              <a:rPr lang="en-US" dirty="0"/>
              <a:t>Load conditions corresponding to transient phases (e.g. H-mode access) should also be investigated (not yet taken into account).</a:t>
            </a:r>
          </a:p>
          <a:p>
            <a:r>
              <a:rPr lang="en-US" dirty="0"/>
              <a:t>Screening effect of </a:t>
            </a:r>
            <a:r>
              <a:rPr lang="en-US" dirty="0" err="1"/>
              <a:t>Ar</a:t>
            </a:r>
            <a:r>
              <a:rPr lang="en-US" dirty="0"/>
              <a:t> needed for lowering </a:t>
            </a:r>
            <a:r>
              <a:rPr lang="en-US" dirty="0" err="1"/>
              <a:t>Te</a:t>
            </a:r>
            <a:r>
              <a:rPr lang="en-US" dirty="0"/>
              <a:t> on divertor target, but still not sufficient</a:t>
            </a:r>
          </a:p>
          <a:p>
            <a:r>
              <a:rPr lang="en-US" dirty="0"/>
              <a:t>V shaped divertor beneficial for detachment (unfavorable for pumping rate)</a:t>
            </a:r>
          </a:p>
          <a:p>
            <a:r>
              <a:rPr lang="en-US" dirty="0"/>
              <a:t>High power scenarios will be operated with high radiated power fraction: </a:t>
            </a:r>
            <a:r>
              <a:rPr lang="en-US" dirty="0" err="1"/>
              <a:t>f</a:t>
            </a:r>
            <a:r>
              <a:rPr lang="en-US" baseline="-25000" dirty="0" err="1"/>
              <a:t>RAD,TOT</a:t>
            </a:r>
            <a:r>
              <a:rPr lang="en-US" dirty="0"/>
              <a:t>&gt;80%</a:t>
            </a:r>
          </a:p>
          <a:p>
            <a:r>
              <a:rPr lang="en-US" dirty="0"/>
              <a:t>Power flux peak is not a major concern (easiest limit to achieve)</a:t>
            </a:r>
          </a:p>
          <a:p>
            <a:r>
              <a:rPr lang="en-US" dirty="0"/>
              <a:t>W erosion is a major concern: detachment threshold is most stringent limit</a:t>
            </a:r>
          </a:p>
          <a:p>
            <a:r>
              <a:rPr lang="en-US" dirty="0"/>
              <a:t>Not feasible at low density level (ne,sep~2x10</a:t>
            </a:r>
            <a:r>
              <a:rPr lang="en-US" baseline="30000" dirty="0"/>
              <a:t>19</a:t>
            </a:r>
            <a:r>
              <a:rPr lang="en-US" dirty="0"/>
              <a:t>m</a:t>
            </a:r>
            <a:r>
              <a:rPr lang="en-US" baseline="30000" dirty="0"/>
              <a:t>-3</a:t>
            </a:r>
            <a:r>
              <a:rPr lang="en-US" dirty="0"/>
              <a:t>)</a:t>
            </a:r>
          </a:p>
          <a:p>
            <a:r>
              <a:rPr lang="en-US" dirty="0"/>
              <a:t>SOLEDGE simulations with pinch velocity obtained from JETTO core simulations =&gt; no major difference</a:t>
            </a:r>
          </a:p>
          <a:p>
            <a:endParaRPr lang="en-US" dirty="0"/>
          </a:p>
          <a:p>
            <a:endParaRPr lang="en-US" dirty="0"/>
          </a:p>
          <a:p>
            <a:endParaRPr lang="en-US" dirty="0"/>
          </a:p>
        </p:txBody>
      </p:sp>
      <p:sp>
        <p:nvSpPr>
          <p:cNvPr id="4" name="Footer Placeholder 3">
            <a:extLst>
              <a:ext uri="{FF2B5EF4-FFF2-40B4-BE49-F238E27FC236}">
                <a16:creationId xmlns:a16="http://schemas.microsoft.com/office/drawing/2014/main" id="{63F8DDFE-5A03-4549-8E05-BB0325581802}"/>
              </a:ext>
            </a:extLst>
          </p:cNvPr>
          <p:cNvSpPr>
            <a:spLocks noGrp="1"/>
          </p:cNvSpPr>
          <p:nvPr>
            <p:ph type="ftr" sz="quarter" idx="11"/>
          </p:nvPr>
        </p:nvSpPr>
        <p:spPr/>
        <p:txBody>
          <a:bodyPr/>
          <a:lstStyle/>
          <a:p>
            <a:r>
              <a:rPr lang="en-US">
                <a:solidFill>
                  <a:prstClr val="white"/>
                </a:solidFill>
              </a:rPr>
              <a:t>C.Sozzi |W related enhancements| Update on W transition in JT-60SA - 28 April 2026</a:t>
            </a:r>
            <a:endParaRPr lang="en-GB">
              <a:solidFill>
                <a:prstClr val="white"/>
              </a:solidFill>
            </a:endParaRPr>
          </a:p>
        </p:txBody>
      </p:sp>
      <p:sp>
        <p:nvSpPr>
          <p:cNvPr id="5" name="Slide Number Placeholder 4">
            <a:extLst>
              <a:ext uri="{FF2B5EF4-FFF2-40B4-BE49-F238E27FC236}">
                <a16:creationId xmlns:a16="http://schemas.microsoft.com/office/drawing/2014/main" id="{EF2B55F1-E4D5-400E-8928-E6F9FADCA8FE}"/>
              </a:ext>
            </a:extLst>
          </p:cNvPr>
          <p:cNvSpPr>
            <a:spLocks noGrp="1"/>
          </p:cNvSpPr>
          <p:nvPr>
            <p:ph type="sldNum" sz="quarter" idx="12"/>
          </p:nvPr>
        </p:nvSpPr>
        <p:spPr/>
        <p:txBody>
          <a:bodyPr/>
          <a:lstStyle/>
          <a:p>
            <a:fld id="{6A6D9FA1-99C7-4910-8E32-B85D378B0060}" type="slidenum">
              <a:rPr lang="en-GB" smtClean="0">
                <a:solidFill>
                  <a:prstClr val="white"/>
                </a:solidFill>
              </a:rPr>
              <a:pPr/>
              <a:t>2</a:t>
            </a:fld>
            <a:endParaRPr lang="en-GB">
              <a:solidFill>
                <a:prstClr val="white"/>
              </a:solidFill>
            </a:endParaRPr>
          </a:p>
        </p:txBody>
      </p:sp>
    </p:spTree>
    <p:extLst>
      <p:ext uri="{BB962C8B-B14F-4D97-AF65-F5344CB8AC3E}">
        <p14:creationId xmlns:p14="http://schemas.microsoft.com/office/powerpoint/2010/main" val="111003482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HAPE_LOCKS" val="0"/>
</p:tagLst>
</file>

<file path=ppt/tags/tag2.xml><?xml version="1.0" encoding="utf-8"?>
<p:tagLst xmlns:a="http://schemas.openxmlformats.org/drawingml/2006/main" xmlns:r="http://schemas.openxmlformats.org/officeDocument/2006/relationships" xmlns:p="http://schemas.openxmlformats.org/presentationml/2006/main">
  <p:tag name="SHAPE_LOCKS" val="0"/>
</p:tagLst>
</file>

<file path=ppt/tags/tag3.xml><?xml version="1.0" encoding="utf-8"?>
<p:tagLst xmlns:a="http://schemas.openxmlformats.org/drawingml/2006/main" xmlns:r="http://schemas.openxmlformats.org/officeDocument/2006/relationships" xmlns:p="http://schemas.openxmlformats.org/presentationml/2006/main">
  <p:tag name="SHAPE_LOCKS" val="0"/>
</p:tagLst>
</file>

<file path=ppt/tags/tag4.xml><?xml version="1.0" encoding="utf-8"?>
<p:tagLst xmlns:a="http://schemas.openxmlformats.org/drawingml/2006/main" xmlns:r="http://schemas.openxmlformats.org/officeDocument/2006/relationships" xmlns:p="http://schemas.openxmlformats.org/presentationml/2006/main">
  <p:tag name="SHAPE_LOCKS" val="0"/>
</p:tagLst>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theme>
</file>

<file path=ppt/theme/theme4.xml><?xml version="1.0" encoding="utf-8"?>
<a:theme xmlns:a="http://schemas.openxmlformats.org/drawingml/2006/main" name="Blank">
  <a:themeElements>
    <a:clrScheme name="DTU">
      <a:dk1>
        <a:srgbClr val="000000"/>
      </a:dk1>
      <a:lt1>
        <a:srgbClr val="FFFFFF"/>
      </a:lt1>
      <a:dk2>
        <a:srgbClr val="990000"/>
      </a:dk2>
      <a:lt2>
        <a:srgbClr val="79238E"/>
      </a:lt2>
      <a:accent1>
        <a:srgbClr val="990000"/>
      </a:accent1>
      <a:accent2>
        <a:srgbClr val="2F3EEA"/>
      </a:accent2>
      <a:accent3>
        <a:srgbClr val="1FD082"/>
      </a:accent3>
      <a:accent4>
        <a:srgbClr val="171748"/>
      </a:accent4>
      <a:accent5>
        <a:srgbClr val="F6D04D"/>
      </a:accent5>
      <a:accent6>
        <a:srgbClr val="FC7634"/>
      </a:accent6>
      <a:hlink>
        <a:srgbClr val="2F3EEA"/>
      </a:hlink>
      <a:folHlink>
        <a:srgbClr val="990000"/>
      </a:folHlink>
    </a:clrScheme>
    <a:fontScheme name="DT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solidFill>
        <a:ln w="9525" cap="flat" cmpd="sng" algn="ctr">
          <a:solidFill>
            <a:schemeClr val="accent2"/>
          </a:solidFill>
          <a:prstDash val="solid"/>
          <a:miter lim="800000"/>
          <a:headEnd type="none" w="med" len="med"/>
          <a:tailEnd type="none" w="med" len="med"/>
        </a:ln>
        <a:effectLst/>
      </a:spPr>
      <a:bodyPr vert="horz" wrap="square" lIns="90000" tIns="46800" rIns="90000" bIns="46800" numCol="1" rtlCol="0" anchor="ctr" anchorCtr="0" compatLnSpc="1">
        <a:prstTxWarp prst="textNoShape">
          <a:avLst/>
        </a:prstTxWarp>
      </a:bodyPr>
      <a:lstStyle>
        <a:defPPr marL="0" marR="0" indent="0" algn="ctr" defTabSz="914400" rtl="0" eaLnBrk="1" fontAlgn="base" latinLnBrk="0" hangingPunct="1">
          <a:lnSpc>
            <a:spcPct val="100000"/>
          </a:lnSpc>
          <a:spcBef>
            <a:spcPts val="432"/>
          </a:spcBef>
          <a:spcAft>
            <a:spcPct val="0"/>
          </a:spcAft>
          <a:buClrTx/>
          <a:buSzTx/>
          <a:buFontTx/>
          <a:buNone/>
          <a:tabLst/>
          <a:defRPr kumimoji="0" sz="1600" b="0" i="0" u="none" strike="noStrike" cap="none" normalizeH="0" baseline="0" dirty="0" err="1" smtClean="0">
            <a:ln>
              <a:noFill/>
            </a:ln>
            <a:solidFill>
              <a:srgbClr val="FFFFFF"/>
            </a:solidFill>
            <a:effectLst/>
            <a:latin typeface="+mn-lt"/>
            <a:ea typeface="ＭＳ Ｐゴシック" pitchFamily="-80" charset="-128"/>
          </a:defRPr>
        </a:defPPr>
      </a:lstStyle>
    </a:spDef>
    <a:lnDef>
      <a:spPr bwMode="auto">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lIns="0" tIns="0" rIns="0" bIns="0" rtlCol="0">
        <a:spAutoFit/>
      </a:bodyPr>
      <a:lstStyle>
        <a:defPPr algn="l">
          <a:spcBef>
            <a:spcPts val="432"/>
          </a:spcBef>
          <a:defRPr dirty="0" err="1" smtClean="0">
            <a:latin typeface="+mn-lt"/>
          </a:defRPr>
        </a:defPPr>
      </a:lstStyle>
    </a:txDef>
  </a:objectDefaults>
  <a:extraClrSchemeLst/>
  <a:extLst>
    <a:ext uri="{05A4C25C-085E-4340-85A3-A5531E510DB2}">
      <thm15:themeFamily xmlns:thm15="http://schemas.microsoft.com/office/thememl/2012/main" name="1 DTU Template.potx" id="{DCBB0D47-5BC6-435C-9126-D3D343B0B928}" vid="{2DC669D5-2566-4482-AB47-A5699F5A4350}"/>
    </a:ext>
  </a:extLst>
</a:theme>
</file>

<file path=ppt/theme/theme5.xml><?xml version="1.0" encoding="utf-8"?>
<a:theme xmlns:a="http://schemas.openxmlformats.org/drawingml/2006/main" name="templat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1CAD57"/>
      </a:hlink>
      <a:folHlink>
        <a:srgbClr val="E345AA"/>
      </a:folHlink>
    </a:clrScheme>
    <a:fontScheme name="template">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rgbClr val="FF0000"/>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800" b="0" i="0" u="none" strike="noStrike" cap="none" normalizeH="0" baseline="0" smtClean="0">
            <a:ln>
              <a:noFill/>
            </a:ln>
            <a:solidFill>
              <a:schemeClr val="accent2"/>
            </a:solidFill>
            <a:effectLst>
              <a:outerShdw blurRad="38100" dist="38100" dir="2700000" algn="tl">
                <a:srgbClr val="000000">
                  <a:alpha val="43137"/>
                </a:srgbClr>
              </a:outerShdw>
            </a:effectLst>
            <a:latin typeface="Arial" charset="0"/>
          </a:defRPr>
        </a:defPPr>
      </a:lstStyle>
    </a:spDef>
    <a:lnDef>
      <a:spPr bwMode="auto">
        <a:noFill/>
        <a:ln w="9525" cap="flat" cmpd="sng" algn="ctr">
          <a:solidFill>
            <a:schemeClr val="tx1"/>
          </a:solidFill>
          <a:prstDash val="solid"/>
          <a:round/>
          <a:headEnd type="none" w="med" len="med"/>
          <a:tailEnd type="arrow"/>
        </a:ln>
        <a:effectLst/>
      </a:spPr>
      <a:bodyPr/>
      <a:lstStyle/>
    </a:lnDef>
    <a:txDef>
      <a:spPr>
        <a:noFill/>
      </a:spPr>
      <a:bodyPr wrap="square" rtlCol="0">
        <a:spAutoFit/>
      </a:bodyPr>
      <a:lstStyle>
        <a:defPPr>
          <a:defRPr dirty="0" smtClean="0">
            <a:effectLst/>
          </a:defRPr>
        </a:defPPr>
      </a:lstStyle>
    </a:txDef>
  </a:objectDefaults>
  <a:extraClrSchemeLst>
    <a:extraClrScheme>
      <a:clrScheme name="templat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plat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plat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rea xmlns="a72f7aa3-81bf-4876-9d97-aa3c319a4ffb">Management</Area>
    <Comment xmlns="a72f7aa3-81bf-4876-9d97-aa3c319a4ffb">draft presentation for the AWP 2025 meeting in Garching, 7-9 Oct 2025</Comment>
    <Category xmlns="a72f7aa3-81bf-4876-9d97-aa3c319a4ffb" xsi:nil="true"/>
    <Status xmlns="a72f7aa3-81bf-4876-9d97-aa3c319a4ffb">Ongoing</Status>
    <Targetdate xmlns="a72f7aa3-81bf-4876-9d97-aa3c319a4ffb" xsi:nil="true"/>
    <Leadauthor xmlns="a72f7aa3-81bf-4876-9d97-aa3c319a4ffb">
      <UserInfo>
        <DisplayName/>
        <AccountId xsi:nil="true"/>
        <AccountType/>
      </UserInfo>
    </Leadauthor>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2732C736A99224BB7A2A76C13A8A62C" ma:contentTypeVersion="14" ma:contentTypeDescription="Create a new document." ma:contentTypeScope="" ma:versionID="1f979f49d181e7d0d1c38a628a885cec">
  <xsd:schema xmlns:xsd="http://www.w3.org/2001/XMLSchema" xmlns:xs="http://www.w3.org/2001/XMLSchema" xmlns:p="http://schemas.microsoft.com/office/2006/metadata/properties" xmlns:ns2="a72f7aa3-81bf-4876-9d97-aa3c319a4ffb" xmlns:ns3="c3b3b63a-5ca1-4a81-89e4-824e8091d546" targetNamespace="http://schemas.microsoft.com/office/2006/metadata/properties" ma:root="true" ma:fieldsID="c09523a1ba6c948268c7a29fe67c6325" ns2:_="" ns3:_="">
    <xsd:import namespace="a72f7aa3-81bf-4876-9d97-aa3c319a4ffb"/>
    <xsd:import namespace="c3b3b63a-5ca1-4a81-89e4-824e8091d546"/>
    <xsd:element name="properties">
      <xsd:complexType>
        <xsd:sequence>
          <xsd:element name="documentManagement">
            <xsd:complexType>
              <xsd:all>
                <xsd:element ref="ns2:Area" minOccurs="0"/>
                <xsd:element ref="ns2:Status" minOccurs="0"/>
                <xsd:element ref="ns2:Leadauthor" minOccurs="0"/>
                <xsd:element ref="ns2:Category" minOccurs="0"/>
                <xsd:element ref="ns2:Comment" minOccurs="0"/>
                <xsd:element ref="ns2:MediaServiceMetadata" minOccurs="0"/>
                <xsd:element ref="ns2:MediaServiceFastMetadata" minOccurs="0"/>
                <xsd:element ref="ns2:Targetdate"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2f7aa3-81bf-4876-9d97-aa3c319a4ffb" elementFormDefault="qualified">
    <xsd:import namespace="http://schemas.microsoft.com/office/2006/documentManagement/types"/>
    <xsd:import namespace="http://schemas.microsoft.com/office/infopath/2007/PartnerControls"/>
    <xsd:element name="Area" ma:index="8" nillable="true" ma:displayName="Area" ma:default="Management" ma:format="Dropdown" ma:internalName="Area">
      <xsd:simpleType>
        <xsd:restriction base="dms:Choice">
          <xsd:enumeration value="Operations"/>
          <xsd:enumeration value="Enhancements"/>
          <xsd:enumeration value="Code Management"/>
          <xsd:enumeration value="Experiment Team"/>
          <xsd:enumeration value="PSO"/>
          <xsd:enumeration value="Management"/>
        </xsd:restriction>
      </xsd:simpleType>
    </xsd:element>
    <xsd:element name="Status" ma:index="9" nillable="true" ma:displayName="Status" ma:default="Ongoing" ma:format="Dropdown" ma:internalName="Status">
      <xsd:simpleType>
        <xsd:restriction base="dms:Choice">
          <xsd:enumeration value="Archived"/>
          <xsd:enumeration value="Completed"/>
          <xsd:enumeration value="Ongoing"/>
          <xsd:enumeration value="Urgent"/>
        </xsd:restriction>
      </xsd:simpleType>
    </xsd:element>
    <xsd:element name="Leadauthor" ma:index="10" nillable="true" ma:displayName="Lead author" ma:format="Dropdown" ma:list="UserInfo" ma:SharePointGroup="0" ma:internalName="Leadautho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ategory" ma:index="11" nillable="true" ma:displayName="Category" ma:format="Dropdown" ma:internalName="Category">
      <xsd:simpleType>
        <xsd:restriction base="dms:Choice">
          <xsd:enumeration value="Report"/>
          <xsd:enumeration value="Presentation"/>
          <xsd:enumeration value="PSO"/>
          <xsd:enumeration value="Other"/>
          <xsd:enumeration value="PMP"/>
        </xsd:restriction>
      </xsd:simpleType>
    </xsd:element>
    <xsd:element name="Comment" ma:index="12" nillable="true" ma:displayName="Comment" ma:format="Dropdown" ma:internalName="Comment">
      <xsd:simpleType>
        <xsd:restriction base="dms:Note">
          <xsd:maxLength value="255"/>
        </xsd:restriction>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Targetdate" ma:index="15" nillable="true" ma:displayName="Target date" ma:format="DateOnly" ma:internalName="Targetdate">
      <xsd:simpleType>
        <xsd:restriction base="dms:DateTim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3b3b63a-5ca1-4a81-89e4-824e8091d54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1581EFF-75CA-400B-8B14-07B3BB5FE4A6}">
  <ds:schemaRefs>
    <ds:schemaRef ds:uri="http://www.w3.org/XML/1998/namespace"/>
    <ds:schemaRef ds:uri="http://purl.org/dc/dcmitype/"/>
    <ds:schemaRef ds:uri="http://purl.org/dc/terms/"/>
    <ds:schemaRef ds:uri="http://purl.org/dc/elements/1.1/"/>
    <ds:schemaRef ds:uri="http://schemas.microsoft.com/office/infopath/2007/PartnerControls"/>
    <ds:schemaRef ds:uri="http://schemas.openxmlformats.org/package/2006/metadata/core-properties"/>
    <ds:schemaRef ds:uri="http://schemas.microsoft.com/office/2006/documentManagement/types"/>
    <ds:schemaRef ds:uri="c3b3b63a-5ca1-4a81-89e4-824e8091d546"/>
    <ds:schemaRef ds:uri="a72f7aa3-81bf-4876-9d97-aa3c319a4ffb"/>
    <ds:schemaRef ds:uri="http://schemas.microsoft.com/office/2006/metadata/properties"/>
  </ds:schemaRefs>
</ds:datastoreItem>
</file>

<file path=customXml/itemProps2.xml><?xml version="1.0" encoding="utf-8"?>
<ds:datastoreItem xmlns:ds="http://schemas.openxmlformats.org/officeDocument/2006/customXml" ds:itemID="{133BF172-B2BE-4645-ADE5-0057A5549518}">
  <ds:schemaRefs>
    <ds:schemaRef ds:uri="a72f7aa3-81bf-4876-9d97-aa3c319a4ffb"/>
    <ds:schemaRef ds:uri="c3b3b63a-5ca1-4a81-89e4-824e8091d54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29BB5A6-9C9C-4509-BBBE-0C2B5904D0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1694</TotalTime>
  <Words>365</Words>
  <Application>Microsoft Office PowerPoint</Application>
  <PresentationFormat>Widescreen</PresentationFormat>
  <Paragraphs>24</Paragraphs>
  <Slides>2</Slides>
  <Notes>0</Notes>
  <HiddenSlides>0</HiddenSlides>
  <MMClips>0</MMClips>
  <ScaleCrop>false</ScaleCrop>
  <HeadingPairs>
    <vt:vector size="6" baseType="variant">
      <vt:variant>
        <vt:lpstr>Fonts Used</vt:lpstr>
      </vt:variant>
      <vt:variant>
        <vt:i4>9</vt:i4>
      </vt:variant>
      <vt:variant>
        <vt:lpstr>Theme</vt:lpstr>
      </vt:variant>
      <vt:variant>
        <vt:i4>5</vt:i4>
      </vt:variant>
      <vt:variant>
        <vt:lpstr>Slide Titles</vt:lpstr>
      </vt:variant>
      <vt:variant>
        <vt:i4>2</vt:i4>
      </vt:variant>
    </vt:vector>
  </HeadingPairs>
  <TitlesOfParts>
    <vt:vector size="16" baseType="lpstr">
      <vt:lpstr>ＭＳ Ｐゴシック</vt:lpstr>
      <vt:lpstr>Arial</vt:lpstr>
      <vt:lpstr>Calibri</vt:lpstr>
      <vt:lpstr>Calibri Light</vt:lpstr>
      <vt:lpstr>Monotype Sorts</vt:lpstr>
      <vt:lpstr>Times</vt:lpstr>
      <vt:lpstr>Times New Roman</vt:lpstr>
      <vt:lpstr>Verdana</vt:lpstr>
      <vt:lpstr>Wingdings</vt:lpstr>
      <vt:lpstr>EUROfusion.1line_5_3_2019</vt:lpstr>
      <vt:lpstr>Custom Design</vt:lpstr>
      <vt:lpstr>1_EUROfusion.1line_5_3_2019</vt:lpstr>
      <vt:lpstr>Blank</vt:lpstr>
      <vt:lpstr>template</vt:lpstr>
      <vt:lpstr>Update on W transition in JT-60SA (28 April 2026) </vt:lpstr>
      <vt:lpstr>Highlights from the meeting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Fabio Vinagre</dc:creator>
  <cp:lastModifiedBy>SOZZI Carlo</cp:lastModifiedBy>
  <cp:revision>296</cp:revision>
  <dcterms:created xsi:type="dcterms:W3CDTF">2023-11-15T09:40:03Z</dcterms:created>
  <dcterms:modified xsi:type="dcterms:W3CDTF">2026-05-05T22:08:27Z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0x01010022732C736A99224BB7A2A76C13A8A62C</vt:lpwstr>
  </property>
</Properties>
</file>