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BADC7C-7187-F98B-6402-BE999DD36BB1}" name="MASSIMILIANO MATTEI" initials="MM" userId="S::massimiliano.mattei@unina.it::70e6953a-a50f-45a8-a3dd-0b20c1c36d87" providerId="AD"/>
  <p188:author id="{BF645BA5-0F2D-29A9-11C8-87597957C7EC}" name="ALFREDO PIRONTI" initials="AP" userId="S::pironti@unina.it::ae09668a-4639-480d-a392-184ea1b28f14" providerId="AD"/>
  <p188:author id="{204BC3B7-9293-3EB7-EB0A-EAFB85AB5037}" name="GIANMARIA DE TOMMASI" initials="GD" userId="S::detommas@unina.it::f56e68bf-06ab-4fd7-b237-bf1726a62a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9911C-6787-46C4-9422-15EB0AA712B7}" v="32" dt="2026-04-22T09:38:38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6197" autoAdjust="0"/>
  </p:normalViewPr>
  <p:slideViewPr>
    <p:cSldViewPr showGuides="1">
      <p:cViewPr varScale="1">
        <p:scale>
          <a:sx n="141" d="100"/>
          <a:sy n="141" d="100"/>
        </p:scale>
        <p:origin x="696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FIORENZA" userId="9916d8a6-7751-4fd9-a916-c7d862eab9b3" providerId="ADAL" clId="{9BAAB5F1-DAFC-4825-856E-ADBD0E42C390}"/>
    <pc:docChg chg="undo custSel addSld delSld modSld">
      <pc:chgData name="FEDERICO FIORENZA" userId="9916d8a6-7751-4fd9-a916-c7d862eab9b3" providerId="ADAL" clId="{9BAAB5F1-DAFC-4825-856E-ADBD0E42C390}" dt="2026-04-23T08:48:08.667" v="3780" actId="1076"/>
      <pc:docMkLst>
        <pc:docMk/>
      </pc:docMkLst>
      <pc:sldChg chg="modSp mod">
        <pc:chgData name="FEDERICO FIORENZA" userId="9916d8a6-7751-4fd9-a916-c7d862eab9b3" providerId="ADAL" clId="{9BAAB5F1-DAFC-4825-856E-ADBD0E42C390}" dt="2026-04-22T07:51:00.281" v="170" actId="207"/>
        <pc:sldMkLst>
          <pc:docMk/>
          <pc:sldMk cId="697402911" sldId="256"/>
        </pc:sldMkLst>
        <pc:spChg chg="mod">
          <ac:chgData name="FEDERICO FIORENZA" userId="9916d8a6-7751-4fd9-a916-c7d862eab9b3" providerId="ADAL" clId="{9BAAB5F1-DAFC-4825-856E-ADBD0E42C390}" dt="2026-04-22T07:51:00.281" v="170" actId="207"/>
          <ac:spMkLst>
            <pc:docMk/>
            <pc:sldMk cId="697402911" sldId="256"/>
            <ac:spMk id="3" creationId="{00000000-0000-0000-0000-000000000000}"/>
          </ac:spMkLst>
        </pc:spChg>
        <pc:spChg chg="mod">
          <ac:chgData name="FEDERICO FIORENZA" userId="9916d8a6-7751-4fd9-a916-c7d862eab9b3" providerId="ADAL" clId="{9BAAB5F1-DAFC-4825-856E-ADBD0E42C390}" dt="2026-04-22T07:50:08.300" v="95" actId="20577"/>
          <ac:spMkLst>
            <pc:docMk/>
            <pc:sldMk cId="697402911" sldId="256"/>
            <ac:spMk id="4" creationId="{6AEB95C9-8A4A-374F-84D7-550A7671B92F}"/>
          </ac:spMkLst>
        </pc:spChg>
      </pc:sldChg>
      <pc:sldChg chg="addSp delSp modSp mod">
        <pc:chgData name="FEDERICO FIORENZA" userId="9916d8a6-7751-4fd9-a916-c7d862eab9b3" providerId="ADAL" clId="{9BAAB5F1-DAFC-4825-856E-ADBD0E42C390}" dt="2026-04-22T09:40:04.238" v="3751" actId="207"/>
        <pc:sldMkLst>
          <pc:docMk/>
          <pc:sldMk cId="2405056057" sldId="260"/>
        </pc:sldMkLst>
        <pc:spChg chg="mod">
          <ac:chgData name="FEDERICO FIORENZA" userId="9916d8a6-7751-4fd9-a916-c7d862eab9b3" providerId="ADAL" clId="{9BAAB5F1-DAFC-4825-856E-ADBD0E42C390}" dt="2026-04-22T09:39:51.571" v="3750" actId="20577"/>
          <ac:spMkLst>
            <pc:docMk/>
            <pc:sldMk cId="2405056057" sldId="260"/>
            <ac:spMk id="3" creationId="{C3B5B9B4-FA2C-C24A-9352-55D0348EADD7}"/>
          </ac:spMkLst>
        </pc:spChg>
        <pc:spChg chg="del">
          <ac:chgData name="FEDERICO FIORENZA" userId="9916d8a6-7751-4fd9-a916-c7d862eab9b3" providerId="ADAL" clId="{9BAAB5F1-DAFC-4825-856E-ADBD0E42C390}" dt="2026-04-22T08:12:11.650" v="413" actId="478"/>
          <ac:spMkLst>
            <pc:docMk/>
            <pc:sldMk cId="2405056057" sldId="260"/>
            <ac:spMk id="4" creationId="{3C12EB9C-9C46-5648-9ED8-3AA022462D03}"/>
          </ac:spMkLst>
        </pc:spChg>
        <pc:spChg chg="add mod">
          <ac:chgData name="FEDERICO FIORENZA" userId="9916d8a6-7751-4fd9-a916-c7d862eab9b3" providerId="ADAL" clId="{9BAAB5F1-DAFC-4825-856E-ADBD0E42C390}" dt="2026-04-22T09:40:04.238" v="3751" actId="207"/>
          <ac:spMkLst>
            <pc:docMk/>
            <pc:sldMk cId="2405056057" sldId="260"/>
            <ac:spMk id="8" creationId="{289CCEF7-9606-F4CD-4226-3E7DBF16B110}"/>
          </ac:spMkLst>
        </pc:spChg>
        <pc:picChg chg="add mod">
          <ac:chgData name="FEDERICO FIORENZA" userId="9916d8a6-7751-4fd9-a916-c7d862eab9b3" providerId="ADAL" clId="{9BAAB5F1-DAFC-4825-856E-ADBD0E42C390}" dt="2026-04-22T08:17:24.165" v="422" actId="1076"/>
          <ac:picMkLst>
            <pc:docMk/>
            <pc:sldMk cId="2405056057" sldId="260"/>
            <ac:picMk id="6" creationId="{89ADF559-CB05-8135-421A-819E46FC18E3}"/>
          </ac:picMkLst>
        </pc:picChg>
      </pc:sldChg>
      <pc:sldChg chg="addSp delSp modSp add mod">
        <pc:chgData name="FEDERICO FIORENZA" userId="9916d8a6-7751-4fd9-a916-c7d862eab9b3" providerId="ADAL" clId="{9BAAB5F1-DAFC-4825-856E-ADBD0E42C390}" dt="2026-04-23T08:09:44.503" v="3769" actId="1076"/>
        <pc:sldMkLst>
          <pc:docMk/>
          <pc:sldMk cId="476644447" sldId="261"/>
        </pc:sldMkLst>
        <pc:spChg chg="mod">
          <ac:chgData name="FEDERICO FIORENZA" userId="9916d8a6-7751-4fd9-a916-c7d862eab9b3" providerId="ADAL" clId="{9BAAB5F1-DAFC-4825-856E-ADBD0E42C390}" dt="2026-04-22T09:37:36.349" v="3691" actId="20577"/>
          <ac:spMkLst>
            <pc:docMk/>
            <pc:sldMk cId="476644447" sldId="261"/>
            <ac:spMk id="2" creationId="{9AEBEEE3-B987-2EEC-6FE4-FDF7E446BC2B}"/>
          </ac:spMkLst>
        </pc:spChg>
        <pc:spChg chg="del">
          <ac:chgData name="FEDERICO FIORENZA" userId="9916d8a6-7751-4fd9-a916-c7d862eab9b3" providerId="ADAL" clId="{9BAAB5F1-DAFC-4825-856E-ADBD0E42C390}" dt="2026-04-22T08:21:05.055" v="426" actId="478"/>
          <ac:spMkLst>
            <pc:docMk/>
            <pc:sldMk cId="476644447" sldId="261"/>
            <ac:spMk id="3" creationId="{347E9004-2830-61FD-D6F5-ECAC34748437}"/>
          </ac:spMkLst>
        </pc:spChg>
        <pc:spChg chg="add del mod">
          <ac:chgData name="FEDERICO FIORENZA" userId="9916d8a6-7751-4fd9-a916-c7d862eab9b3" providerId="ADAL" clId="{9BAAB5F1-DAFC-4825-856E-ADBD0E42C390}" dt="2026-04-22T08:21:07.924" v="427" actId="478"/>
          <ac:spMkLst>
            <pc:docMk/>
            <pc:sldMk cId="476644447" sldId="261"/>
            <ac:spMk id="7" creationId="{E4563875-2A99-A854-6315-09676F27BF58}"/>
          </ac:spMkLst>
        </pc:spChg>
        <pc:spChg chg="del">
          <ac:chgData name="FEDERICO FIORENZA" userId="9916d8a6-7751-4fd9-a916-c7d862eab9b3" providerId="ADAL" clId="{9BAAB5F1-DAFC-4825-856E-ADBD0E42C390}" dt="2026-04-22T08:20:59.927" v="424" actId="478"/>
          <ac:spMkLst>
            <pc:docMk/>
            <pc:sldMk cId="476644447" sldId="261"/>
            <ac:spMk id="8" creationId="{8EA7E0C9-A0AA-CB92-C148-F3F6B0EC3600}"/>
          </ac:spMkLst>
        </pc:spChg>
        <pc:spChg chg="add mod">
          <ac:chgData name="FEDERICO FIORENZA" userId="9916d8a6-7751-4fd9-a916-c7d862eab9b3" providerId="ADAL" clId="{9BAAB5F1-DAFC-4825-856E-ADBD0E42C390}" dt="2026-04-22T08:26:26.922" v="550" actId="14100"/>
          <ac:spMkLst>
            <pc:docMk/>
            <pc:sldMk cId="476644447" sldId="261"/>
            <ac:spMk id="10" creationId="{4D3CB640-9B68-2CB3-4E4C-ADB1D08E52D4}"/>
          </ac:spMkLst>
        </pc:spChg>
        <pc:spChg chg="add mod">
          <ac:chgData name="FEDERICO FIORENZA" userId="9916d8a6-7751-4fd9-a916-c7d862eab9b3" providerId="ADAL" clId="{9BAAB5F1-DAFC-4825-856E-ADBD0E42C390}" dt="2026-04-22T08:47:12.685" v="1608" actId="1076"/>
          <ac:spMkLst>
            <pc:docMk/>
            <pc:sldMk cId="476644447" sldId="261"/>
            <ac:spMk id="11" creationId="{1D2ADA04-2BA5-48B1-7A3C-9BA89F922FC0}"/>
          </ac:spMkLst>
        </pc:spChg>
        <pc:spChg chg="add del mod">
          <ac:chgData name="FEDERICO FIORENZA" userId="9916d8a6-7751-4fd9-a916-c7d862eab9b3" providerId="ADAL" clId="{9BAAB5F1-DAFC-4825-856E-ADBD0E42C390}" dt="2026-04-22T08:30:46.054" v="869" actId="478"/>
          <ac:spMkLst>
            <pc:docMk/>
            <pc:sldMk cId="476644447" sldId="261"/>
            <ac:spMk id="12" creationId="{9089804D-8C45-D5E3-8EE7-E5F074377FA0}"/>
          </ac:spMkLst>
        </pc:spChg>
        <pc:spChg chg="add del">
          <ac:chgData name="FEDERICO FIORENZA" userId="9916d8a6-7751-4fd9-a916-c7d862eab9b3" providerId="ADAL" clId="{9BAAB5F1-DAFC-4825-856E-ADBD0E42C390}" dt="2026-04-22T08:31:02.564" v="871" actId="478"/>
          <ac:spMkLst>
            <pc:docMk/>
            <pc:sldMk cId="476644447" sldId="261"/>
            <ac:spMk id="13" creationId="{FA300052-3E68-9B38-6592-7368121F0096}"/>
          </ac:spMkLst>
        </pc:spChg>
        <pc:spChg chg="add del">
          <ac:chgData name="FEDERICO FIORENZA" userId="9916d8a6-7751-4fd9-a916-c7d862eab9b3" providerId="ADAL" clId="{9BAAB5F1-DAFC-4825-856E-ADBD0E42C390}" dt="2026-04-22T08:31:13.392" v="873" actId="11529"/>
          <ac:spMkLst>
            <pc:docMk/>
            <pc:sldMk cId="476644447" sldId="261"/>
            <ac:spMk id="14" creationId="{8C7A76E4-FB1A-7039-6891-2458ADF22B9E}"/>
          </ac:spMkLst>
        </pc:spChg>
        <pc:spChg chg="add mod">
          <ac:chgData name="FEDERICO FIORENZA" userId="9916d8a6-7751-4fd9-a916-c7d862eab9b3" providerId="ADAL" clId="{9BAAB5F1-DAFC-4825-856E-ADBD0E42C390}" dt="2026-04-22T08:47:12.685" v="1608" actId="1076"/>
          <ac:spMkLst>
            <pc:docMk/>
            <pc:sldMk cId="476644447" sldId="261"/>
            <ac:spMk id="17" creationId="{6CA30FEA-D3A6-B83E-DB42-8691277692EE}"/>
          </ac:spMkLst>
        </pc:spChg>
        <pc:spChg chg="add mod">
          <ac:chgData name="FEDERICO FIORENZA" userId="9916d8a6-7751-4fd9-a916-c7d862eab9b3" providerId="ADAL" clId="{9BAAB5F1-DAFC-4825-856E-ADBD0E42C390}" dt="2026-04-23T08:09:28.805" v="3763" actId="14100"/>
          <ac:spMkLst>
            <pc:docMk/>
            <pc:sldMk cId="476644447" sldId="261"/>
            <ac:spMk id="18" creationId="{C934649C-759C-3A55-7AC5-30774A60E3C6}"/>
          </ac:spMkLst>
        </pc:spChg>
        <pc:picChg chg="add mod">
          <ac:chgData name="FEDERICO FIORENZA" userId="9916d8a6-7751-4fd9-a916-c7d862eab9b3" providerId="ADAL" clId="{9BAAB5F1-DAFC-4825-856E-ADBD0E42C390}" dt="2026-04-23T08:09:39.708" v="3768" actId="1076"/>
          <ac:picMkLst>
            <pc:docMk/>
            <pc:sldMk cId="476644447" sldId="261"/>
            <ac:picMk id="4" creationId="{18AF0EAB-766A-FD26-3927-933DB4F019B8}"/>
          </ac:picMkLst>
        </pc:picChg>
        <pc:picChg chg="del">
          <ac:chgData name="FEDERICO FIORENZA" userId="9916d8a6-7751-4fd9-a916-c7d862eab9b3" providerId="ADAL" clId="{9BAAB5F1-DAFC-4825-856E-ADBD0E42C390}" dt="2026-04-22T08:21:02.106" v="425" actId="478"/>
          <ac:picMkLst>
            <pc:docMk/>
            <pc:sldMk cId="476644447" sldId="261"/>
            <ac:picMk id="6" creationId="{44C742DF-444D-FC25-35FF-0B25C286E1DE}"/>
          </ac:picMkLst>
        </pc:picChg>
        <pc:picChg chg="add mod">
          <ac:chgData name="FEDERICO FIORENZA" userId="9916d8a6-7751-4fd9-a916-c7d862eab9b3" providerId="ADAL" clId="{9BAAB5F1-DAFC-4825-856E-ADBD0E42C390}" dt="2026-04-23T08:09:44.503" v="3769" actId="1076"/>
          <ac:picMkLst>
            <pc:docMk/>
            <pc:sldMk cId="476644447" sldId="261"/>
            <ac:picMk id="9" creationId="{6538F8DF-9652-2B7B-8E21-708545CD77DA}"/>
          </ac:picMkLst>
        </pc:picChg>
        <pc:cxnChg chg="add del">
          <ac:chgData name="FEDERICO FIORENZA" userId="9916d8a6-7751-4fd9-a916-c7d862eab9b3" providerId="ADAL" clId="{9BAAB5F1-DAFC-4825-856E-ADBD0E42C390}" dt="2026-04-22T08:31:19.230" v="875" actId="11529"/>
          <ac:cxnSpMkLst>
            <pc:docMk/>
            <pc:sldMk cId="476644447" sldId="261"/>
            <ac:cxnSpMk id="16" creationId="{BD213714-EDC7-5BA0-ED84-4DBACEEA114F}"/>
          </ac:cxnSpMkLst>
        </pc:cxnChg>
      </pc:sldChg>
      <pc:sldChg chg="addSp delSp modSp add mod">
        <pc:chgData name="FEDERICO FIORENZA" userId="9916d8a6-7751-4fd9-a916-c7d862eab9b3" providerId="ADAL" clId="{9BAAB5F1-DAFC-4825-856E-ADBD0E42C390}" dt="2026-04-23T08:48:08.667" v="3780" actId="1076"/>
        <pc:sldMkLst>
          <pc:docMk/>
          <pc:sldMk cId="1990128111" sldId="262"/>
        </pc:sldMkLst>
        <pc:spChg chg="mod">
          <ac:chgData name="FEDERICO FIORENZA" userId="9916d8a6-7751-4fd9-a916-c7d862eab9b3" providerId="ADAL" clId="{9BAAB5F1-DAFC-4825-856E-ADBD0E42C390}" dt="2026-04-22T08:38:56.494" v="1126" actId="20577"/>
          <ac:spMkLst>
            <pc:docMk/>
            <pc:sldMk cId="1990128111" sldId="262"/>
            <ac:spMk id="2" creationId="{6546F995-1C9B-1B06-76FB-4866F36F4C50}"/>
          </ac:spMkLst>
        </pc:spChg>
        <pc:spChg chg="del">
          <ac:chgData name="FEDERICO FIORENZA" userId="9916d8a6-7751-4fd9-a916-c7d862eab9b3" providerId="ADAL" clId="{9BAAB5F1-DAFC-4825-856E-ADBD0E42C390}" dt="2026-04-22T08:32:27.892" v="903" actId="478"/>
          <ac:spMkLst>
            <pc:docMk/>
            <pc:sldMk cId="1990128111" sldId="262"/>
            <ac:spMk id="10" creationId="{0093E069-6300-D12B-20D4-95EF462698C7}"/>
          </ac:spMkLst>
        </pc:spChg>
        <pc:spChg chg="del">
          <ac:chgData name="FEDERICO FIORENZA" userId="9916d8a6-7751-4fd9-a916-c7d862eab9b3" providerId="ADAL" clId="{9BAAB5F1-DAFC-4825-856E-ADBD0E42C390}" dt="2026-04-22T08:32:25.556" v="901" actId="478"/>
          <ac:spMkLst>
            <pc:docMk/>
            <pc:sldMk cId="1990128111" sldId="262"/>
            <ac:spMk id="11" creationId="{EDFD224A-DE42-DBB6-0C34-668D3DEC0B98}"/>
          </ac:spMkLst>
        </pc:spChg>
        <pc:spChg chg="del">
          <ac:chgData name="FEDERICO FIORENZA" userId="9916d8a6-7751-4fd9-a916-c7d862eab9b3" providerId="ADAL" clId="{9BAAB5F1-DAFC-4825-856E-ADBD0E42C390}" dt="2026-04-22T08:32:23.900" v="900" actId="478"/>
          <ac:spMkLst>
            <pc:docMk/>
            <pc:sldMk cId="1990128111" sldId="262"/>
            <ac:spMk id="17" creationId="{56F46666-9F65-85DB-7158-FB52239A2E0C}"/>
          </ac:spMkLst>
        </pc:spChg>
        <pc:spChg chg="add mod">
          <ac:chgData name="FEDERICO FIORENZA" userId="9916d8a6-7751-4fd9-a916-c7d862eab9b3" providerId="ADAL" clId="{9BAAB5F1-DAFC-4825-856E-ADBD0E42C390}" dt="2026-04-22T09:33:32.263" v="3202" actId="20577"/>
          <ac:spMkLst>
            <pc:docMk/>
            <pc:sldMk cId="1990128111" sldId="262"/>
            <ac:spMk id="18" creationId="{08044DB6-437D-D504-AF51-F8122035B463}"/>
          </ac:spMkLst>
        </pc:spChg>
        <pc:picChg chg="add mod">
          <ac:chgData name="FEDERICO FIORENZA" userId="9916d8a6-7751-4fd9-a916-c7d862eab9b3" providerId="ADAL" clId="{9BAAB5F1-DAFC-4825-856E-ADBD0E42C390}" dt="2026-04-23T08:48:03.786" v="3779" actId="1076"/>
          <ac:picMkLst>
            <pc:docMk/>
            <pc:sldMk cId="1990128111" sldId="262"/>
            <ac:picMk id="3" creationId="{59BA81F2-BC69-7610-543A-34DD3D2F14EA}"/>
          </ac:picMkLst>
        </pc:picChg>
        <pc:picChg chg="add mod">
          <ac:chgData name="FEDERICO FIORENZA" userId="9916d8a6-7751-4fd9-a916-c7d862eab9b3" providerId="ADAL" clId="{9BAAB5F1-DAFC-4825-856E-ADBD0E42C390}" dt="2026-04-23T08:47:29.532" v="3770" actId="1076"/>
          <ac:picMkLst>
            <pc:docMk/>
            <pc:sldMk cId="1990128111" sldId="262"/>
            <ac:picMk id="4" creationId="{9F30BCE1-207B-28A0-23CA-B3A88A95806E}"/>
          </ac:picMkLst>
        </pc:picChg>
        <pc:picChg chg="add mod">
          <ac:chgData name="FEDERICO FIORENZA" userId="9916d8a6-7751-4fd9-a916-c7d862eab9b3" providerId="ADAL" clId="{9BAAB5F1-DAFC-4825-856E-ADBD0E42C390}" dt="2026-04-23T08:47:58.830" v="3778" actId="1076"/>
          <ac:picMkLst>
            <pc:docMk/>
            <pc:sldMk cId="1990128111" sldId="262"/>
            <ac:picMk id="6" creationId="{C9130152-56FA-D87A-1847-6A2C3218E715}"/>
          </ac:picMkLst>
        </pc:picChg>
        <pc:picChg chg="add mod">
          <ac:chgData name="FEDERICO FIORENZA" userId="9916d8a6-7751-4fd9-a916-c7d862eab9b3" providerId="ADAL" clId="{9BAAB5F1-DAFC-4825-856E-ADBD0E42C390}" dt="2026-04-23T08:47:56.249" v="3777" actId="1076"/>
          <ac:picMkLst>
            <pc:docMk/>
            <pc:sldMk cId="1990128111" sldId="262"/>
            <ac:picMk id="7" creationId="{485824B4-7BBE-D477-C997-D90B23F60EF2}"/>
          </ac:picMkLst>
        </pc:picChg>
        <pc:picChg chg="add mod">
          <ac:chgData name="FEDERICO FIORENZA" userId="9916d8a6-7751-4fd9-a916-c7d862eab9b3" providerId="ADAL" clId="{9BAAB5F1-DAFC-4825-856E-ADBD0E42C390}" dt="2026-04-23T08:47:51.682" v="3776" actId="1076"/>
          <ac:picMkLst>
            <pc:docMk/>
            <pc:sldMk cId="1990128111" sldId="262"/>
            <ac:picMk id="8" creationId="{F93DB8EC-960A-B688-EB2F-767C40071272}"/>
          </ac:picMkLst>
        </pc:picChg>
        <pc:picChg chg="del">
          <ac:chgData name="FEDERICO FIORENZA" userId="9916d8a6-7751-4fd9-a916-c7d862eab9b3" providerId="ADAL" clId="{9BAAB5F1-DAFC-4825-856E-ADBD0E42C390}" dt="2026-04-22T08:32:26.252" v="902" actId="478"/>
          <ac:picMkLst>
            <pc:docMk/>
            <pc:sldMk cId="1990128111" sldId="262"/>
            <ac:picMk id="9" creationId="{5F7D28DA-B503-2E8A-4A8F-F955B7CDB04C}"/>
          </ac:picMkLst>
        </pc:picChg>
        <pc:picChg chg="add mod">
          <ac:chgData name="FEDERICO FIORENZA" userId="9916d8a6-7751-4fd9-a916-c7d862eab9b3" providerId="ADAL" clId="{9BAAB5F1-DAFC-4825-856E-ADBD0E42C390}" dt="2026-04-23T08:48:08.667" v="3780" actId="1076"/>
          <ac:picMkLst>
            <pc:docMk/>
            <pc:sldMk cId="1990128111" sldId="262"/>
            <ac:picMk id="12" creationId="{A7617DE8-E59A-15B2-8824-3638AB41524B}"/>
          </ac:picMkLst>
        </pc:picChg>
        <pc:picChg chg="add mod">
          <ac:chgData name="FEDERICO FIORENZA" userId="9916d8a6-7751-4fd9-a916-c7d862eab9b3" providerId="ADAL" clId="{9BAAB5F1-DAFC-4825-856E-ADBD0E42C390}" dt="2026-04-23T08:47:40.843" v="3772" actId="1076"/>
          <ac:picMkLst>
            <pc:docMk/>
            <pc:sldMk cId="1990128111" sldId="262"/>
            <ac:picMk id="13" creationId="{FB8BA063-E5A3-1126-0D2C-61154AFCC3D0}"/>
          </ac:picMkLst>
        </pc:picChg>
        <pc:picChg chg="add mod">
          <ac:chgData name="FEDERICO FIORENZA" userId="9916d8a6-7751-4fd9-a916-c7d862eab9b3" providerId="ADAL" clId="{9BAAB5F1-DAFC-4825-856E-ADBD0E42C390}" dt="2026-04-23T08:47:43.553" v="3773" actId="1076"/>
          <ac:picMkLst>
            <pc:docMk/>
            <pc:sldMk cId="1990128111" sldId="262"/>
            <ac:picMk id="14" creationId="{6D1DC96A-FBA7-D2D4-EBCE-24C132F89EAE}"/>
          </ac:picMkLst>
        </pc:picChg>
        <pc:picChg chg="add mod">
          <ac:chgData name="FEDERICO FIORENZA" userId="9916d8a6-7751-4fd9-a916-c7d862eab9b3" providerId="ADAL" clId="{9BAAB5F1-DAFC-4825-856E-ADBD0E42C390}" dt="2026-04-23T08:47:45.267" v="3774" actId="1076"/>
          <ac:picMkLst>
            <pc:docMk/>
            <pc:sldMk cId="1990128111" sldId="262"/>
            <ac:picMk id="15" creationId="{5A1DF77A-43D8-2D42-D8C3-E71AF127EFF6}"/>
          </ac:picMkLst>
        </pc:picChg>
        <pc:picChg chg="add mod">
          <ac:chgData name="FEDERICO FIORENZA" userId="9916d8a6-7751-4fd9-a916-c7d862eab9b3" providerId="ADAL" clId="{9BAAB5F1-DAFC-4825-856E-ADBD0E42C390}" dt="2026-04-23T08:47:48.652" v="3775" actId="1076"/>
          <ac:picMkLst>
            <pc:docMk/>
            <pc:sldMk cId="1990128111" sldId="262"/>
            <ac:picMk id="16" creationId="{D64CA209-AF9A-B389-0CFF-7F3FEFCD3814}"/>
          </ac:picMkLst>
        </pc:picChg>
      </pc:sldChg>
      <pc:sldChg chg="addSp delSp modSp add mod">
        <pc:chgData name="FEDERICO FIORENZA" userId="9916d8a6-7751-4fd9-a916-c7d862eab9b3" providerId="ADAL" clId="{9BAAB5F1-DAFC-4825-856E-ADBD0E42C390}" dt="2026-04-22T08:46:41.717" v="1606" actId="20577"/>
        <pc:sldMkLst>
          <pc:docMk/>
          <pc:sldMk cId="1211521934" sldId="263"/>
        </pc:sldMkLst>
        <pc:spChg chg="add mod">
          <ac:chgData name="FEDERICO FIORENZA" userId="9916d8a6-7751-4fd9-a916-c7d862eab9b3" providerId="ADAL" clId="{9BAAB5F1-DAFC-4825-856E-ADBD0E42C390}" dt="2026-04-22T08:43:48.003" v="1378" actId="20577"/>
          <ac:spMkLst>
            <pc:docMk/>
            <pc:sldMk cId="1211521934" sldId="263"/>
            <ac:spMk id="9" creationId="{9A5ADEA6-AC84-5184-E6B4-8B53BD0A62EC}"/>
          </ac:spMkLst>
        </pc:spChg>
        <pc:spChg chg="del">
          <ac:chgData name="FEDERICO FIORENZA" userId="9916d8a6-7751-4fd9-a916-c7d862eab9b3" providerId="ADAL" clId="{9BAAB5F1-DAFC-4825-856E-ADBD0E42C390}" dt="2026-04-22T08:39:13.557" v="1133" actId="478"/>
          <ac:spMkLst>
            <pc:docMk/>
            <pc:sldMk cId="1211521934" sldId="263"/>
            <ac:spMk id="18" creationId="{473F12E2-CCF3-7643-AF4E-2315DDEC74E7}"/>
          </ac:spMkLst>
        </pc:spChg>
        <pc:spChg chg="add mod">
          <ac:chgData name="FEDERICO FIORENZA" userId="9916d8a6-7751-4fd9-a916-c7d862eab9b3" providerId="ADAL" clId="{9BAAB5F1-DAFC-4825-856E-ADBD0E42C390}" dt="2026-04-22T08:46:41.717" v="1606" actId="20577"/>
          <ac:spMkLst>
            <pc:docMk/>
            <pc:sldMk cId="1211521934" sldId="263"/>
            <ac:spMk id="19" creationId="{FFF7B254-2DBB-886B-186A-D72A1DA65A5C}"/>
          </ac:spMkLst>
        </pc:spChg>
        <pc:graphicFrameChg chg="add mod">
          <ac:chgData name="FEDERICO FIORENZA" userId="9916d8a6-7751-4fd9-a916-c7d862eab9b3" providerId="ADAL" clId="{9BAAB5F1-DAFC-4825-856E-ADBD0E42C390}" dt="2026-04-22T08:43:56.275" v="1380" actId="1076"/>
          <ac:graphicFrameMkLst>
            <pc:docMk/>
            <pc:sldMk cId="1211521934" sldId="263"/>
            <ac:graphicFrameMk id="11" creationId="{E8FF25F4-8877-9534-38C6-5BD8AA3C72A8}"/>
          </ac:graphicFrameMkLst>
        </pc:graphicFrame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3" creationId="{A50B11A6-57E4-AD9C-F748-2F4D91F81436}"/>
          </ac:picMkLst>
        </pc:picChg>
        <pc:picChg chg="del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4" creationId="{BD26F883-0669-0D18-3B2C-B70BF09621B0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6" creationId="{178ED73D-9BBC-7F0C-B7D3-4C22C4C09073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7" creationId="{D76B8A46-00AC-F907-C176-D9354687B8FE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8" creationId="{FA650D7B-8E01-B56C-4EBC-12D7C7F2A5A7}"/>
          </ac:picMkLst>
        </pc:picChg>
        <pc:picChg chg="add mod">
          <ac:chgData name="FEDERICO FIORENZA" userId="9916d8a6-7751-4fd9-a916-c7d862eab9b3" providerId="ADAL" clId="{9BAAB5F1-DAFC-4825-856E-ADBD0E42C390}" dt="2026-04-22T08:43:57.956" v="1381" actId="1076"/>
          <ac:picMkLst>
            <pc:docMk/>
            <pc:sldMk cId="1211521934" sldId="263"/>
            <ac:picMk id="10" creationId="{B8D43BD3-A404-DF9A-ABF4-C44A896E98B9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12" creationId="{CF922CCD-93EA-0B6C-3D2C-124BD813B897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13" creationId="{A313D6D2-D62F-CB8C-90A4-30E67E3A24E4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14" creationId="{D8E792D2-C825-6094-898E-A927B2AC25A6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15" creationId="{B2CDF969-405E-F94F-541D-C81C709A0687}"/>
          </ac:picMkLst>
        </pc:picChg>
        <pc:picChg chg="del mod">
          <ac:chgData name="FEDERICO FIORENZA" userId="9916d8a6-7751-4fd9-a916-c7d862eab9b3" providerId="ADAL" clId="{9BAAB5F1-DAFC-4825-856E-ADBD0E42C390}" dt="2026-04-22T08:39:10.237" v="1132" actId="478"/>
          <ac:picMkLst>
            <pc:docMk/>
            <pc:sldMk cId="1211521934" sldId="263"/>
            <ac:picMk id="16" creationId="{B9ABD25F-4249-CC1A-2CF8-C90D7E4E6E82}"/>
          </ac:picMkLst>
        </pc:picChg>
        <pc:picChg chg="add mod">
          <ac:chgData name="FEDERICO FIORENZA" userId="9916d8a6-7751-4fd9-a916-c7d862eab9b3" providerId="ADAL" clId="{9BAAB5F1-DAFC-4825-856E-ADBD0E42C390}" dt="2026-04-22T08:44:17.334" v="1387" actId="1076"/>
          <ac:picMkLst>
            <pc:docMk/>
            <pc:sldMk cId="1211521934" sldId="263"/>
            <ac:picMk id="17" creationId="{5666E95F-68B2-C9D7-2F52-40E38CD6DA5B}"/>
          </ac:picMkLst>
        </pc:picChg>
      </pc:sldChg>
      <pc:sldChg chg="addSp delSp modSp add mod">
        <pc:chgData name="FEDERICO FIORENZA" userId="9916d8a6-7751-4fd9-a916-c7d862eab9b3" providerId="ADAL" clId="{9BAAB5F1-DAFC-4825-856E-ADBD0E42C390}" dt="2026-04-22T09:42:12.584" v="3756" actId="1076"/>
        <pc:sldMkLst>
          <pc:docMk/>
          <pc:sldMk cId="3175922306" sldId="264"/>
        </pc:sldMkLst>
        <pc:spChg chg="mod">
          <ac:chgData name="FEDERICO FIORENZA" userId="9916d8a6-7751-4fd9-a916-c7d862eab9b3" providerId="ADAL" clId="{9BAAB5F1-DAFC-4825-856E-ADBD0E42C390}" dt="2026-04-22T08:50:30.368" v="1779" actId="20577"/>
          <ac:spMkLst>
            <pc:docMk/>
            <pc:sldMk cId="3175922306" sldId="264"/>
            <ac:spMk id="2" creationId="{D2A2AE40-2C9B-1D4B-BCC7-7ED15D528000}"/>
          </ac:spMkLst>
        </pc:spChg>
        <pc:spChg chg="add mod">
          <ac:chgData name="FEDERICO FIORENZA" userId="9916d8a6-7751-4fd9-a916-c7d862eab9b3" providerId="ADAL" clId="{9BAAB5F1-DAFC-4825-856E-ADBD0E42C390}" dt="2026-04-22T09:17:49.273" v="2059" actId="14100"/>
          <ac:spMkLst>
            <pc:docMk/>
            <pc:sldMk cId="3175922306" sldId="264"/>
            <ac:spMk id="4" creationId="{8E58C776-8351-4C9A-86AE-563455935B18}"/>
          </ac:spMkLst>
        </pc:spChg>
        <pc:spChg chg="add mod">
          <ac:chgData name="FEDERICO FIORENZA" userId="9916d8a6-7751-4fd9-a916-c7d862eab9b3" providerId="ADAL" clId="{9BAAB5F1-DAFC-4825-856E-ADBD0E42C390}" dt="2026-04-22T09:42:02.099" v="3753" actId="1076"/>
          <ac:spMkLst>
            <pc:docMk/>
            <pc:sldMk cId="3175922306" sldId="264"/>
            <ac:spMk id="6" creationId="{2A4F709F-68BC-9D91-1C33-179108BBA161}"/>
          </ac:spMkLst>
        </pc:spChg>
        <pc:spChg chg="del">
          <ac:chgData name="FEDERICO FIORENZA" userId="9916d8a6-7751-4fd9-a916-c7d862eab9b3" providerId="ADAL" clId="{9BAAB5F1-DAFC-4825-856E-ADBD0E42C390}" dt="2026-04-22T08:50:33.814" v="1780" actId="478"/>
          <ac:spMkLst>
            <pc:docMk/>
            <pc:sldMk cId="3175922306" sldId="264"/>
            <ac:spMk id="9" creationId="{77F99B4C-231D-1138-302F-CDC37606926C}"/>
          </ac:spMkLst>
        </pc:spChg>
        <pc:spChg chg="del">
          <ac:chgData name="FEDERICO FIORENZA" userId="9916d8a6-7751-4fd9-a916-c7d862eab9b3" providerId="ADAL" clId="{9BAAB5F1-DAFC-4825-856E-ADBD0E42C390}" dt="2026-04-22T08:50:41.573" v="1783" actId="478"/>
          <ac:spMkLst>
            <pc:docMk/>
            <pc:sldMk cId="3175922306" sldId="264"/>
            <ac:spMk id="19" creationId="{9D022BF3-9247-4AC5-29FB-377D5C65916A}"/>
          </ac:spMkLst>
        </pc:spChg>
        <pc:graphicFrameChg chg="del">
          <ac:chgData name="FEDERICO FIORENZA" userId="9916d8a6-7751-4fd9-a916-c7d862eab9b3" providerId="ADAL" clId="{9BAAB5F1-DAFC-4825-856E-ADBD0E42C390}" dt="2026-04-22T08:50:38.976" v="1782" actId="478"/>
          <ac:graphicFrameMkLst>
            <pc:docMk/>
            <pc:sldMk cId="3175922306" sldId="264"/>
            <ac:graphicFrameMk id="11" creationId="{427FB2E2-3987-4974-647A-4B05DE6AD8AF}"/>
          </ac:graphicFrameMkLst>
        </pc:graphicFrameChg>
        <pc:picChg chg="add mod">
          <ac:chgData name="FEDERICO FIORENZA" userId="9916d8a6-7751-4fd9-a916-c7d862eab9b3" providerId="ADAL" clId="{9BAAB5F1-DAFC-4825-856E-ADBD0E42C390}" dt="2026-04-22T09:42:07.722" v="3754" actId="1076"/>
          <ac:picMkLst>
            <pc:docMk/>
            <pc:sldMk cId="3175922306" sldId="264"/>
            <ac:picMk id="7" creationId="{D12A073C-0306-9095-F19D-FE77B7DE51BF}"/>
          </ac:picMkLst>
        </pc:picChg>
        <pc:picChg chg="add mod">
          <ac:chgData name="FEDERICO FIORENZA" userId="9916d8a6-7751-4fd9-a916-c7d862eab9b3" providerId="ADAL" clId="{9BAAB5F1-DAFC-4825-856E-ADBD0E42C390}" dt="2026-04-22T09:42:08.912" v="3755" actId="1076"/>
          <ac:picMkLst>
            <pc:docMk/>
            <pc:sldMk cId="3175922306" sldId="264"/>
            <ac:picMk id="8" creationId="{4D6995BA-7A5B-7B26-95E8-1FA55C738E7E}"/>
          </ac:picMkLst>
        </pc:picChg>
        <pc:picChg chg="del">
          <ac:chgData name="FEDERICO FIORENZA" userId="9916d8a6-7751-4fd9-a916-c7d862eab9b3" providerId="ADAL" clId="{9BAAB5F1-DAFC-4825-856E-ADBD0E42C390}" dt="2026-04-22T08:50:35.514" v="1781" actId="478"/>
          <ac:picMkLst>
            <pc:docMk/>
            <pc:sldMk cId="3175922306" sldId="264"/>
            <ac:picMk id="10" creationId="{6069588B-9B3A-A628-5046-EC90D50F4429}"/>
          </ac:picMkLst>
        </pc:picChg>
        <pc:picChg chg="add mod">
          <ac:chgData name="FEDERICO FIORENZA" userId="9916d8a6-7751-4fd9-a916-c7d862eab9b3" providerId="ADAL" clId="{9BAAB5F1-DAFC-4825-856E-ADBD0E42C390}" dt="2026-04-22T09:42:12.584" v="3756" actId="1076"/>
          <ac:picMkLst>
            <pc:docMk/>
            <pc:sldMk cId="3175922306" sldId="264"/>
            <ac:picMk id="12" creationId="{CB7A22BE-8D47-59CF-5538-21D3CDE7534A}"/>
          </ac:picMkLst>
        </pc:picChg>
        <pc:picChg chg="del">
          <ac:chgData name="FEDERICO FIORENZA" userId="9916d8a6-7751-4fd9-a916-c7d862eab9b3" providerId="ADAL" clId="{9BAAB5F1-DAFC-4825-856E-ADBD0E42C390}" dt="2026-04-22T08:50:42.922" v="1784" actId="478"/>
          <ac:picMkLst>
            <pc:docMk/>
            <pc:sldMk cId="3175922306" sldId="264"/>
            <ac:picMk id="17" creationId="{CCBEE425-3165-B8E1-80AA-376FF91AAD3D}"/>
          </ac:picMkLst>
        </pc:picChg>
      </pc:sldChg>
      <pc:sldChg chg="addSp delSp modSp add mod delAnim modAnim">
        <pc:chgData name="FEDERICO FIORENZA" userId="9916d8a6-7751-4fd9-a916-c7d862eab9b3" providerId="ADAL" clId="{9BAAB5F1-DAFC-4825-856E-ADBD0E42C390}" dt="2026-04-22T09:42:41.345" v="3758" actId="207"/>
        <pc:sldMkLst>
          <pc:docMk/>
          <pc:sldMk cId="662166164" sldId="265"/>
        </pc:sldMkLst>
        <pc:spChg chg="mod">
          <ac:chgData name="FEDERICO FIORENZA" userId="9916d8a6-7751-4fd9-a916-c7d862eab9b3" providerId="ADAL" clId="{9BAAB5F1-DAFC-4825-856E-ADBD0E42C390}" dt="2026-04-22T08:56:18.730" v="1965" actId="20577"/>
          <ac:spMkLst>
            <pc:docMk/>
            <pc:sldMk cId="662166164" sldId="265"/>
            <ac:spMk id="2" creationId="{5A3D12C1-9D3D-5A8B-188E-6422EF39F702}"/>
          </ac:spMkLst>
        </pc:spChg>
        <pc:spChg chg="del">
          <ac:chgData name="FEDERICO FIORENZA" userId="9916d8a6-7751-4fd9-a916-c7d862eab9b3" providerId="ADAL" clId="{9BAAB5F1-DAFC-4825-856E-ADBD0E42C390}" dt="2026-04-22T08:56:13.201" v="1956" actId="478"/>
          <ac:spMkLst>
            <pc:docMk/>
            <pc:sldMk cId="662166164" sldId="265"/>
            <ac:spMk id="4" creationId="{3F63F9F7-796E-6F26-4027-8E7BC616ADE1}"/>
          </ac:spMkLst>
        </pc:spChg>
        <pc:spChg chg="del">
          <ac:chgData name="FEDERICO FIORENZA" userId="9916d8a6-7751-4fd9-a916-c7d862eab9b3" providerId="ADAL" clId="{9BAAB5F1-DAFC-4825-856E-ADBD0E42C390}" dt="2026-04-22T08:56:15.589" v="1957" actId="478"/>
          <ac:spMkLst>
            <pc:docMk/>
            <pc:sldMk cId="662166164" sldId="265"/>
            <ac:spMk id="6" creationId="{33E986FE-D291-7B2A-3C78-E41B163667E5}"/>
          </ac:spMkLst>
        </pc:spChg>
        <pc:spChg chg="add mod">
          <ac:chgData name="FEDERICO FIORENZA" userId="9916d8a6-7751-4fd9-a916-c7d862eab9b3" providerId="ADAL" clId="{9BAAB5F1-DAFC-4825-856E-ADBD0E42C390}" dt="2026-04-22T09:42:41.345" v="3758" actId="207"/>
          <ac:spMkLst>
            <pc:docMk/>
            <pc:sldMk cId="662166164" sldId="265"/>
            <ac:spMk id="14" creationId="{1E63FB5B-2398-5058-ACC7-9A8769B3E1D6}"/>
          </ac:spMkLst>
        </pc:spChg>
        <pc:picChg chg="add del mod">
          <ac:chgData name="FEDERICO FIORENZA" userId="9916d8a6-7751-4fd9-a916-c7d862eab9b3" providerId="ADAL" clId="{9BAAB5F1-DAFC-4825-856E-ADBD0E42C390}" dt="2026-04-22T09:13:07.072" v="1967" actId="478"/>
          <ac:picMkLst>
            <pc:docMk/>
            <pc:sldMk cId="662166164" sldId="265"/>
            <ac:picMk id="3" creationId="{C3C33E43-39CB-F6ED-D204-3006A5498692}"/>
          </ac:picMkLst>
        </pc:picChg>
        <pc:picChg chg="del">
          <ac:chgData name="FEDERICO FIORENZA" userId="9916d8a6-7751-4fd9-a916-c7d862eab9b3" providerId="ADAL" clId="{9BAAB5F1-DAFC-4825-856E-ADBD0E42C390}" dt="2026-04-22T08:56:10.781" v="1955" actId="478"/>
          <ac:picMkLst>
            <pc:docMk/>
            <pc:sldMk cId="662166164" sldId="265"/>
            <ac:picMk id="7" creationId="{75FAC2D7-6D3D-6A27-7B35-BDFA3630E7DD}"/>
          </ac:picMkLst>
        </pc:picChg>
        <pc:picChg chg="del">
          <ac:chgData name="FEDERICO FIORENZA" userId="9916d8a6-7751-4fd9-a916-c7d862eab9b3" providerId="ADAL" clId="{9BAAB5F1-DAFC-4825-856E-ADBD0E42C390}" dt="2026-04-22T08:56:10.781" v="1955" actId="478"/>
          <ac:picMkLst>
            <pc:docMk/>
            <pc:sldMk cId="662166164" sldId="265"/>
            <ac:picMk id="8" creationId="{34669D73-1DE2-D4B6-0876-FF57620AE7AA}"/>
          </ac:picMkLst>
        </pc:picChg>
        <pc:picChg chg="add del mod">
          <ac:chgData name="FEDERICO FIORENZA" userId="9916d8a6-7751-4fd9-a916-c7d862eab9b3" providerId="ADAL" clId="{9BAAB5F1-DAFC-4825-856E-ADBD0E42C390}" dt="2026-04-22T09:15:02.135" v="1970" actId="478"/>
          <ac:picMkLst>
            <pc:docMk/>
            <pc:sldMk cId="662166164" sldId="265"/>
            <ac:picMk id="9" creationId="{F8194ABD-6A65-E00E-1E53-4DF552EF2809}"/>
          </ac:picMkLst>
        </pc:picChg>
        <pc:picChg chg="add mod">
          <ac:chgData name="FEDERICO FIORENZA" userId="9916d8a6-7751-4fd9-a916-c7d862eab9b3" providerId="ADAL" clId="{9BAAB5F1-DAFC-4825-856E-ADBD0E42C390}" dt="2026-04-22T09:20:33.661" v="2304" actId="1076"/>
          <ac:picMkLst>
            <pc:docMk/>
            <pc:sldMk cId="662166164" sldId="265"/>
            <ac:picMk id="10" creationId="{399E887F-971B-C247-CAE8-844394741DEA}"/>
          </ac:picMkLst>
        </pc:picChg>
        <pc:picChg chg="del">
          <ac:chgData name="FEDERICO FIORENZA" userId="9916d8a6-7751-4fd9-a916-c7d862eab9b3" providerId="ADAL" clId="{9BAAB5F1-DAFC-4825-856E-ADBD0E42C390}" dt="2026-04-22T08:56:10.781" v="1955" actId="478"/>
          <ac:picMkLst>
            <pc:docMk/>
            <pc:sldMk cId="662166164" sldId="265"/>
            <ac:picMk id="12" creationId="{7C1D6F1A-4B98-85AC-18B9-0B3DD482C468}"/>
          </ac:picMkLst>
        </pc:picChg>
        <pc:picChg chg="add mod">
          <ac:chgData name="FEDERICO FIORENZA" userId="9916d8a6-7751-4fd9-a916-c7d862eab9b3" providerId="ADAL" clId="{9BAAB5F1-DAFC-4825-856E-ADBD0E42C390}" dt="2026-04-22T09:20:02.227" v="2258" actId="1076"/>
          <ac:picMkLst>
            <pc:docMk/>
            <pc:sldMk cId="662166164" sldId="265"/>
            <ac:picMk id="13" creationId="{37401C3F-7E51-F083-6709-B9A8D6E175D0}"/>
          </ac:picMkLst>
        </pc:picChg>
      </pc:sldChg>
      <pc:sldChg chg="addSp delSp modSp add mod delAnim modAnim">
        <pc:chgData name="FEDERICO FIORENZA" userId="9916d8a6-7751-4fd9-a916-c7d862eab9b3" providerId="ADAL" clId="{9BAAB5F1-DAFC-4825-856E-ADBD0E42C390}" dt="2026-04-22T09:42:52.751" v="3759" actId="20577"/>
        <pc:sldMkLst>
          <pc:docMk/>
          <pc:sldMk cId="3682202915" sldId="266"/>
        </pc:sldMkLst>
        <pc:spChg chg="mod">
          <ac:chgData name="FEDERICO FIORENZA" userId="9916d8a6-7751-4fd9-a916-c7d862eab9b3" providerId="ADAL" clId="{9BAAB5F1-DAFC-4825-856E-ADBD0E42C390}" dt="2026-04-22T09:38:22.134" v="3725" actId="20577"/>
          <ac:spMkLst>
            <pc:docMk/>
            <pc:sldMk cId="3682202915" sldId="266"/>
            <ac:spMk id="2" creationId="{5A3D12C1-9D3D-5A8B-188E-6422EF39F702}"/>
          </ac:spMkLst>
        </pc:spChg>
        <pc:spChg chg="mod">
          <ac:chgData name="FEDERICO FIORENZA" userId="9916d8a6-7751-4fd9-a916-c7d862eab9b3" providerId="ADAL" clId="{9BAAB5F1-DAFC-4825-856E-ADBD0E42C390}" dt="2026-04-22T09:42:52.751" v="3759" actId="20577"/>
          <ac:spMkLst>
            <pc:docMk/>
            <pc:sldMk cId="3682202915" sldId="266"/>
            <ac:spMk id="14" creationId="{1E63FB5B-2398-5058-ACC7-9A8769B3E1D6}"/>
          </ac:spMkLst>
        </pc:spChg>
        <pc:picChg chg="add del mod">
          <ac:chgData name="FEDERICO FIORENZA" userId="9916d8a6-7751-4fd9-a916-c7d862eab9b3" providerId="ADAL" clId="{9BAAB5F1-DAFC-4825-856E-ADBD0E42C390}" dt="2026-04-22T09:25:35.504" v="2409" actId="478"/>
          <ac:picMkLst>
            <pc:docMk/>
            <pc:sldMk cId="3682202915" sldId="266"/>
            <ac:picMk id="4" creationId="{6BA399FD-E42F-1016-F1B4-68A67D49CD79}"/>
          </ac:picMkLst>
        </pc:picChg>
        <pc:picChg chg="add del mod">
          <ac:chgData name="FEDERICO FIORENZA" userId="9916d8a6-7751-4fd9-a916-c7d862eab9b3" providerId="ADAL" clId="{9BAAB5F1-DAFC-4825-856E-ADBD0E42C390}" dt="2026-04-22T09:25:36.048" v="2410" actId="478"/>
          <ac:picMkLst>
            <pc:docMk/>
            <pc:sldMk cId="3682202915" sldId="266"/>
            <ac:picMk id="7" creationId="{F66FBA46-0923-C9CD-D0EA-D7EF56F94D21}"/>
          </ac:picMkLst>
        </pc:picChg>
        <pc:picChg chg="add del mod">
          <ac:chgData name="FEDERICO FIORENZA" userId="9916d8a6-7751-4fd9-a916-c7d862eab9b3" providerId="ADAL" clId="{9BAAB5F1-DAFC-4825-856E-ADBD0E42C390}" dt="2026-04-22T09:25:36.540" v="2411" actId="478"/>
          <ac:picMkLst>
            <pc:docMk/>
            <pc:sldMk cId="3682202915" sldId="266"/>
            <ac:picMk id="9" creationId="{8765E529-D66F-74F4-530B-17C510DAADF4}"/>
          </ac:picMkLst>
        </pc:picChg>
        <pc:picChg chg="del">
          <ac:chgData name="FEDERICO FIORENZA" userId="9916d8a6-7751-4fd9-a916-c7d862eab9b3" providerId="ADAL" clId="{9BAAB5F1-DAFC-4825-856E-ADBD0E42C390}" dt="2026-04-22T09:20:52.256" v="2307" actId="478"/>
          <ac:picMkLst>
            <pc:docMk/>
            <pc:sldMk cId="3682202915" sldId="266"/>
            <ac:picMk id="10" creationId="{399E887F-971B-C247-CAE8-844394741DEA}"/>
          </ac:picMkLst>
        </pc:picChg>
        <pc:picChg chg="add mod">
          <ac:chgData name="FEDERICO FIORENZA" userId="9916d8a6-7751-4fd9-a916-c7d862eab9b3" providerId="ADAL" clId="{9BAAB5F1-DAFC-4825-856E-ADBD0E42C390}" dt="2026-04-22T09:29:32.047" v="2702" actId="14100"/>
          <ac:picMkLst>
            <pc:docMk/>
            <pc:sldMk cId="3682202915" sldId="266"/>
            <ac:picMk id="12" creationId="{2815E375-101E-9629-E631-5D92EAAA7E46}"/>
          </ac:picMkLst>
        </pc:picChg>
        <pc:picChg chg="del">
          <ac:chgData name="FEDERICO FIORENZA" userId="9916d8a6-7751-4fd9-a916-c7d862eab9b3" providerId="ADAL" clId="{9BAAB5F1-DAFC-4825-856E-ADBD0E42C390}" dt="2026-04-22T09:20:50.578" v="2306" actId="478"/>
          <ac:picMkLst>
            <pc:docMk/>
            <pc:sldMk cId="3682202915" sldId="266"/>
            <ac:picMk id="13" creationId="{37401C3F-7E51-F083-6709-B9A8D6E175D0}"/>
          </ac:picMkLst>
        </pc:picChg>
        <pc:picChg chg="add mod">
          <ac:chgData name="FEDERICO FIORENZA" userId="9916d8a6-7751-4fd9-a916-c7d862eab9b3" providerId="ADAL" clId="{9BAAB5F1-DAFC-4825-856E-ADBD0E42C390}" dt="2026-04-22T09:29:35.081" v="2703" actId="1076"/>
          <ac:picMkLst>
            <pc:docMk/>
            <pc:sldMk cId="3682202915" sldId="266"/>
            <ac:picMk id="15" creationId="{85170AFD-C04D-1922-0234-E7DE39F0FFA0}"/>
          </ac:picMkLst>
        </pc:picChg>
      </pc:sldChg>
      <pc:sldChg chg="addSp delSp modSp add mod">
        <pc:chgData name="FEDERICO FIORENZA" userId="9916d8a6-7751-4fd9-a916-c7d862eab9b3" providerId="ADAL" clId="{9BAAB5F1-DAFC-4825-856E-ADBD0E42C390}" dt="2026-04-22T09:38:49.719" v="3730" actId="20577"/>
        <pc:sldMkLst>
          <pc:docMk/>
          <pc:sldMk cId="728073865" sldId="267"/>
        </pc:sldMkLst>
        <pc:spChg chg="del">
          <ac:chgData name="FEDERICO FIORENZA" userId="9916d8a6-7751-4fd9-a916-c7d862eab9b3" providerId="ADAL" clId="{9BAAB5F1-DAFC-4825-856E-ADBD0E42C390}" dt="2026-04-22T09:38:33.801" v="3726" actId="478"/>
          <ac:spMkLst>
            <pc:docMk/>
            <pc:sldMk cId="728073865" sldId="267"/>
            <ac:spMk id="2" creationId="{E914EC03-C01C-EC29-621C-289048EEBA72}"/>
          </ac:spMkLst>
        </pc:spChg>
        <pc:spChg chg="add del mod">
          <ac:chgData name="FEDERICO FIORENZA" userId="9916d8a6-7751-4fd9-a916-c7d862eab9b3" providerId="ADAL" clId="{9BAAB5F1-DAFC-4825-856E-ADBD0E42C390}" dt="2026-04-22T09:38:37.362" v="3727" actId="478"/>
          <ac:spMkLst>
            <pc:docMk/>
            <pc:sldMk cId="728073865" sldId="267"/>
            <ac:spMk id="6" creationId="{BAB6988A-0E3B-7EDF-929E-F9F0AC05526B}"/>
          </ac:spMkLst>
        </pc:spChg>
        <pc:spChg chg="add mod">
          <ac:chgData name="FEDERICO FIORENZA" userId="9916d8a6-7751-4fd9-a916-c7d862eab9b3" providerId="ADAL" clId="{9BAAB5F1-DAFC-4825-856E-ADBD0E42C390}" dt="2026-04-22T09:38:38.895" v="3728"/>
          <ac:spMkLst>
            <pc:docMk/>
            <pc:sldMk cId="728073865" sldId="267"/>
            <ac:spMk id="8" creationId="{E21C3446-D610-D9F2-846B-0300470C7E6B}"/>
          </ac:spMkLst>
        </pc:spChg>
        <pc:spChg chg="mod">
          <ac:chgData name="FEDERICO FIORENZA" userId="9916d8a6-7751-4fd9-a916-c7d862eab9b3" providerId="ADAL" clId="{9BAAB5F1-DAFC-4825-856E-ADBD0E42C390}" dt="2026-04-22T09:38:49.719" v="3730" actId="20577"/>
          <ac:spMkLst>
            <pc:docMk/>
            <pc:sldMk cId="728073865" sldId="267"/>
            <ac:spMk id="14" creationId="{CF5CF81F-1601-65C5-3BEB-F48A160BDDA4}"/>
          </ac:spMkLst>
        </pc:spChg>
        <pc:picChg chg="mod">
          <ac:chgData name="FEDERICO FIORENZA" userId="9916d8a6-7751-4fd9-a916-c7d862eab9b3" providerId="ADAL" clId="{9BAAB5F1-DAFC-4825-856E-ADBD0E42C390}" dt="2026-04-22T09:30:08.899" v="2778" actId="1076"/>
          <ac:picMkLst>
            <pc:docMk/>
            <pc:sldMk cId="728073865" sldId="267"/>
            <ac:picMk id="4" creationId="{1707CD32-7D4A-780E-4548-B428B823C2A0}"/>
          </ac:picMkLst>
        </pc:picChg>
        <pc:picChg chg="mod">
          <ac:chgData name="FEDERICO FIORENZA" userId="9916d8a6-7751-4fd9-a916-c7d862eab9b3" providerId="ADAL" clId="{9BAAB5F1-DAFC-4825-856E-ADBD0E42C390}" dt="2026-04-22T09:30:11.892" v="2779" actId="1076"/>
          <ac:picMkLst>
            <pc:docMk/>
            <pc:sldMk cId="728073865" sldId="267"/>
            <ac:picMk id="7" creationId="{BE644C33-F1B9-FC18-6EDB-8A48350D4A5B}"/>
          </ac:picMkLst>
        </pc:picChg>
        <pc:picChg chg="mod">
          <ac:chgData name="FEDERICO FIORENZA" userId="9916d8a6-7751-4fd9-a916-c7d862eab9b3" providerId="ADAL" clId="{9BAAB5F1-DAFC-4825-856E-ADBD0E42C390}" dt="2026-04-22T09:30:18.225" v="2780" actId="1076"/>
          <ac:picMkLst>
            <pc:docMk/>
            <pc:sldMk cId="728073865" sldId="267"/>
            <ac:picMk id="9" creationId="{B6054C22-E543-5B72-0848-2ECE21A91003}"/>
          </ac:picMkLst>
        </pc:picChg>
      </pc:sldChg>
      <pc:sldChg chg="delSp modSp add mod">
        <pc:chgData name="FEDERICO FIORENZA" userId="9916d8a6-7751-4fd9-a916-c7d862eab9b3" providerId="ADAL" clId="{9BAAB5F1-DAFC-4825-856E-ADBD0E42C390}" dt="2026-04-22T09:39:19.260" v="3734" actId="207"/>
        <pc:sldMkLst>
          <pc:docMk/>
          <pc:sldMk cId="1702964202" sldId="268"/>
        </pc:sldMkLst>
        <pc:spChg chg="mod">
          <ac:chgData name="FEDERICO FIORENZA" userId="9916d8a6-7751-4fd9-a916-c7d862eab9b3" providerId="ADAL" clId="{9BAAB5F1-DAFC-4825-856E-ADBD0E42C390}" dt="2026-04-22T09:30:47.996" v="2873" actId="20577"/>
          <ac:spMkLst>
            <pc:docMk/>
            <pc:sldMk cId="1702964202" sldId="268"/>
            <ac:spMk id="2" creationId="{E1707C57-A9B1-D51C-0CEC-F4CEAC4B2DEF}"/>
          </ac:spMkLst>
        </pc:spChg>
        <pc:spChg chg="mod">
          <ac:chgData name="FEDERICO FIORENZA" userId="9916d8a6-7751-4fd9-a916-c7d862eab9b3" providerId="ADAL" clId="{9BAAB5F1-DAFC-4825-856E-ADBD0E42C390}" dt="2026-04-22T09:39:19.260" v="3734" actId="207"/>
          <ac:spMkLst>
            <pc:docMk/>
            <pc:sldMk cId="1702964202" sldId="268"/>
            <ac:spMk id="14" creationId="{B310527B-61E6-EB65-1B4A-51CA94D80E38}"/>
          </ac:spMkLst>
        </pc:spChg>
        <pc:picChg chg="del">
          <ac:chgData name="FEDERICO FIORENZA" userId="9916d8a6-7751-4fd9-a916-c7d862eab9b3" providerId="ADAL" clId="{9BAAB5F1-DAFC-4825-856E-ADBD0E42C390}" dt="2026-04-22T09:30:49.762" v="2874" actId="478"/>
          <ac:picMkLst>
            <pc:docMk/>
            <pc:sldMk cId="1702964202" sldId="268"/>
            <ac:picMk id="4" creationId="{A90DEBA8-4BF0-8A17-D8DE-5945597BC728}"/>
          </ac:picMkLst>
        </pc:picChg>
        <pc:picChg chg="del">
          <ac:chgData name="FEDERICO FIORENZA" userId="9916d8a6-7751-4fd9-a916-c7d862eab9b3" providerId="ADAL" clId="{9BAAB5F1-DAFC-4825-856E-ADBD0E42C390}" dt="2026-04-22T09:30:50.312" v="2875" actId="478"/>
          <ac:picMkLst>
            <pc:docMk/>
            <pc:sldMk cId="1702964202" sldId="268"/>
            <ac:picMk id="7" creationId="{22E1797E-12EF-954D-1165-225FD0638BE1}"/>
          </ac:picMkLst>
        </pc:picChg>
        <pc:picChg chg="del">
          <ac:chgData name="FEDERICO FIORENZA" userId="9916d8a6-7751-4fd9-a916-c7d862eab9b3" providerId="ADAL" clId="{9BAAB5F1-DAFC-4825-856E-ADBD0E42C390}" dt="2026-04-22T09:30:50.645" v="2876" actId="478"/>
          <ac:picMkLst>
            <pc:docMk/>
            <pc:sldMk cId="1702964202" sldId="268"/>
            <ac:picMk id="9" creationId="{C7E9860E-09D8-F5EF-51AF-B6FBCFE01281}"/>
          </ac:picMkLst>
        </pc:picChg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687037441" sldId="269"/>
        </pc:sldMkLst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1046968013" sldId="270"/>
        </pc:sldMkLst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3325094676" sldId="271"/>
        </pc:sldMkLst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3007552921" sldId="272"/>
        </pc:sldMkLst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3035172513" sldId="273"/>
        </pc:sldMkLst>
      </pc:sldChg>
      <pc:sldChg chg="del">
        <pc:chgData name="FEDERICO FIORENZA" userId="9916d8a6-7751-4fd9-a916-c7d862eab9b3" providerId="ADAL" clId="{9BAAB5F1-DAFC-4825-856E-ADBD0E42C390}" dt="2026-04-22T07:51:15.860" v="171" actId="47"/>
        <pc:sldMkLst>
          <pc:docMk/>
          <pc:sldMk cId="897972023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23/04/2026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‹N›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23/04/2026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156512"/>
            <a:ext cx="5976664" cy="923330"/>
          </a:xfrm>
        </p:spPr>
        <p:txBody>
          <a:bodyPr>
            <a:normAutofit/>
          </a:bodyPr>
          <a:lstStyle/>
          <a:p>
            <a:r>
              <a:rPr lang="en-US" sz="2000" b="0" dirty="0"/>
              <a:t>G. De Tommasi, </a:t>
            </a:r>
            <a:r>
              <a:rPr lang="en-US" sz="2000" b="0" dirty="0">
                <a:solidFill>
                  <a:srgbClr val="FFC000"/>
                </a:solidFill>
              </a:rPr>
              <a:t>F. Fiorenza </a:t>
            </a:r>
          </a:p>
          <a:p>
            <a:r>
              <a:rPr lang="en-US" sz="2000" b="0" dirty="0"/>
              <a:t>on behalf of CREATE Team</a:t>
            </a:r>
          </a:p>
          <a:p>
            <a:endParaRPr lang="en-US" sz="24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B95C9-8A4A-374F-84D7-550A7671B92F}"/>
              </a:ext>
            </a:extLst>
          </p:cNvPr>
          <p:cNvSpPr/>
          <p:nvPr/>
        </p:nvSpPr>
        <p:spPr>
          <a:xfrm>
            <a:off x="107504" y="1862006"/>
            <a:ext cx="8277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MECS-CREATE interface</a:t>
            </a:r>
          </a:p>
          <a:p>
            <a:r>
              <a:rPr lang="en-US" sz="2000" b="1" dirty="0"/>
              <a:t>23 April 2026</a:t>
            </a:r>
            <a:endParaRPr lang="en-GB" sz="20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4D7329C-809C-6049-8793-0FF88984B6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778" y="4311384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014AB35A-2C4A-FDEF-8F58-A2E59A250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9854"/>
            <a:ext cx="1609580" cy="4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D2E5-5FC7-74A7-16BA-104DBB7A4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7C57-A9B1-D51C-0CEC-F4CEAC4B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1F9ECF-8918-5EAC-97AA-B1D272EA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10527B-61E6-EB65-1B4A-51CA94D80E38}"/>
              </a:ext>
            </a:extLst>
          </p:cNvPr>
          <p:cNvSpPr txBox="1"/>
          <p:nvPr/>
        </p:nvSpPr>
        <p:spPr>
          <a:xfrm>
            <a:off x="0" y="618817"/>
            <a:ext cx="91085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With QST help, we developed an interface to test controllers not designed with MECS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Using this interface we could: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Test PF Current Controller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Validate CREATE </a:t>
            </a:r>
            <a:r>
              <a:rPr lang="en-GB" sz="2000" dirty="0" err="1"/>
              <a:t>plasmaless</a:t>
            </a:r>
            <a:r>
              <a:rPr lang="en-GB" sz="2000" dirty="0"/>
              <a:t> linear model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Test </a:t>
            </a:r>
            <a:r>
              <a:rPr lang="en-GB" sz="2000" dirty="0" err="1"/>
              <a:t>RZIp</a:t>
            </a:r>
            <a:r>
              <a:rPr lang="en-GB" sz="2000" dirty="0"/>
              <a:t> controller designed on linearized plasma model computed with CREATE-NL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Still some work is needed to complete assessment of advanced control schemes</a:t>
            </a:r>
          </a:p>
          <a:p>
            <a:pPr lvl="1" algn="just"/>
            <a:r>
              <a:rPr lang="en-GB" sz="20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Controllers could be designed on linear models and then tested on MECS as final assessment. This would allow to drastically reduce MECS simulation time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296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/>
              <a:t>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2" y="771550"/>
            <a:ext cx="8897676" cy="2311679"/>
          </a:xfrm>
        </p:spPr>
        <p:txBody>
          <a:bodyPr>
            <a:noAutofit/>
          </a:bodyPr>
          <a:lstStyle/>
          <a:p>
            <a:r>
              <a:rPr kumimoji="1" lang="en-US" altLang="ja-JP" sz="2000" dirty="0"/>
              <a:t>MECS code </a:t>
            </a:r>
            <a:r>
              <a:rPr lang="en-US" altLang="ja-JP" sz="2000" dirty="0"/>
              <a:t>was used in integrated commissioning (IC) on JT-60SA and will be used in OP-2, including auto-shape control and fast plasma position control by in-vessel coils.</a:t>
            </a:r>
            <a:endParaRPr kumimoji="1" lang="en-US" altLang="ja-JP" sz="2000" dirty="0"/>
          </a:p>
          <a:p>
            <a:pPr algn="just"/>
            <a:r>
              <a:rPr lang="en-US" altLang="ja-JP" sz="2000" dirty="0"/>
              <a:t>MECS solves the </a:t>
            </a:r>
            <a:r>
              <a:rPr lang="en-US" altLang="ja-JP" sz="2000" dirty="0">
                <a:solidFill>
                  <a:srgbClr val="FF0000"/>
                </a:solidFill>
              </a:rPr>
              <a:t>free boundary equation</a:t>
            </a:r>
            <a:r>
              <a:rPr lang="en-US" altLang="ja-JP" sz="2000" dirty="0"/>
              <a:t> in each time-step and controls the position and Ip.</a:t>
            </a:r>
          </a:p>
          <a:p>
            <a:pPr lvl="1" algn="just"/>
            <a:r>
              <a:rPr lang="en-US" sz="1600" b="1" dirty="0"/>
              <a:t>Slow Calculation (Ts = 0.250 </a:t>
            </a:r>
            <a:r>
              <a:rPr lang="en-US" sz="1600" b="1" dirty="0" err="1"/>
              <a:t>ms</a:t>
            </a:r>
            <a:r>
              <a:rPr lang="en-US" sz="1600" b="1" dirty="0"/>
              <a:t>)</a:t>
            </a:r>
          </a:p>
          <a:p>
            <a:pPr lvl="1" algn="just"/>
            <a:r>
              <a:rPr lang="en-US" sz="1600" dirty="0"/>
              <a:t>High Accuracy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350B17-9483-D0FC-D74C-35B4F599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pic>
        <p:nvPicPr>
          <p:cNvPr id="6" name="図 1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9ADF559-CB05-8135-421A-819E46FC1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32561"/>
            <a:ext cx="3816424" cy="231167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CCEF7-9606-F4CD-4226-3E7DBF16B110}"/>
              </a:ext>
            </a:extLst>
          </p:cNvPr>
          <p:cNvSpPr txBox="1"/>
          <p:nvPr/>
        </p:nvSpPr>
        <p:spPr>
          <a:xfrm>
            <a:off x="66812" y="2980415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Plasma Equilibrium Control is integrated in MECS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External Controllers cannot be tested on MECS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MECS interface with other codes may be useful in next OP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47BF3-760B-C678-121E-61F9FC27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EEE3-B987-2EEC-6FE4-FDF7E446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/>
              <a:t>MECS-CREATE Interface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7519E8-8387-BA24-523C-DF0AFE53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pic>
        <p:nvPicPr>
          <p:cNvPr id="9" name="図 21">
            <a:extLst>
              <a:ext uri="{FF2B5EF4-FFF2-40B4-BE49-F238E27FC236}">
                <a16:creationId xmlns:a16="http://schemas.microsoft.com/office/drawing/2014/main" id="{6538F8DF-9652-2B7B-8E21-708545CD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23" y="1232142"/>
            <a:ext cx="2200021" cy="17755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3CB640-9B68-2CB3-4E4C-ADB1D08E52D4}"/>
              </a:ext>
            </a:extLst>
          </p:cNvPr>
          <p:cNvSpPr txBox="1"/>
          <p:nvPr/>
        </p:nvSpPr>
        <p:spPr>
          <a:xfrm>
            <a:off x="107504" y="771550"/>
            <a:ext cx="9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Together with Kojima-</a:t>
            </a:r>
            <a:r>
              <a:rPr lang="en-GB" sz="2000" dirty="0" err="1"/>
              <a:t>san</a:t>
            </a:r>
            <a:r>
              <a:rPr lang="en-GB" sz="2000" dirty="0"/>
              <a:t> we developed an interface to test CREATE controllers and models</a:t>
            </a:r>
            <a:endParaRPr lang="en-US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2ADA04-2BA5-48B1-7A3C-9BA89F922FC0}"/>
              </a:ext>
            </a:extLst>
          </p:cNvPr>
          <p:cNvSpPr txBox="1"/>
          <p:nvPr/>
        </p:nvSpPr>
        <p:spPr>
          <a:xfrm>
            <a:off x="805065" y="1479436"/>
            <a:ext cx="5178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MECS runs for one iteration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Writes outputs on a text file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MECS stops and waits for trigger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External controller computes input voltages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It writes voltages on a text file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It triggers MECS and stops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6CA30FEA-D3A6-B83E-DB42-8691277692EE}"/>
              </a:ext>
            </a:extLst>
          </p:cNvPr>
          <p:cNvSpPr/>
          <p:nvPr/>
        </p:nvSpPr>
        <p:spPr>
          <a:xfrm>
            <a:off x="252245" y="1771750"/>
            <a:ext cx="504503" cy="1409888"/>
          </a:xfrm>
          <a:custGeom>
            <a:avLst/>
            <a:gdLst>
              <a:gd name="csX0" fmla="*/ 495494 w 504503"/>
              <a:gd name="csY0" fmla="*/ 1409888 h 1409888"/>
              <a:gd name="csX1" fmla="*/ 6 w 504503"/>
              <a:gd name="csY1" fmla="*/ 666657 h 1409888"/>
              <a:gd name="csX2" fmla="*/ 504503 w 504503"/>
              <a:gd name="csY2" fmla="*/ 0 h 14098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04503" h="1409888">
                <a:moveTo>
                  <a:pt x="495494" y="1409888"/>
                </a:moveTo>
                <a:cubicBezTo>
                  <a:pt x="246999" y="1155763"/>
                  <a:pt x="-1496" y="901638"/>
                  <a:pt x="6" y="666657"/>
                </a:cubicBezTo>
                <a:cubicBezTo>
                  <a:pt x="1507" y="431676"/>
                  <a:pt x="253005" y="215838"/>
                  <a:pt x="504503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934649C-759C-3A55-7AC5-30774A60E3C6}"/>
              </a:ext>
            </a:extLst>
          </p:cNvPr>
          <p:cNvSpPr txBox="1"/>
          <p:nvPr/>
        </p:nvSpPr>
        <p:spPr>
          <a:xfrm>
            <a:off x="107504" y="3680038"/>
            <a:ext cx="5688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Exploiting this interface we could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/>
              <a:t>Benchmark CREATE </a:t>
            </a:r>
            <a:r>
              <a:rPr lang="en-GB" sz="2000" dirty="0" err="1"/>
              <a:t>plasmaless</a:t>
            </a:r>
            <a:r>
              <a:rPr lang="en-GB" sz="2000" dirty="0"/>
              <a:t> models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/>
              <a:t>Test CREATE Plasma Equilibrium Controllers</a:t>
            </a:r>
            <a:endParaRPr lang="en-US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AF0EAB-766A-FD26-3927-933DB4F01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80" y="3023580"/>
            <a:ext cx="2880320" cy="20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4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3F86-CF79-A8A4-989C-87613BD0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F995-1C9B-1B06-76FB-4866F36F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 err="1"/>
              <a:t>Plasmaless</a:t>
            </a:r>
            <a:r>
              <a:rPr lang="en-US" dirty="0"/>
              <a:t> tests 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0F7CE7-2156-7B39-F683-56E31B88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A81F2-BC69-7610-543A-34DD3D2F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2" y="2152561"/>
            <a:ext cx="1690874" cy="13943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F30BCE1-207B-28A0-23CA-B3A88A958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41" y="2139702"/>
            <a:ext cx="1690950" cy="13943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130152-56FA-D87A-1847-6A2C3218E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88" y="2152561"/>
            <a:ext cx="1696508" cy="13990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5824B4-7BBE-D477-C997-D90B23F60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93" y="2167336"/>
            <a:ext cx="1688879" cy="13927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3DB8EC-960A-B688-EB2F-767C40071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2518" y="2158885"/>
            <a:ext cx="1688441" cy="13927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7617DE8-E59A-15B2-8824-3638AB415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89" y="3546909"/>
            <a:ext cx="1687894" cy="13943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B8BA063-E5A3-1126-0D2C-61154AFCC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647" y="3551691"/>
            <a:ext cx="1690950" cy="13942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D1DC96A-FBA7-D2D4-EBCE-24C132F89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854" y="3554465"/>
            <a:ext cx="1696508" cy="13973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A1DF77A-43D8-2D42-D8C3-E71AF127E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07" y="3551635"/>
            <a:ext cx="1688879" cy="13923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64CA209-AF9A-B389-0CFF-7F3FEFCD38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9306" y="3560086"/>
            <a:ext cx="1688879" cy="138958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044DB6-437D-D504-AF51-F8122035B463}"/>
              </a:ext>
            </a:extLst>
          </p:cNvPr>
          <p:cNvSpPr txBox="1"/>
          <p:nvPr/>
        </p:nvSpPr>
        <p:spPr>
          <a:xfrm>
            <a:off x="35496" y="646968"/>
            <a:ext cx="900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An active current controller was tested on MECS and compared against CREATE linear model simulations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 err="1"/>
              <a:t>Plasmaless</a:t>
            </a:r>
            <a:r>
              <a:rPr lang="en-GB" sz="2000" dirty="0"/>
              <a:t> simulations can take up to 1-2 hours with MECS (linear model takes less than 1 s)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1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2265-87F3-A4A3-0493-5F981A9A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C898-4C0E-0DDF-D29B-D250E164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 err="1"/>
              <a:t>Plasmaless</a:t>
            </a:r>
            <a:r>
              <a:rPr lang="en-US" dirty="0"/>
              <a:t> tests 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A31283-950E-0E4F-E15C-433967CD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5ADEA6-AC84-5184-E6B4-8B53BD0A62EC}"/>
              </a:ext>
            </a:extLst>
          </p:cNvPr>
          <p:cNvSpPr txBox="1"/>
          <p:nvPr/>
        </p:nvSpPr>
        <p:spPr>
          <a:xfrm>
            <a:off x="35496" y="646968"/>
            <a:ext cx="9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The self and mutual inductances of the coils are almost equal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The observed difference arise from a different vessel description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8D43BD3-A404-DF9A-ABF4-C44A896E9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2" y="1394653"/>
            <a:ext cx="1917158" cy="1613934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8FF25F4-8877-9534-38C6-5BD8AA3C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86731"/>
              </p:ext>
            </p:extLst>
          </p:nvPr>
        </p:nvGraphicFramePr>
        <p:xfrm>
          <a:off x="2955106" y="1604647"/>
          <a:ext cx="572135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560">
                  <a:extLst>
                    <a:ext uri="{9D8B030D-6E8A-4147-A177-3AD203B41FA5}">
                      <a16:colId xmlns:a16="http://schemas.microsoft.com/office/drawing/2014/main" val="4260328755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4024527402"/>
                    </a:ext>
                  </a:extLst>
                </a:gridCol>
                <a:gridCol w="1907540">
                  <a:extLst>
                    <a:ext uri="{9D8B030D-6E8A-4147-A177-3AD203B41FA5}">
                      <a16:colId xmlns:a16="http://schemas.microsoft.com/office/drawing/2014/main" val="613701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Coils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Inductance MECS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Inductance CREATE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083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 dirty="0">
                          <a:effectLst/>
                        </a:rPr>
                        <a:t>CS1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 dirty="0">
                          <a:effectLst/>
                        </a:rPr>
                        <a:t>0.2889 H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0.2893 H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84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 dirty="0">
                          <a:effectLst/>
                        </a:rPr>
                        <a:t>EF6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 dirty="0">
                          <a:effectLst/>
                        </a:rPr>
                        <a:t>0.7125 H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0.7149 H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23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EF6-EF5 (mutual inductance)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>
                          <a:effectLst/>
                        </a:rPr>
                        <a:t>0.1867 H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kern="100" dirty="0">
                          <a:effectLst/>
                        </a:rPr>
                        <a:t>0.1884 H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519385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5666E95F-68B2-C9D7-2F52-40E38CD6D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08587"/>
            <a:ext cx="2355882" cy="195980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FF7B254-2DBB-886B-186A-D72A1DA65A5C}"/>
              </a:ext>
            </a:extLst>
          </p:cNvPr>
          <p:cNvSpPr txBox="1"/>
          <p:nvPr/>
        </p:nvSpPr>
        <p:spPr>
          <a:xfrm>
            <a:off x="35496" y="3204508"/>
            <a:ext cx="6480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A broader comparison exploiting experimental data has also been carried out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CREATE linear model captures well the vessel dynamics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/>
          </a:p>
          <a:p>
            <a:pPr marL="457200" indent="-4572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5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EE56-0446-0B8C-43A2-733AC7F7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AE40-2C9B-1D4B-BCC7-7ED15D52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 err="1"/>
              <a:t>RZIp</a:t>
            </a:r>
            <a:r>
              <a:rPr lang="en-US" dirty="0"/>
              <a:t> Control – limiter plasma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BAC278-AD43-19A7-D7C0-FF865C92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E58C776-8351-4C9A-86AE-563455935B18}"/>
                  </a:ext>
                </a:extLst>
              </p:cNvPr>
              <p:cNvSpPr txBox="1"/>
              <p:nvPr/>
            </p:nvSpPr>
            <p:spPr>
              <a:xfrm>
                <a:off x="4716015" y="949435"/>
                <a:ext cx="4392489" cy="1495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𝐼𝑝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𝐼𝑝</m:t>
                                  </m:r>
                                </m:sub>
                              </m:s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𝐼𝑝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𝐼𝑝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𝐼𝑝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E58C776-8351-4C9A-86AE-56345593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949435"/>
                <a:ext cx="4392489" cy="1495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4F709F-68BC-9D91-1C33-179108BBA161}"/>
              </a:ext>
            </a:extLst>
          </p:cNvPr>
          <p:cNvSpPr txBox="1"/>
          <p:nvPr/>
        </p:nvSpPr>
        <p:spPr>
          <a:xfrm>
            <a:off x="35496" y="559412"/>
            <a:ext cx="4680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Control directions have been computed with CREATE linearized models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They generates current references for the PF current controller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They have been tested on MECS exploiting the interface</a:t>
            </a:r>
            <a:endParaRPr lang="en-US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2A073C-0306-9095-F19D-FE77B7DE5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9215"/>
            <a:ext cx="2419362" cy="20162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D6995BA-7A5B-7B26-95E8-1FA55C738E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99215"/>
            <a:ext cx="2419362" cy="2003658"/>
          </a:xfrm>
          <a:prstGeom prst="rect">
            <a:avLst/>
          </a:prstGeom>
        </p:spPr>
      </p:pic>
      <p:pic>
        <p:nvPicPr>
          <p:cNvPr id="12" name="Immagine 11" descr="Immagine che contiene diagramma, line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CB7A22BE-8D47-59CF-5538-21D3CDE75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36" y="2698720"/>
            <a:ext cx="1310057" cy="2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4DD7-0247-D6FF-F38E-E6D7FD5D0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12C1-9D3D-5A8B-188E-6422EF39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 err="1"/>
              <a:t>RZIp</a:t>
            </a:r>
            <a:r>
              <a:rPr lang="en-US" dirty="0"/>
              <a:t> Control – diverted plasma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B9E404-B5E5-CE21-247E-E31AD7A3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pic>
        <p:nvPicPr>
          <p:cNvPr id="10" name="Progetto video 2(1)">
            <a:hlinkClick r:id="" action="ppaction://media"/>
            <a:extLst>
              <a:ext uri="{FF2B5EF4-FFF2-40B4-BE49-F238E27FC236}">
                <a16:creationId xmlns:a16="http://schemas.microsoft.com/office/drawing/2014/main" id="{399E887F-971B-C247-CAE8-844394741D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1755784"/>
            <a:ext cx="2018701" cy="30280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7401C3F-7E51-F083-6709-B9A8D6E17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138239"/>
            <a:ext cx="3672408" cy="226314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63FB5B-2398-5058-ACC7-9A8769B3E1D6}"/>
              </a:ext>
            </a:extLst>
          </p:cNvPr>
          <p:cNvSpPr txBox="1"/>
          <p:nvPr/>
        </p:nvSpPr>
        <p:spPr>
          <a:xfrm>
            <a:off x="66780" y="742118"/>
            <a:ext cx="8897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Exploiting feedforward currents a diverted 1 MA has been achieved on MECS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MECS can now run with desired sampling time to speed up simulations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Up to now Ts=0.250 </a:t>
            </a:r>
            <a:r>
              <a:rPr lang="en-GB" sz="2000" dirty="0" err="1"/>
              <a:t>ms</a:t>
            </a:r>
            <a:r>
              <a:rPr lang="en-GB" sz="2000" dirty="0"/>
              <a:t> was fixed</a:t>
            </a:r>
          </a:p>
        </p:txBody>
      </p:sp>
    </p:spTree>
    <p:extLst>
      <p:ext uri="{BB962C8B-B14F-4D97-AF65-F5344CB8AC3E}">
        <p14:creationId xmlns:p14="http://schemas.microsoft.com/office/powerpoint/2010/main" val="6621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4DD7-0247-D6FF-F38E-E6D7FD5D0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12C1-9D3D-5A8B-188E-6422EF39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/>
              <a:t>Advanced control tests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B9E404-B5E5-CE21-247E-E31AD7A3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63FB5B-2398-5058-ACC7-9A8769B3E1D6}"/>
              </a:ext>
            </a:extLst>
          </p:cNvPr>
          <p:cNvSpPr txBox="1"/>
          <p:nvPr/>
        </p:nvSpPr>
        <p:spPr>
          <a:xfrm>
            <a:off x="66780" y="742118"/>
            <a:ext cx="8897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We initialized MECS to a 1 MA diverted plasma to test advanced control logic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This control system has been designed entirely exploiting CREATE-NL linear models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15E375-101E-9629-E631-5D92EAAA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1721151"/>
            <a:ext cx="2018641" cy="3027961"/>
          </a:xfrm>
          <a:prstGeom prst="rect">
            <a:avLst/>
          </a:prstGeom>
        </p:spPr>
      </p:pic>
      <p:pic>
        <p:nvPicPr>
          <p:cNvPr id="15" name="Immagine 14" descr="Immagine che contiene testo, diagramma, Piano, linea&#10;&#10;Il contenuto generato dall'IA potrebbe non essere corretto.">
            <a:extLst>
              <a:ext uri="{FF2B5EF4-FFF2-40B4-BE49-F238E27FC236}">
                <a16:creationId xmlns:a16="http://schemas.microsoft.com/office/drawing/2014/main" id="{85170AFD-C04D-1922-0234-E7DE39F0F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29" y="1707654"/>
            <a:ext cx="3713783" cy="3027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22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4CC7C-AD7F-14E5-96BF-47D021BA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143D67-C060-064C-79B8-1ED57CF4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444"/>
            <a:ext cx="1584176" cy="45307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5CF81F-1601-65C5-3BEB-F48A160BDDA4}"/>
              </a:ext>
            </a:extLst>
          </p:cNvPr>
          <p:cNvSpPr txBox="1"/>
          <p:nvPr/>
        </p:nvSpPr>
        <p:spPr>
          <a:xfrm>
            <a:off x="15081" y="627534"/>
            <a:ext cx="8897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We achieved preliminary results using VS and plasma current controller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Plasma shape control still not working properly on MECS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 dirty="0"/>
              <a:t>Next step is to compute linear models from MECS equilibria to investigate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07CD32-7D4A-780E-4548-B428B823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11710"/>
            <a:ext cx="2981275" cy="23557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644C33-F1B9-FC18-6EDB-8A48350D4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22" y="2211710"/>
            <a:ext cx="3006427" cy="23451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054C22-E543-5B72-0848-2ECE21A91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402" y="2211711"/>
            <a:ext cx="2988598" cy="23451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1C3446-D610-D9F2-846B-0300470C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543800" cy="342900"/>
          </a:xfrm>
        </p:spPr>
        <p:txBody>
          <a:bodyPr/>
          <a:lstStyle/>
          <a:p>
            <a:r>
              <a:rPr lang="en-US" dirty="0"/>
              <a:t>Advanced control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7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479</Words>
  <Application>Microsoft Office PowerPoint</Application>
  <PresentationFormat>Presentazione su schermo (16:9)</PresentationFormat>
  <Paragraphs>71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Aptos</vt:lpstr>
      <vt:lpstr>Arial</vt:lpstr>
      <vt:lpstr>Cambria Math</vt:lpstr>
      <vt:lpstr>Office Theme</vt:lpstr>
      <vt:lpstr> </vt:lpstr>
      <vt:lpstr>Scope</vt:lpstr>
      <vt:lpstr>MECS-CREATE Interface</vt:lpstr>
      <vt:lpstr>Plasmaless tests </vt:lpstr>
      <vt:lpstr>Plasmaless tests </vt:lpstr>
      <vt:lpstr>RZIp Control – limiter plasma</vt:lpstr>
      <vt:lpstr>RZIp Control – diverted plasma</vt:lpstr>
      <vt:lpstr>Advanced control tests</vt:lpstr>
      <vt:lpstr>Advanced control tests</vt:lpstr>
      <vt:lpstr>Conclusions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FEDERICO FIORENZA</cp:lastModifiedBy>
  <cp:revision>149</cp:revision>
  <cp:lastPrinted>2014-10-16T14:51:28Z</cp:lastPrinted>
  <dcterms:created xsi:type="dcterms:W3CDTF">2021-12-22T14:29:37Z</dcterms:created>
  <dcterms:modified xsi:type="dcterms:W3CDTF">2026-04-23T08:48:09Z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2023-05-11T06:46:07Z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f744d4cc-d87a-42bb-bd30-324da0220f81</vt:lpwstr>
  </property>
  <property fmtid="{D5CDD505-2E9C-101B-9397-08002B2CF9AE}" pid="8" name="MSIP_Label_2ad0b24d-6422-44b0-b3de-abb3a9e8c81a_ContentBits">
    <vt:lpwstr>0</vt:lpwstr>
  </property>
</Properties>
</file>