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5" r:id="rId5"/>
    <p:sldId id="264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5D5A4-F048-4E5C-A0EB-C47DCFEABB7C}" v="8" dt="2026-04-23T12:29:25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ondo Giovannozzi" userId="3ce21f55-18b4-49cd-9b78-9a0695ca3f09" providerId="ADAL" clId="{AC89A953-8297-4182-B9D0-0524626E4235}"/>
    <pc:docChg chg="custSel addSld delSld modSld sldOrd">
      <pc:chgData name="Edmondo Giovannozzi" userId="3ce21f55-18b4-49cd-9b78-9a0695ca3f09" providerId="ADAL" clId="{AC89A953-8297-4182-B9D0-0524626E4235}" dt="2026-04-23T12:32:24.174" v="4448" actId="20577"/>
      <pc:docMkLst>
        <pc:docMk/>
      </pc:docMkLst>
      <pc:sldChg chg="addSp delSp modSp mod modClrScheme chgLayout">
        <pc:chgData name="Edmondo Giovannozzi" userId="3ce21f55-18b4-49cd-9b78-9a0695ca3f09" providerId="ADAL" clId="{AC89A953-8297-4182-B9D0-0524626E4235}" dt="2026-04-22T16:03:34.030" v="973" actId="790"/>
        <pc:sldMkLst>
          <pc:docMk/>
          <pc:sldMk cId="4100482409" sldId="256"/>
        </pc:sldMkLst>
        <pc:spChg chg="add del mod or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4100482409" sldId="256"/>
            <ac:spMk id="2" creationId="{CBB67F03-0F70-C5C1-5C2E-4411AC71B4D1}"/>
          </ac:spMkLst>
        </pc:spChg>
        <pc:spChg chg="mod or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4100482409" sldId="256"/>
            <ac:spMk id="3" creationId="{E27679CC-D8CB-F8AD-CF0D-A0326200C277}"/>
          </ac:spMkLst>
        </pc:spChg>
        <pc:spChg chg="add mod">
          <ac:chgData name="Edmondo Giovannozzi" userId="3ce21f55-18b4-49cd-9b78-9a0695ca3f09" providerId="ADAL" clId="{AC89A953-8297-4182-B9D0-0524626E4235}" dt="2026-04-22T15:38:09.907" v="107"/>
          <ac:spMkLst>
            <pc:docMk/>
            <pc:sldMk cId="4100482409" sldId="256"/>
            <ac:spMk id="4" creationId="{A7DCDDBD-9B1F-626A-C76C-E2423F4CC987}"/>
          </ac:spMkLst>
        </pc:spChg>
        <pc:spChg chg="add del mod ord">
          <ac:chgData name="Edmondo Giovannozzi" userId="3ce21f55-18b4-49cd-9b78-9a0695ca3f09" providerId="ADAL" clId="{AC89A953-8297-4182-B9D0-0524626E4235}" dt="2026-04-22T15:52:14.215" v="899" actId="478"/>
          <ac:spMkLst>
            <pc:docMk/>
            <pc:sldMk cId="4100482409" sldId="256"/>
            <ac:spMk id="5" creationId="{5518856F-9310-9736-D6E1-9ABF383936B5}"/>
          </ac:spMkLst>
        </pc:spChg>
        <pc:spChg chg="add del mod ord">
          <ac:chgData name="Edmondo Giovannozzi" userId="3ce21f55-18b4-49cd-9b78-9a0695ca3f09" providerId="ADAL" clId="{AC89A953-8297-4182-B9D0-0524626E4235}" dt="2026-04-22T15:52:17.988" v="900" actId="478"/>
          <ac:spMkLst>
            <pc:docMk/>
            <pc:sldMk cId="4100482409" sldId="256"/>
            <ac:spMk id="6" creationId="{C5FAB216-639F-7EBA-E0F6-D00A9582B12C}"/>
          </ac:spMkLst>
        </pc:spChg>
      </pc:sldChg>
      <pc:sldChg chg="modSp del mod">
        <pc:chgData name="Edmondo Giovannozzi" userId="3ce21f55-18b4-49cd-9b78-9a0695ca3f09" providerId="ADAL" clId="{AC89A953-8297-4182-B9D0-0524626E4235}" dt="2026-04-22T16:10:24.696" v="1421" actId="47"/>
        <pc:sldMkLst>
          <pc:docMk/>
          <pc:sldMk cId="3413859555" sldId="257"/>
        </pc:sldMkLst>
        <pc:spChg chg="mo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3413859555" sldId="257"/>
            <ac:spMk id="2" creationId="{D0DE0DF1-5A09-53FA-2B88-7C3617B7E7A4}"/>
          </ac:spMkLst>
        </pc:spChg>
        <pc:picChg chg="mod">
          <ac:chgData name="Edmondo Giovannozzi" userId="3ce21f55-18b4-49cd-9b78-9a0695ca3f09" providerId="ADAL" clId="{AC89A953-8297-4182-B9D0-0524626E4235}" dt="2026-04-22T15:51:03.481" v="896"/>
          <ac:picMkLst>
            <pc:docMk/>
            <pc:sldMk cId="3413859555" sldId="257"/>
            <ac:picMk id="5" creationId="{6DB0FA25-B0A4-5247-019E-09252BAB825E}"/>
          </ac:picMkLst>
        </pc:picChg>
      </pc:sldChg>
      <pc:sldChg chg="addSp delSp modSp new del mod">
        <pc:chgData name="Edmondo Giovannozzi" userId="3ce21f55-18b4-49cd-9b78-9a0695ca3f09" providerId="ADAL" clId="{AC89A953-8297-4182-B9D0-0524626E4235}" dt="2026-04-22T17:13:40.642" v="4161" actId="47"/>
        <pc:sldMkLst>
          <pc:docMk/>
          <pc:sldMk cId="597440238" sldId="258"/>
        </pc:sldMkLst>
        <pc:spChg chg="mo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597440238" sldId="258"/>
            <ac:spMk id="2" creationId="{47696C35-2B11-55DB-8283-0DDD065F9233}"/>
          </ac:spMkLst>
        </pc:spChg>
        <pc:picChg chg="add mod ord">
          <ac:chgData name="Edmondo Giovannozzi" userId="3ce21f55-18b4-49cd-9b78-9a0695ca3f09" providerId="ADAL" clId="{AC89A953-8297-4182-B9D0-0524626E4235}" dt="2026-04-22T15:51:03.481" v="896"/>
          <ac:picMkLst>
            <pc:docMk/>
            <pc:sldMk cId="597440238" sldId="258"/>
            <ac:picMk id="5" creationId="{C42482C5-3646-6133-5812-D7D64CD65BE5}"/>
          </ac:picMkLst>
        </pc:picChg>
      </pc:sldChg>
      <pc:sldChg chg="addSp delSp modSp new del mod">
        <pc:chgData name="Edmondo Giovannozzi" userId="3ce21f55-18b4-49cd-9b78-9a0695ca3f09" providerId="ADAL" clId="{AC89A953-8297-4182-B9D0-0524626E4235}" dt="2026-04-22T17:13:39.767" v="4160" actId="47"/>
        <pc:sldMkLst>
          <pc:docMk/>
          <pc:sldMk cId="212904778" sldId="259"/>
        </pc:sldMkLst>
        <pc:spChg chg="mo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212904778" sldId="259"/>
            <ac:spMk id="2" creationId="{213D3F17-D02D-180A-B168-BDE91A1049EA}"/>
          </ac:spMkLst>
        </pc:spChg>
        <pc:picChg chg="add mod ord">
          <ac:chgData name="Edmondo Giovannozzi" userId="3ce21f55-18b4-49cd-9b78-9a0695ca3f09" providerId="ADAL" clId="{AC89A953-8297-4182-B9D0-0524626E4235}" dt="2026-04-22T15:51:03.481" v="896"/>
          <ac:picMkLst>
            <pc:docMk/>
            <pc:sldMk cId="212904778" sldId="259"/>
            <ac:picMk id="5" creationId="{BFC413BF-2A7F-854E-644C-394EA4C43233}"/>
          </ac:picMkLst>
        </pc:picChg>
      </pc:sldChg>
      <pc:sldChg chg="addSp delSp modSp new del mod">
        <pc:chgData name="Edmondo Giovannozzi" userId="3ce21f55-18b4-49cd-9b78-9a0695ca3f09" providerId="ADAL" clId="{AC89A953-8297-4182-B9D0-0524626E4235}" dt="2026-04-22T17:12:23.474" v="4082" actId="47"/>
        <pc:sldMkLst>
          <pc:docMk/>
          <pc:sldMk cId="3439947834" sldId="260"/>
        </pc:sldMkLst>
        <pc:spChg chg="mo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3439947834" sldId="260"/>
            <ac:spMk id="2" creationId="{FC72EC69-B686-EDD4-1D9B-AFAB6832054D}"/>
          </ac:spMkLst>
        </pc:spChg>
        <pc:picChg chg="add mod ord">
          <ac:chgData name="Edmondo Giovannozzi" userId="3ce21f55-18b4-49cd-9b78-9a0695ca3f09" providerId="ADAL" clId="{AC89A953-8297-4182-B9D0-0524626E4235}" dt="2026-04-22T15:51:03.481" v="896"/>
          <ac:picMkLst>
            <pc:docMk/>
            <pc:sldMk cId="3439947834" sldId="260"/>
            <ac:picMk id="5" creationId="{70CFCA01-3437-D143-BBE8-903E75E6EDCC}"/>
          </ac:picMkLst>
        </pc:picChg>
      </pc:sldChg>
      <pc:sldChg chg="modSp new del mod">
        <pc:chgData name="Edmondo Giovannozzi" userId="3ce21f55-18b4-49cd-9b78-9a0695ca3f09" providerId="ADAL" clId="{AC89A953-8297-4182-B9D0-0524626E4235}" dt="2026-04-22T17:13:38.811" v="4159" actId="47"/>
        <pc:sldMkLst>
          <pc:docMk/>
          <pc:sldMk cId="671440695" sldId="261"/>
        </pc:sldMkLst>
        <pc:spChg chg="mo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671440695" sldId="261"/>
            <ac:spMk id="2" creationId="{E4717571-4C9B-E1D9-2922-6601CB37DADD}"/>
          </ac:spMkLst>
        </pc:spChg>
        <pc:spChg chg="mo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671440695" sldId="261"/>
            <ac:spMk id="3" creationId="{347A2A3B-2C69-BDCB-E8C4-21A99809BE33}"/>
          </ac:spMkLst>
        </pc:spChg>
      </pc:sldChg>
      <pc:sldChg chg="addSp delSp modSp new mod modClrScheme chgLayout">
        <pc:chgData name="Edmondo Giovannozzi" userId="3ce21f55-18b4-49cd-9b78-9a0695ca3f09" providerId="ADAL" clId="{AC89A953-8297-4182-B9D0-0524626E4235}" dt="2026-04-23T12:24:31.411" v="4167" actId="20577"/>
        <pc:sldMkLst>
          <pc:docMk/>
          <pc:sldMk cId="920103380" sldId="262"/>
        </pc:sldMkLst>
        <pc:spChg chg="mod or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920103380" sldId="262"/>
            <ac:spMk id="2" creationId="{337A1DA3-0A8C-4CDA-BA7D-94D72D3E8103}"/>
          </ac:spMkLst>
        </pc:spChg>
        <pc:spChg chg="mod ord">
          <ac:chgData name="Edmondo Giovannozzi" userId="3ce21f55-18b4-49cd-9b78-9a0695ca3f09" providerId="ADAL" clId="{AC89A953-8297-4182-B9D0-0524626E4235}" dt="2026-04-23T12:24:31.411" v="4167" actId="20577"/>
          <ac:spMkLst>
            <pc:docMk/>
            <pc:sldMk cId="920103380" sldId="262"/>
            <ac:spMk id="3" creationId="{E7C29565-745E-0A96-0CA7-1DCF9AE62A60}"/>
          </ac:spMkLst>
        </pc:spChg>
        <pc:spChg chg="add del mod ord">
          <ac:chgData name="Edmondo Giovannozzi" userId="3ce21f55-18b4-49cd-9b78-9a0695ca3f09" providerId="ADAL" clId="{AC89A953-8297-4182-B9D0-0524626E4235}" dt="2026-04-22T15:52:44.992" v="903" actId="700"/>
          <ac:spMkLst>
            <pc:docMk/>
            <pc:sldMk cId="920103380" sldId="262"/>
            <ac:spMk id="4" creationId="{EA2B827E-44F2-4C66-8FD0-67ADBCBAB328}"/>
          </ac:spMkLst>
        </pc:spChg>
        <pc:spChg chg="add del mod ord">
          <ac:chgData name="Edmondo Giovannozzi" userId="3ce21f55-18b4-49cd-9b78-9a0695ca3f09" providerId="ADAL" clId="{AC89A953-8297-4182-B9D0-0524626E4235}" dt="2026-04-22T15:52:44.992" v="903" actId="700"/>
          <ac:spMkLst>
            <pc:docMk/>
            <pc:sldMk cId="920103380" sldId="262"/>
            <ac:spMk id="5" creationId="{0FFEB278-D3AB-96BC-0427-BF151CC13097}"/>
          </ac:spMkLst>
        </pc:spChg>
        <pc:spChg chg="add del mod ord">
          <ac:chgData name="Edmondo Giovannozzi" userId="3ce21f55-18b4-49cd-9b78-9a0695ca3f09" providerId="ADAL" clId="{AC89A953-8297-4182-B9D0-0524626E4235}" dt="2026-04-22T15:54:36.389" v="907" actId="700"/>
          <ac:spMkLst>
            <pc:docMk/>
            <pc:sldMk cId="920103380" sldId="262"/>
            <ac:spMk id="6" creationId="{6476F78F-7C6B-E2A8-7225-DCF9B3EE5F74}"/>
          </ac:spMkLst>
        </pc:spChg>
        <pc:spChg chg="add del mod ord">
          <ac:chgData name="Edmondo Giovannozzi" userId="3ce21f55-18b4-49cd-9b78-9a0695ca3f09" providerId="ADAL" clId="{AC89A953-8297-4182-B9D0-0524626E4235}" dt="2026-04-22T15:54:36.389" v="907" actId="700"/>
          <ac:spMkLst>
            <pc:docMk/>
            <pc:sldMk cId="920103380" sldId="262"/>
            <ac:spMk id="7" creationId="{5BCFBBED-EF72-D242-2C64-6C518D18B4AE}"/>
          </ac:spMkLst>
        </pc:spChg>
      </pc:sldChg>
      <pc:sldChg chg="addSp modSp new mod">
        <pc:chgData name="Edmondo Giovannozzi" userId="3ce21f55-18b4-49cd-9b78-9a0695ca3f09" providerId="ADAL" clId="{AC89A953-8297-4182-B9D0-0524626E4235}" dt="2026-04-22T16:05:21.739" v="1118" actId="20577"/>
        <pc:sldMkLst>
          <pc:docMk/>
          <pc:sldMk cId="411042008" sldId="263"/>
        </pc:sldMkLst>
        <pc:spChg chg="mo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411042008" sldId="263"/>
            <ac:spMk id="2" creationId="{22FDEAF7-7E6A-0B73-CA4D-54E5B546281B}"/>
          </ac:spMkLst>
        </pc:spChg>
        <pc:spChg chg="mod">
          <ac:chgData name="Edmondo Giovannozzi" userId="3ce21f55-18b4-49cd-9b78-9a0695ca3f09" providerId="ADAL" clId="{AC89A953-8297-4182-B9D0-0524626E4235}" dt="2026-04-22T16:05:21.739" v="1118" actId="20577"/>
          <ac:spMkLst>
            <pc:docMk/>
            <pc:sldMk cId="411042008" sldId="263"/>
            <ac:spMk id="3" creationId="{463509E7-16A2-2207-F69C-B54BC3D27F17}"/>
          </ac:spMkLst>
        </pc:spChg>
        <pc:spChg chg="mod">
          <ac:chgData name="Edmondo Giovannozzi" userId="3ce21f55-18b4-49cd-9b78-9a0695ca3f09" providerId="ADAL" clId="{AC89A953-8297-4182-B9D0-0524626E4235}" dt="2026-04-22T16:03:34.030" v="973" actId="790"/>
          <ac:spMkLst>
            <pc:docMk/>
            <pc:sldMk cId="411042008" sldId="263"/>
            <ac:spMk id="4" creationId="{8298612F-8A53-738C-5402-DC82A3EF70E9}"/>
          </ac:spMkLst>
        </pc:spChg>
        <pc:picChg chg="add mod">
          <ac:chgData name="Edmondo Giovannozzi" userId="3ce21f55-18b4-49cd-9b78-9a0695ca3f09" providerId="ADAL" clId="{AC89A953-8297-4182-B9D0-0524626E4235}" dt="2026-04-22T16:04:14.999" v="1011" actId="1076"/>
          <ac:picMkLst>
            <pc:docMk/>
            <pc:sldMk cId="411042008" sldId="263"/>
            <ac:picMk id="6" creationId="{E43BBD6F-6CF7-A443-D9D9-89A1138EBC22}"/>
          </ac:picMkLst>
        </pc:picChg>
      </pc:sldChg>
      <pc:sldChg chg="addSp modSp new mod">
        <pc:chgData name="Edmondo Giovannozzi" userId="3ce21f55-18b4-49cd-9b78-9a0695ca3f09" providerId="ADAL" clId="{AC89A953-8297-4182-B9D0-0524626E4235}" dt="2026-04-23T12:27:26.407" v="4334" actId="20577"/>
        <pc:sldMkLst>
          <pc:docMk/>
          <pc:sldMk cId="2227204596" sldId="264"/>
        </pc:sldMkLst>
        <pc:spChg chg="mod">
          <ac:chgData name="Edmondo Giovannozzi" userId="3ce21f55-18b4-49cd-9b78-9a0695ca3f09" providerId="ADAL" clId="{AC89A953-8297-4182-B9D0-0524626E4235}" dt="2026-04-23T12:27:26.407" v="4334" actId="20577"/>
          <ac:spMkLst>
            <pc:docMk/>
            <pc:sldMk cId="2227204596" sldId="264"/>
            <ac:spMk id="3" creationId="{CB1322DE-A92D-16C5-46CB-3A5EFCDE24E5}"/>
          </ac:spMkLst>
        </pc:spChg>
        <pc:spChg chg="mod">
          <ac:chgData name="Edmondo Giovannozzi" userId="3ce21f55-18b4-49cd-9b78-9a0695ca3f09" providerId="ADAL" clId="{AC89A953-8297-4182-B9D0-0524626E4235}" dt="2026-04-22T16:10:47.075" v="1436" actId="20577"/>
          <ac:spMkLst>
            <pc:docMk/>
            <pc:sldMk cId="2227204596" sldId="264"/>
            <ac:spMk id="4" creationId="{B729BBCA-4F0F-DACD-ADBF-D26252324F1A}"/>
          </ac:spMkLst>
        </pc:spChg>
        <pc:picChg chg="add mod">
          <ac:chgData name="Edmondo Giovannozzi" userId="3ce21f55-18b4-49cd-9b78-9a0695ca3f09" providerId="ADAL" clId="{AC89A953-8297-4182-B9D0-0524626E4235}" dt="2026-04-22T16:33:41.182" v="2148" actId="1076"/>
          <ac:picMkLst>
            <pc:docMk/>
            <pc:sldMk cId="2227204596" sldId="264"/>
            <ac:picMk id="6" creationId="{014FA3BB-F64F-8781-15E0-D9D5D6AE7B90}"/>
          </ac:picMkLst>
        </pc:picChg>
      </pc:sldChg>
      <pc:sldChg chg="addSp delSp modSp new mod ord">
        <pc:chgData name="Edmondo Giovannozzi" userId="3ce21f55-18b4-49cd-9b78-9a0695ca3f09" providerId="ADAL" clId="{AC89A953-8297-4182-B9D0-0524626E4235}" dt="2026-04-22T16:26:56.647" v="2145" actId="20577"/>
        <pc:sldMkLst>
          <pc:docMk/>
          <pc:sldMk cId="600586515" sldId="265"/>
        </pc:sldMkLst>
        <pc:spChg chg="mod">
          <ac:chgData name="Edmondo Giovannozzi" userId="3ce21f55-18b4-49cd-9b78-9a0695ca3f09" providerId="ADAL" clId="{AC89A953-8297-4182-B9D0-0524626E4235}" dt="2026-04-22T16:26:56.647" v="2145" actId="20577"/>
          <ac:spMkLst>
            <pc:docMk/>
            <pc:sldMk cId="600586515" sldId="265"/>
            <ac:spMk id="3" creationId="{96A916DF-2211-FCFF-BD26-287D23BD881B}"/>
          </ac:spMkLst>
        </pc:spChg>
        <pc:spChg chg="mod">
          <ac:chgData name="Edmondo Giovannozzi" userId="3ce21f55-18b4-49cd-9b78-9a0695ca3f09" providerId="ADAL" clId="{AC89A953-8297-4182-B9D0-0524626E4235}" dt="2026-04-22T16:17:18.390" v="1440" actId="20577"/>
          <ac:spMkLst>
            <pc:docMk/>
            <pc:sldMk cId="600586515" sldId="265"/>
            <ac:spMk id="4" creationId="{3713E4F0-5E32-FB38-9DDC-8DF29B7C1EAE}"/>
          </ac:spMkLst>
        </pc:spChg>
        <pc:picChg chg="add del mod">
          <ac:chgData name="Edmondo Giovannozzi" userId="3ce21f55-18b4-49cd-9b78-9a0695ca3f09" providerId="ADAL" clId="{AC89A953-8297-4182-B9D0-0524626E4235}" dt="2026-04-22T16:18:40.989" v="1446" actId="478"/>
          <ac:picMkLst>
            <pc:docMk/>
            <pc:sldMk cId="600586515" sldId="265"/>
            <ac:picMk id="6" creationId="{00499939-CC1D-3095-1340-BBDF98D189EA}"/>
          </ac:picMkLst>
        </pc:picChg>
        <pc:picChg chg="add mod">
          <ac:chgData name="Edmondo Giovannozzi" userId="3ce21f55-18b4-49cd-9b78-9a0695ca3f09" providerId="ADAL" clId="{AC89A953-8297-4182-B9D0-0524626E4235}" dt="2026-04-22T16:19:06.547" v="1450" actId="14100"/>
          <ac:picMkLst>
            <pc:docMk/>
            <pc:sldMk cId="600586515" sldId="265"/>
            <ac:picMk id="8" creationId="{A42B4DD2-EBB6-23A5-7580-D051134092C5}"/>
          </ac:picMkLst>
        </pc:picChg>
      </pc:sldChg>
      <pc:sldChg chg="addSp delSp modSp add mod">
        <pc:chgData name="Edmondo Giovannozzi" userId="3ce21f55-18b4-49cd-9b78-9a0695ca3f09" providerId="ADAL" clId="{AC89A953-8297-4182-B9D0-0524626E4235}" dt="2026-04-23T12:29:45.769" v="4357" actId="20577"/>
        <pc:sldMkLst>
          <pc:docMk/>
          <pc:sldMk cId="2290328246" sldId="266"/>
        </pc:sldMkLst>
        <pc:spChg chg="mod">
          <ac:chgData name="Edmondo Giovannozzi" userId="3ce21f55-18b4-49cd-9b78-9a0695ca3f09" providerId="ADAL" clId="{AC89A953-8297-4182-B9D0-0524626E4235}" dt="2026-04-23T12:29:45.769" v="4357" actId="20577"/>
          <ac:spMkLst>
            <pc:docMk/>
            <pc:sldMk cId="2290328246" sldId="266"/>
            <ac:spMk id="3" creationId="{86D91081-5EDB-5B92-5EDC-3401C68E2DC3}"/>
          </ac:spMkLst>
        </pc:spChg>
        <pc:spChg chg="add">
          <ac:chgData name="Edmondo Giovannozzi" userId="3ce21f55-18b4-49cd-9b78-9a0695ca3f09" providerId="ADAL" clId="{AC89A953-8297-4182-B9D0-0524626E4235}" dt="2026-04-23T12:29:21.833" v="4350"/>
          <ac:spMkLst>
            <pc:docMk/>
            <pc:sldMk cId="2290328246" sldId="266"/>
            <ac:spMk id="5" creationId="{99139B30-2322-C012-0C8A-CADF88264F59}"/>
          </ac:spMkLst>
        </pc:spChg>
        <pc:picChg chg="del">
          <ac:chgData name="Edmondo Giovannozzi" userId="3ce21f55-18b4-49cd-9b78-9a0695ca3f09" providerId="ADAL" clId="{AC89A953-8297-4182-B9D0-0524626E4235}" dt="2026-04-22T16:36:17.435" v="2278" actId="478"/>
          <ac:picMkLst>
            <pc:docMk/>
            <pc:sldMk cId="2290328246" sldId="266"/>
            <ac:picMk id="6" creationId="{E222B9AA-46DE-7E15-F1A7-86E6442FA65B}"/>
          </ac:picMkLst>
        </pc:picChg>
        <pc:picChg chg="add del mod">
          <ac:chgData name="Edmondo Giovannozzi" userId="3ce21f55-18b4-49cd-9b78-9a0695ca3f09" providerId="ADAL" clId="{AC89A953-8297-4182-B9D0-0524626E4235}" dt="2026-04-22T16:38:57.356" v="2444" actId="478"/>
          <ac:picMkLst>
            <pc:docMk/>
            <pc:sldMk cId="2290328246" sldId="266"/>
            <ac:picMk id="7" creationId="{AAA40679-AC8A-FE60-CDFE-EDE10850F2B3}"/>
          </ac:picMkLst>
        </pc:picChg>
        <pc:picChg chg="add mod">
          <ac:chgData name="Edmondo Giovannozzi" userId="3ce21f55-18b4-49cd-9b78-9a0695ca3f09" providerId="ADAL" clId="{AC89A953-8297-4182-B9D0-0524626E4235}" dt="2026-04-22T16:39:16.942" v="2450" actId="14100"/>
          <ac:picMkLst>
            <pc:docMk/>
            <pc:sldMk cId="2290328246" sldId="266"/>
            <ac:picMk id="9" creationId="{F47A8ECA-991B-5E71-37C5-95B6F4521741}"/>
          </ac:picMkLst>
        </pc:picChg>
      </pc:sldChg>
      <pc:sldChg chg="addSp delSp modSp add mod">
        <pc:chgData name="Edmondo Giovannozzi" userId="3ce21f55-18b4-49cd-9b78-9a0695ca3f09" providerId="ADAL" clId="{AC89A953-8297-4182-B9D0-0524626E4235}" dt="2026-04-22T16:52:04.780" v="2975" actId="20577"/>
        <pc:sldMkLst>
          <pc:docMk/>
          <pc:sldMk cId="3307713588" sldId="267"/>
        </pc:sldMkLst>
        <pc:spChg chg="mod">
          <ac:chgData name="Edmondo Giovannozzi" userId="3ce21f55-18b4-49cd-9b78-9a0695ca3f09" providerId="ADAL" clId="{AC89A953-8297-4182-B9D0-0524626E4235}" dt="2026-04-22T16:52:04.780" v="2975" actId="20577"/>
          <ac:spMkLst>
            <pc:docMk/>
            <pc:sldMk cId="3307713588" sldId="267"/>
            <ac:spMk id="3" creationId="{11192B5D-9DFD-1EDC-DD48-61EAAB9AC461}"/>
          </ac:spMkLst>
        </pc:spChg>
        <pc:picChg chg="add mod">
          <ac:chgData name="Edmondo Giovannozzi" userId="3ce21f55-18b4-49cd-9b78-9a0695ca3f09" providerId="ADAL" clId="{AC89A953-8297-4182-B9D0-0524626E4235}" dt="2026-04-22T16:49:27.967" v="2634" actId="14100"/>
          <ac:picMkLst>
            <pc:docMk/>
            <pc:sldMk cId="3307713588" sldId="267"/>
            <ac:picMk id="6" creationId="{0F7721AA-2DCF-2E92-6EA5-3B672390C746}"/>
          </ac:picMkLst>
        </pc:picChg>
        <pc:picChg chg="del">
          <ac:chgData name="Edmondo Giovannozzi" userId="3ce21f55-18b4-49cd-9b78-9a0695ca3f09" providerId="ADAL" clId="{AC89A953-8297-4182-B9D0-0524626E4235}" dt="2026-04-22T16:49:10.971" v="2628" actId="478"/>
          <ac:picMkLst>
            <pc:docMk/>
            <pc:sldMk cId="3307713588" sldId="267"/>
            <ac:picMk id="9" creationId="{901025B9-26F0-4D20-A081-2422307F390A}"/>
          </ac:picMkLst>
        </pc:picChg>
      </pc:sldChg>
      <pc:sldChg chg="addSp delSp modSp add mod">
        <pc:chgData name="Edmondo Giovannozzi" userId="3ce21f55-18b4-49cd-9b78-9a0695ca3f09" providerId="ADAL" clId="{AC89A953-8297-4182-B9D0-0524626E4235}" dt="2026-04-22T16:56:30.464" v="3243" actId="20577"/>
        <pc:sldMkLst>
          <pc:docMk/>
          <pc:sldMk cId="127072861" sldId="268"/>
        </pc:sldMkLst>
        <pc:spChg chg="mod">
          <ac:chgData name="Edmondo Giovannozzi" userId="3ce21f55-18b4-49cd-9b78-9a0695ca3f09" providerId="ADAL" clId="{AC89A953-8297-4182-B9D0-0524626E4235}" dt="2026-04-22T16:56:30.464" v="3243" actId="20577"/>
          <ac:spMkLst>
            <pc:docMk/>
            <pc:sldMk cId="127072861" sldId="268"/>
            <ac:spMk id="3" creationId="{A943F93B-3F23-C852-3F4E-E54FF23ED6E3}"/>
          </ac:spMkLst>
        </pc:spChg>
        <pc:picChg chg="del">
          <ac:chgData name="Edmondo Giovannozzi" userId="3ce21f55-18b4-49cd-9b78-9a0695ca3f09" providerId="ADAL" clId="{AC89A953-8297-4182-B9D0-0524626E4235}" dt="2026-04-22T16:54:38.916" v="2977" actId="478"/>
          <ac:picMkLst>
            <pc:docMk/>
            <pc:sldMk cId="127072861" sldId="268"/>
            <ac:picMk id="6" creationId="{F2DCE01F-B960-0A68-734A-E18E901437C7}"/>
          </ac:picMkLst>
        </pc:picChg>
        <pc:picChg chg="add mod">
          <ac:chgData name="Edmondo Giovannozzi" userId="3ce21f55-18b4-49cd-9b78-9a0695ca3f09" providerId="ADAL" clId="{AC89A953-8297-4182-B9D0-0524626E4235}" dt="2026-04-22T16:54:51.328" v="2981" actId="14100"/>
          <ac:picMkLst>
            <pc:docMk/>
            <pc:sldMk cId="127072861" sldId="268"/>
            <ac:picMk id="7" creationId="{C72C35A5-FF2F-B72E-0E13-E7592134F282}"/>
          </ac:picMkLst>
        </pc:picChg>
      </pc:sldChg>
      <pc:sldChg chg="addSp modSp new mod">
        <pc:chgData name="Edmondo Giovannozzi" userId="3ce21f55-18b4-49cd-9b78-9a0695ca3f09" providerId="ADAL" clId="{AC89A953-8297-4182-B9D0-0524626E4235}" dt="2026-04-23T12:30:07.377" v="4359" actId="1076"/>
        <pc:sldMkLst>
          <pc:docMk/>
          <pc:sldMk cId="2162675457" sldId="269"/>
        </pc:sldMkLst>
        <pc:spChg chg="mod">
          <ac:chgData name="Edmondo Giovannozzi" userId="3ce21f55-18b4-49cd-9b78-9a0695ca3f09" providerId="ADAL" clId="{AC89A953-8297-4182-B9D0-0524626E4235}" dt="2026-04-22T17:12:47.389" v="4112" actId="20577"/>
          <ac:spMkLst>
            <pc:docMk/>
            <pc:sldMk cId="2162675457" sldId="269"/>
            <ac:spMk id="3" creationId="{414BE0A2-52D9-9EB3-0AA5-0D3EA2D49D59}"/>
          </ac:spMkLst>
        </pc:spChg>
        <pc:spChg chg="mod">
          <ac:chgData name="Edmondo Giovannozzi" userId="3ce21f55-18b4-49cd-9b78-9a0695ca3f09" providerId="ADAL" clId="{AC89A953-8297-4182-B9D0-0524626E4235}" dt="2026-04-22T16:57:27.900" v="3327" actId="20577"/>
          <ac:spMkLst>
            <pc:docMk/>
            <pc:sldMk cId="2162675457" sldId="269"/>
            <ac:spMk id="4" creationId="{169013EC-4A20-7B88-ABD3-620EC6307379}"/>
          </ac:spMkLst>
        </pc:spChg>
        <pc:picChg chg="add mod">
          <ac:chgData name="Edmondo Giovannozzi" userId="3ce21f55-18b4-49cd-9b78-9a0695ca3f09" providerId="ADAL" clId="{AC89A953-8297-4182-B9D0-0524626E4235}" dt="2026-04-23T12:30:07.377" v="4359" actId="1076"/>
          <ac:picMkLst>
            <pc:docMk/>
            <pc:sldMk cId="2162675457" sldId="269"/>
            <ac:picMk id="6" creationId="{C231DEE7-07BD-2F61-D81A-EC6184F53B5F}"/>
          </ac:picMkLst>
        </pc:picChg>
      </pc:sldChg>
      <pc:sldChg chg="modSp new mod">
        <pc:chgData name="Edmondo Giovannozzi" userId="3ce21f55-18b4-49cd-9b78-9a0695ca3f09" providerId="ADAL" clId="{AC89A953-8297-4182-B9D0-0524626E4235}" dt="2026-04-23T12:32:24.174" v="4448" actId="20577"/>
        <pc:sldMkLst>
          <pc:docMk/>
          <pc:sldMk cId="693594202" sldId="270"/>
        </pc:sldMkLst>
        <pc:spChg chg="mod">
          <ac:chgData name="Edmondo Giovannozzi" userId="3ce21f55-18b4-49cd-9b78-9a0695ca3f09" providerId="ADAL" clId="{AC89A953-8297-4182-B9D0-0524626E4235}" dt="2026-04-23T12:32:24.174" v="4448" actId="20577"/>
          <ac:spMkLst>
            <pc:docMk/>
            <pc:sldMk cId="693594202" sldId="270"/>
            <ac:spMk id="3" creationId="{B2841B20-312E-1D11-FE5B-0A839AFF2A73}"/>
          </ac:spMkLst>
        </pc:spChg>
        <pc:spChg chg="mod">
          <ac:chgData name="Edmondo Giovannozzi" userId="3ce21f55-18b4-49cd-9b78-9a0695ca3f09" providerId="ADAL" clId="{AC89A953-8297-4182-B9D0-0524626E4235}" dt="2026-04-22T17:09:07.659" v="3638" actId="20577"/>
          <ac:spMkLst>
            <pc:docMk/>
            <pc:sldMk cId="693594202" sldId="270"/>
            <ac:spMk id="4" creationId="{6661595B-2BCB-C7C6-4942-A3D645D080DA}"/>
          </ac:spMkLst>
        </pc:spChg>
      </pc:sldChg>
      <pc:sldMasterChg chg="delSldLayout">
        <pc:chgData name="Edmondo Giovannozzi" userId="3ce21f55-18b4-49cd-9b78-9a0695ca3f09" providerId="ADAL" clId="{AC89A953-8297-4182-B9D0-0524626E4235}" dt="2026-04-22T17:13:40.642" v="4161" actId="47"/>
        <pc:sldMasterMkLst>
          <pc:docMk/>
          <pc:sldMasterMk cId="3431981021" sldId="2147483660"/>
        </pc:sldMasterMkLst>
        <pc:sldLayoutChg chg="del">
          <pc:chgData name="Edmondo Giovannozzi" userId="3ce21f55-18b4-49cd-9b78-9a0695ca3f09" providerId="ADAL" clId="{AC89A953-8297-4182-B9D0-0524626E4235}" dt="2026-04-22T17:13:40.642" v="4161" actId="47"/>
          <pc:sldLayoutMkLst>
            <pc:docMk/>
            <pc:sldMasterMk cId="3431981021" sldId="2147483660"/>
            <pc:sldLayoutMk cId="2983024530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1163" y="1730108"/>
            <a:ext cx="12221195" cy="374555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12221195" cy="305011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1" name="Rettangolo 20"/>
          <p:cNvSpPr/>
          <p:nvPr userDrawn="1"/>
        </p:nvSpPr>
        <p:spPr>
          <a:xfrm>
            <a:off x="1163" y="5054747"/>
            <a:ext cx="12221195" cy="729223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12192000" cy="1740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780" y="3152003"/>
            <a:ext cx="11254425" cy="574516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3733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Sottotitolo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85779" y="5149831"/>
            <a:ext cx="11254424" cy="461665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24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 Dipartimento/Unità – </a:t>
            </a:r>
            <a:r>
              <a:rPr lang="it-IT" dirty="0" err="1"/>
              <a:t>Arial</a:t>
            </a:r>
            <a:r>
              <a:rPr lang="it-IT" dirty="0"/>
              <a:t>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685780" y="2146335"/>
            <a:ext cx="11254425" cy="656591"/>
          </a:xfrm>
        </p:spPr>
        <p:txBody>
          <a:bodyPr lIns="0"/>
          <a:lstStyle>
            <a:lvl1pPr>
              <a:defRPr sz="4267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59"/>
            <a:ext cx="12192000" cy="77216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14797"/>
            <a:ext cx="11254317" cy="502766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667" i="1" baseline="0">
                <a:solidFill>
                  <a:schemeClr val="bg1"/>
                </a:solidFill>
              </a:defRPr>
            </a:lvl1pPr>
            <a:lvl2pPr>
              <a:defRPr sz="2400" i="1">
                <a:solidFill>
                  <a:schemeClr val="bg1"/>
                </a:solidFill>
              </a:defRPr>
            </a:lvl2pPr>
            <a:lvl3pPr>
              <a:defRPr sz="2400" i="1">
                <a:solidFill>
                  <a:schemeClr val="bg1"/>
                </a:solidFill>
              </a:defRPr>
            </a:lvl3pPr>
            <a:lvl4pPr>
              <a:defRPr sz="2400" i="1">
                <a:solidFill>
                  <a:schemeClr val="bg1"/>
                </a:solidFill>
              </a:defRPr>
            </a:lvl4pPr>
            <a:lvl5pPr>
              <a:defRPr sz="2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983E6DC-606D-0C26-DB7F-44DAC37329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749" y="314252"/>
            <a:ext cx="6245120" cy="11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9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551219" y="1071248"/>
            <a:ext cx="10971864" cy="2472793"/>
          </a:xfrm>
        </p:spPr>
        <p:txBody>
          <a:bodyPr/>
          <a:lstStyle/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83287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08C64-BF86-701D-1621-FCB4C51B3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9A0FE6-0DA5-E3D4-1B60-CF29DDA54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1DABB0-4B5C-4F48-AB98-7AC3235A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D804-0DF3-4078-97C7-9DC097C5E99B}" type="datetimeFigureOut">
              <a:rPr lang="it-IT" smtClean="0"/>
              <a:t>23/04/2026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16F563-6A01-03C8-8CCB-B25B334C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D20419-B6B4-BD9D-4F0F-C0B040011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D702-0B60-42FA-BC11-6D78359C9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86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219" y="237117"/>
            <a:ext cx="10972800" cy="533480"/>
          </a:xfrm>
        </p:spPr>
        <p:txBody>
          <a:bodyPr/>
          <a:lstStyle>
            <a:lvl1pPr>
              <a:defRPr sz="3467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551219" y="1253067"/>
            <a:ext cx="10972800" cy="502766"/>
          </a:xfrm>
        </p:spPr>
        <p:txBody>
          <a:bodyPr>
            <a:spAutoFit/>
          </a:bodyPr>
          <a:lstStyle>
            <a:lvl1pPr marL="0" indent="0">
              <a:buNone/>
              <a:defRPr sz="2667" b="1" baseline="0">
                <a:solidFill>
                  <a:srgbClr val="7F7F7F"/>
                </a:solidFill>
              </a:defRPr>
            </a:lvl1pPr>
            <a:lvl2pPr>
              <a:defRPr sz="2667" b="1">
                <a:solidFill>
                  <a:srgbClr val="7F7F7F"/>
                </a:solidFill>
              </a:defRPr>
            </a:lvl2pPr>
            <a:lvl3pPr>
              <a:defRPr sz="2667" b="1">
                <a:solidFill>
                  <a:srgbClr val="7F7F7F"/>
                </a:solidFill>
              </a:defRPr>
            </a:lvl3pPr>
            <a:lvl4pPr>
              <a:defRPr sz="2667" b="1">
                <a:solidFill>
                  <a:srgbClr val="7F7F7F"/>
                </a:solidFill>
              </a:defRPr>
            </a:lvl4pPr>
            <a:lvl5pPr>
              <a:defRPr sz="2667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551218" y="2017397"/>
            <a:ext cx="10972799" cy="1025921"/>
          </a:xfrm>
        </p:spPr>
        <p:txBody>
          <a:bodyPr wrap="square">
            <a:spAutoFit/>
          </a:bodyPr>
          <a:lstStyle>
            <a:lvl1pPr marL="609585" indent="-609585">
              <a:buFont typeface="+mj-lt"/>
              <a:buAutoNum type="arabicPeriod"/>
              <a:defRPr sz="2667" baseline="0"/>
            </a:lvl1pPr>
            <a:lvl2pPr marL="609585" indent="0">
              <a:buNone/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551218" y="3409088"/>
            <a:ext cx="10972799" cy="1239313"/>
          </a:xfrm>
        </p:spPr>
        <p:txBody>
          <a:bodyPr wrap="square">
            <a:spAutoFit/>
          </a:bodyPr>
          <a:lstStyle>
            <a:lvl1pPr>
              <a:defRPr sz="2133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240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219" y="237117"/>
            <a:ext cx="10972800" cy="5334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502766"/>
          </a:xfrm>
        </p:spPr>
        <p:txBody>
          <a:bodyPr>
            <a:spAutoFit/>
          </a:bodyPr>
          <a:lstStyle>
            <a:lvl1pPr marL="0" indent="0">
              <a:buNone/>
              <a:defRPr sz="2667"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609600" y="2495552"/>
            <a:ext cx="10913533" cy="3255433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152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12192000" cy="1051075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51219" y="179399"/>
            <a:ext cx="10972800" cy="53348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2" y="1535113"/>
            <a:ext cx="5389033" cy="639763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667" b="1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98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09605" y="273051"/>
            <a:ext cx="4011084" cy="58531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09605" y="1024733"/>
            <a:ext cx="4011084" cy="41036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766733" y="273053"/>
            <a:ext cx="6815667" cy="585311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5" y="1435103"/>
            <a:ext cx="4011084" cy="420564"/>
          </a:xfrm>
        </p:spPr>
        <p:txBody>
          <a:bodyPr/>
          <a:lstStyle>
            <a:lvl1pPr marL="0" indent="0">
              <a:buNone/>
              <a:defRPr sz="2133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49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12192000" cy="62736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609602" y="226977"/>
            <a:ext cx="4011084" cy="5853113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766733" y="1072976"/>
            <a:ext cx="6815667" cy="2503249"/>
          </a:xfrm>
        </p:spPr>
        <p:txBody>
          <a:bodyPr>
            <a:spAutoFit/>
          </a:bodyPr>
          <a:lstStyle>
            <a:lvl1pPr>
              <a:defRPr sz="2667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4766734" y="215219"/>
            <a:ext cx="6757285" cy="533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70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12192000" cy="6273612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389717" y="4956972"/>
            <a:ext cx="7315200" cy="410369"/>
          </a:xfrm>
        </p:spPr>
        <p:txBody>
          <a:bodyPr anchor="b"/>
          <a:lstStyle>
            <a:lvl1pPr algn="l">
              <a:defRPr sz="2667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1938992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40"/>
            <a:ext cx="7315200" cy="379656"/>
          </a:xfrm>
        </p:spPr>
        <p:txBody>
          <a:bodyPr>
            <a:spAutoFit/>
          </a:bodyPr>
          <a:lstStyle>
            <a:lvl1pPr marL="0" indent="0">
              <a:buNone/>
              <a:defRPr sz="1867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604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38219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422400" y="4360058"/>
            <a:ext cx="9656592" cy="804863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628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4116635" y="755564"/>
            <a:ext cx="4320000" cy="432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3"/>
            <a:ext cx="12192000" cy="909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09771" y="2289267"/>
            <a:ext cx="4933728" cy="995272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e </a:t>
            </a:r>
          </a:p>
          <a:p>
            <a:pPr lvl="0"/>
            <a:r>
              <a:rPr lang="it-IT"/>
              <a:t>contatti</a:t>
            </a:r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12192000" cy="77216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89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51219" y="379453"/>
            <a:ext cx="10972800" cy="53348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51219" y="1058818"/>
            <a:ext cx="10972800" cy="250324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20531" y="6356352"/>
            <a:ext cx="661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81362" y="6356351"/>
            <a:ext cx="88009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  <p:pic>
        <p:nvPicPr>
          <p:cNvPr id="8" name="Immagine 7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5B338308-C84A-393E-718A-0401A49D28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7383" y="6144869"/>
            <a:ext cx="1680000" cy="7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8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4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27679CC-D8CB-F8AD-CF0D-A0326200C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E. Giovannozzi, E. Alessi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BB67F03-0F70-C5C1-5C2E-4411AC71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Data analysis tools adapted to OP-2</a:t>
            </a:r>
          </a:p>
        </p:txBody>
      </p:sp>
    </p:spTree>
    <p:extLst>
      <p:ext uri="{BB962C8B-B14F-4D97-AF65-F5344CB8AC3E}">
        <p14:creationId xmlns:p14="http://schemas.microsoft.com/office/powerpoint/2010/main" val="410048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B7D0DDD-EF52-F1CA-6D22-164FBC8D5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10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841B20-312E-1D11-FE5B-0A839AFF2A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19" y="1071248"/>
            <a:ext cx="10971864" cy="3704091"/>
          </a:xfrm>
        </p:spPr>
        <p:txBody>
          <a:bodyPr/>
          <a:lstStyle/>
          <a:p>
            <a:r>
              <a:rPr lang="en-GB" noProof="0" dirty="0"/>
              <a:t>It is a work in progress.</a:t>
            </a:r>
          </a:p>
          <a:p>
            <a:r>
              <a:rPr lang="en-GB" noProof="0" dirty="0"/>
              <a:t>I like to work with actual data to see if it really works.</a:t>
            </a:r>
          </a:p>
          <a:p>
            <a:r>
              <a:rPr lang="en-GB" noProof="0" dirty="0"/>
              <a:t>Different algorithms could be tested and a selection of them could be used (correlation between SXR vs SVD to </a:t>
            </a:r>
            <a:r>
              <a:rPr lang="en-GB" noProof="0"/>
              <a:t>be extended to ECE, SXR Tomography</a:t>
            </a:r>
            <a:r>
              <a:rPr lang="en-GB" noProof="0" dirty="0"/>
              <a:t>, etc.).</a:t>
            </a:r>
          </a:p>
          <a:p>
            <a:r>
              <a:rPr lang="en-GB" noProof="0" dirty="0"/>
              <a:t>The main constraint is that they should be fast enough for control room (show, MHD, SXR and </a:t>
            </a:r>
            <a:r>
              <a:rPr lang="en-GB" noProof="0" dirty="0" err="1"/>
              <a:t>otyher</a:t>
            </a:r>
            <a:r>
              <a:rPr lang="en-GB" noProof="0" dirty="0"/>
              <a:t> tools).</a:t>
            </a:r>
          </a:p>
          <a:p>
            <a:r>
              <a:rPr lang="en-GB" noProof="0" dirty="0"/>
              <a:t>But of course, they can also be used for some detailed analysis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661595B-2BCB-C7C6-4942-A3D645D0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359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C29565-745E-0A96-0CA7-1DCF9AE62A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19" y="1071248"/>
            <a:ext cx="10971864" cy="5055232"/>
          </a:xfrm>
        </p:spPr>
        <p:txBody>
          <a:bodyPr>
            <a:normAutofit/>
          </a:bodyPr>
          <a:lstStyle/>
          <a:p>
            <a:r>
              <a:rPr lang="en-GB" sz="1800" noProof="0" dirty="0"/>
              <a:t>Program show</a:t>
            </a:r>
          </a:p>
          <a:p>
            <a:pPr lvl="1"/>
            <a:r>
              <a:rPr lang="en-GB" sz="1800" noProof="0" dirty="0"/>
              <a:t>This is under active development on JT60-SA, MASTU and JET.</a:t>
            </a:r>
          </a:p>
          <a:p>
            <a:pPr lvl="1"/>
            <a:r>
              <a:rPr lang="en-GB" sz="1800" noProof="0" dirty="0"/>
              <a:t>Get the most updated version to JT60-SA</a:t>
            </a:r>
          </a:p>
          <a:p>
            <a:r>
              <a:rPr lang="en-GB" sz="1800" noProof="0" dirty="0"/>
              <a:t>SXR analysis</a:t>
            </a:r>
          </a:p>
          <a:p>
            <a:pPr lvl="1"/>
            <a:r>
              <a:rPr lang="en-GB" sz="1800" noProof="0" dirty="0"/>
              <a:t>The program has been ported from MASTU to JT60 in the previous OP1</a:t>
            </a:r>
          </a:p>
          <a:p>
            <a:pPr lvl="1"/>
            <a:r>
              <a:rPr lang="en-GB" sz="1800" noProof="0" dirty="0"/>
              <a:t>It is looking only to horizontal chords. This allows a simple interpretation on what is seen perfect for a control room tool. </a:t>
            </a:r>
          </a:p>
          <a:p>
            <a:pPr lvl="1"/>
            <a:r>
              <a:rPr lang="en-GB" sz="1800" dirty="0"/>
              <a:t>For OP2 one has to remove one of the array with the Be window not present anymore.</a:t>
            </a:r>
          </a:p>
          <a:p>
            <a:pPr lvl="1"/>
            <a:r>
              <a:rPr lang="en-GB" sz="1800" dirty="0"/>
              <a:t>Possible updates linked to the additional SXR arrays added in OP2.</a:t>
            </a:r>
            <a:endParaRPr lang="en-GB" sz="1800" noProof="0" dirty="0"/>
          </a:p>
          <a:p>
            <a:r>
              <a:rPr lang="en-GB" sz="1800" noProof="0" dirty="0"/>
              <a:t>MHD analysis</a:t>
            </a:r>
          </a:p>
          <a:p>
            <a:pPr lvl="1"/>
            <a:r>
              <a:rPr lang="en-GB" sz="1800" noProof="0" dirty="0"/>
              <a:t>Possible improvement to be </a:t>
            </a:r>
            <a:r>
              <a:rPr lang="en-GB" sz="1800" noProof="0" dirty="0" err="1"/>
              <a:t>deviced</a:t>
            </a:r>
            <a:r>
              <a:rPr lang="en-GB" sz="1800" noProof="0" dirty="0"/>
              <a:t>. </a:t>
            </a:r>
          </a:p>
          <a:p>
            <a:pPr lvl="1"/>
            <a:r>
              <a:rPr lang="en-GB" sz="1800" dirty="0"/>
              <a:t>The poloidal analysis is not working as expected. The actual one has been ported from MASTU.</a:t>
            </a:r>
          </a:p>
          <a:p>
            <a:pPr lvl="1"/>
            <a:r>
              <a:rPr lang="en-GB" sz="1800" noProof="0" dirty="0"/>
              <a:t>Additional coherence</a:t>
            </a:r>
            <a:r>
              <a:rPr lang="en-GB" sz="1800" dirty="0"/>
              <a:t>e with </a:t>
            </a:r>
            <a:r>
              <a:rPr lang="en-GB" sz="1800" dirty="0" err="1"/>
              <a:t>Te</a:t>
            </a:r>
            <a:r>
              <a:rPr lang="en-GB" sz="1800" dirty="0"/>
              <a:t> or SXR to be implemented as that done on JET.</a:t>
            </a:r>
            <a:endParaRPr lang="en-GB" sz="1800" noProof="0" dirty="0"/>
          </a:p>
          <a:p>
            <a:r>
              <a:rPr lang="en-GB" sz="1800" noProof="0" dirty="0"/>
              <a:t>Other tools related to the other new diagnostic that will be installed in OP2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7A1DA3-0A8C-4CDA-BA7D-94D72D3E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Actions </a:t>
            </a:r>
          </a:p>
        </p:txBody>
      </p:sp>
    </p:spTree>
    <p:extLst>
      <p:ext uri="{BB962C8B-B14F-4D97-AF65-F5344CB8AC3E}">
        <p14:creationId xmlns:p14="http://schemas.microsoft.com/office/powerpoint/2010/main" val="92010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2FDEAF7-7E6A-0B73-CA4D-54E5B54628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3509E7-16A2-2207-F69C-B54BC3D27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19" y="1071248"/>
            <a:ext cx="4902130" cy="3786165"/>
          </a:xfrm>
        </p:spPr>
        <p:txBody>
          <a:bodyPr/>
          <a:lstStyle/>
          <a:p>
            <a:r>
              <a:rPr lang="en-GB" noProof="0" dirty="0"/>
              <a:t>Example from MAST-U</a:t>
            </a:r>
          </a:p>
          <a:p>
            <a:r>
              <a:rPr lang="en-GB" noProof="0" dirty="0"/>
              <a:t>A version exists also on JT60-U.</a:t>
            </a:r>
          </a:p>
          <a:p>
            <a:r>
              <a:rPr lang="en-GB" dirty="0"/>
              <a:t>Can read standard sets.</a:t>
            </a:r>
          </a:p>
          <a:p>
            <a:r>
              <a:rPr lang="en-GB" noProof="0" dirty="0"/>
              <a:t>Can select available data.</a:t>
            </a:r>
          </a:p>
          <a:p>
            <a:r>
              <a:rPr lang="en-GB" dirty="0"/>
              <a:t>Other features can be added.</a:t>
            </a:r>
          </a:p>
          <a:p>
            <a:r>
              <a:rPr lang="en-GB" dirty="0"/>
              <a:t>Etc. </a:t>
            </a:r>
            <a:endParaRPr lang="en-GB" noProof="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298612F-8A53-738C-5402-DC82A3EF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Show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43BBD6F-6CF7-A443-D9D9-89A1138E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497" y="748354"/>
            <a:ext cx="6331321" cy="44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8B1683-544E-1FB0-85BC-9E37CF62AB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A916DF-2211-FCFF-BD26-287D23BD88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19" y="1071248"/>
            <a:ext cx="4217771" cy="4524315"/>
          </a:xfrm>
        </p:spPr>
        <p:txBody>
          <a:bodyPr/>
          <a:lstStyle/>
          <a:p>
            <a:pPr marL="0" indent="0">
              <a:buNone/>
            </a:pPr>
            <a:r>
              <a:rPr lang="en-GB" sz="1800" noProof="0" dirty="0"/>
              <a:t>The program read both 7um and 50um array and estimate a plasma temperature.</a:t>
            </a:r>
          </a:p>
          <a:p>
            <a:pPr marL="0" indent="0">
              <a:buNone/>
            </a:pPr>
            <a:r>
              <a:rPr lang="en-GB" sz="1800" noProof="0" dirty="0"/>
              <a:t>It can be used to show the difference between two profiles-</a:t>
            </a:r>
          </a:p>
          <a:p>
            <a:pPr marL="0" indent="0">
              <a:buNone/>
            </a:pPr>
            <a:r>
              <a:rPr lang="en-GB" sz="1800" dirty="0"/>
              <a:t>It makes an FFT of one channel (the blue one)</a:t>
            </a:r>
          </a:p>
          <a:p>
            <a:pPr marL="0" indent="0">
              <a:buNone/>
            </a:pPr>
            <a:r>
              <a:rPr lang="en-GB" sz="1800" noProof="0" dirty="0"/>
              <a:t>The</a:t>
            </a:r>
            <a:r>
              <a:rPr lang="en-GB" sz="1800" dirty="0"/>
              <a:t> profiles are function of the z intersection of the chords with a vertical line.</a:t>
            </a:r>
          </a:p>
          <a:p>
            <a:pPr marL="0" indent="0">
              <a:buNone/>
            </a:pPr>
            <a:r>
              <a:rPr lang="en-GB" sz="1800" noProof="0" dirty="0"/>
              <a:t>How to extend it to multiple SXR Array not so </a:t>
            </a:r>
            <a:r>
              <a:rPr lang="en-GB" sz="1800" dirty="0"/>
              <a:t>obvious.</a:t>
            </a:r>
          </a:p>
          <a:p>
            <a:pPr marL="0" indent="0">
              <a:buNone/>
            </a:pPr>
            <a:r>
              <a:rPr lang="en-GB" sz="1800" noProof="0" dirty="0"/>
              <a:t>We may add additional panels with a sort of fast tomographic inversion. And some correlation with the </a:t>
            </a:r>
            <a:r>
              <a:rPr lang="en-GB" sz="1800" noProof="0" dirty="0" err="1"/>
              <a:t>mhd</a:t>
            </a:r>
            <a:r>
              <a:rPr lang="en-GB" sz="1800" noProof="0" dirty="0"/>
              <a:t> signals.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713E4F0-5E32-FB38-9DDC-8DF29B7C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SXR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42B4DD2-EBB6-23A5-7580-D0511340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13" y="806473"/>
            <a:ext cx="7085456" cy="52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8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2E94620-E491-DBAD-C993-62F3F6F2C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5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1322DE-A92D-16C5-46CB-3A5EFCDE2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19" y="1071248"/>
            <a:ext cx="4577224" cy="3564053"/>
          </a:xfrm>
        </p:spPr>
        <p:txBody>
          <a:bodyPr/>
          <a:lstStyle/>
          <a:p>
            <a:pPr marL="0" indent="0">
              <a:buNone/>
            </a:pPr>
            <a:r>
              <a:rPr lang="en-GB" sz="2400" noProof="0" dirty="0"/>
              <a:t>The main panel shows some plasma quantities together with the spectrum and the toroidal number reconstruction.</a:t>
            </a:r>
          </a:p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dirty="0" err="1"/>
              <a:t>Te</a:t>
            </a:r>
            <a:r>
              <a:rPr lang="en-GB" sz="2400" dirty="0"/>
              <a:t> is calculated from the ratio of two central SXR chords. An actual </a:t>
            </a:r>
            <a:r>
              <a:rPr lang="en-GB" sz="2400" dirty="0" err="1"/>
              <a:t>Te</a:t>
            </a:r>
            <a:r>
              <a:rPr lang="en-GB" sz="2400" dirty="0"/>
              <a:t> measurement will be use when available</a:t>
            </a:r>
            <a:endParaRPr lang="en-GB" sz="2400" noProof="0" dirty="0"/>
          </a:p>
          <a:p>
            <a:pPr marL="0" indent="0">
              <a:buNone/>
            </a:pPr>
            <a:endParaRPr lang="en-GB" sz="2400" noProof="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729BBCA-4F0F-DACD-ADBF-D2625232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MHD Analysis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14FA3BB-F64F-8781-15E0-D9D5D6AE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443" y="646193"/>
            <a:ext cx="7063557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3A236-7AD0-E6C6-3176-0E4E2A279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A21F553-EAE8-0A56-D3A3-9B35DC76D3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6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D91081-5EDB-5B92-5EDC-3401C68E2D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19" y="1071248"/>
            <a:ext cx="4577224" cy="3194721"/>
          </a:xfrm>
        </p:spPr>
        <p:txBody>
          <a:bodyPr/>
          <a:lstStyle/>
          <a:p>
            <a:pPr marL="0" indent="0">
              <a:buNone/>
            </a:pPr>
            <a:r>
              <a:rPr lang="en-GB" sz="2400" noProof="0" dirty="0"/>
              <a:t>The coherence panel show it for the different mode numbers.</a:t>
            </a:r>
          </a:p>
          <a:p>
            <a:pPr marL="0" indent="0">
              <a:buNone/>
            </a:pPr>
            <a:r>
              <a:rPr lang="en-GB" sz="2400" dirty="0"/>
              <a:t>It can be used in case of aliasing.</a:t>
            </a:r>
          </a:p>
          <a:p>
            <a:pPr marL="0" indent="0">
              <a:buNone/>
            </a:pPr>
            <a:r>
              <a:rPr lang="en-US" sz="2400" noProof="0" dirty="0"/>
              <a:t>The actual toroidal array evidently has 8 equally spaced coils, making N=1 and N=9 indistinguishable.</a:t>
            </a:r>
            <a:endParaRPr lang="en-GB" sz="2400" noProof="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619A187-CF43-A925-5D9F-881D5096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MHD Analysis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47A8ECA-991B-5E71-37C5-95B6F452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443" y="646192"/>
            <a:ext cx="7063557" cy="531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2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8FB97-69DD-0613-D25D-E1CB39675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7DC4F84-67D1-BDE5-7FA1-1685A18DB5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7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192B5D-9DFD-1EDC-DD48-61EAAB9AC4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19" y="1071248"/>
            <a:ext cx="4577224" cy="393338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As usual one can integrate over the spectrum to get the amplitudes.</a:t>
            </a:r>
          </a:p>
          <a:p>
            <a:pPr marL="0" indent="0">
              <a:buNone/>
            </a:pPr>
            <a:r>
              <a:rPr lang="en-GB" sz="2400" noProof="0" dirty="0"/>
              <a:t>A panel shows the frequency of the mode divided for its toroidal mode number. It will be the same in case of harmonics. </a:t>
            </a:r>
          </a:p>
          <a:p>
            <a:pPr marL="0" indent="0">
              <a:buNone/>
            </a:pPr>
            <a:r>
              <a:rPr lang="en-GB" sz="2400" dirty="0"/>
              <a:t>The amplitudes and frequencies can be saved in a file in an </a:t>
            </a:r>
            <a:r>
              <a:rPr lang="en-GB" sz="2400" dirty="0" err="1"/>
              <a:t>xarray</a:t>
            </a:r>
            <a:r>
              <a:rPr lang="en-GB" sz="2400" dirty="0"/>
              <a:t> format (</a:t>
            </a:r>
            <a:r>
              <a:rPr lang="en-GB" sz="2400" dirty="0" err="1"/>
              <a:t>netcdf</a:t>
            </a:r>
            <a:r>
              <a:rPr lang="en-GB" sz="2400" dirty="0"/>
              <a:t>).</a:t>
            </a:r>
            <a:endParaRPr lang="en-GB" sz="2400" noProof="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A810F17-A3B8-90B0-40CB-4C72D3DB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MHD Analysis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F7721AA-2DCF-2E92-6EA5-3B672390C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995" y="843643"/>
            <a:ext cx="6970005" cy="52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1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D650B-146E-FF55-8608-803572C2C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5C8B4CD-4FF8-D98E-16D0-330DCE7A7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8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43F93B-3F23-C852-3F4E-E54FF23ED6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19" y="1071248"/>
            <a:ext cx="4577224" cy="275152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But the simple poloidal analysis algorithm that we implemented in MAST is not working well in JT60 as coils in the HFS are too far away one from the other.</a:t>
            </a:r>
          </a:p>
          <a:p>
            <a:pPr marL="0" indent="0">
              <a:buNone/>
            </a:pPr>
            <a:r>
              <a:rPr lang="en-GB" sz="2400" noProof="0" dirty="0"/>
              <a:t>We may need something cleverer</a:t>
            </a:r>
            <a:r>
              <a:rPr lang="en-GB" sz="2400" dirty="0"/>
              <a:t> to devise.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50E4E7D-22E4-F02C-6A42-B05EC690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MHD Analysis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2C35A5-FF2F-B72E-0E13-E7592134F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903" y="548641"/>
            <a:ext cx="6812097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EA8C86B-B9A3-08E9-CED0-11D42C06F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9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4BE0A2-52D9-9EB3-0AA5-0D3EA2D49D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219" y="1071248"/>
            <a:ext cx="4778427" cy="3950377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The correlation of the electron temperature with the MHD is shown here.</a:t>
            </a:r>
          </a:p>
          <a:p>
            <a:pPr marL="0" indent="0">
              <a:buNone/>
            </a:pPr>
            <a:r>
              <a:rPr lang="en-GB" noProof="0" dirty="0"/>
              <a:t>One can measure the amplitude, the phase and the coherence and the position of the modes.</a:t>
            </a:r>
          </a:p>
          <a:p>
            <a:pPr marL="0" indent="0">
              <a:buNone/>
            </a:pPr>
            <a:r>
              <a:rPr lang="en-GB" dirty="0"/>
              <a:t>The implementation on JT60 depends on the actual data.</a:t>
            </a:r>
            <a:endParaRPr lang="en-GB" noProof="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69013EC-4A20-7B88-ABD3-620EC630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 or SXR </a:t>
            </a:r>
            <a:r>
              <a:rPr lang="it-IT" dirty="0" err="1"/>
              <a:t>correlation</a:t>
            </a:r>
            <a:r>
              <a:rPr lang="it-IT" dirty="0"/>
              <a:t> like in JET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231DEE7-07BD-2F61-D81A-EC6184F5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889" y="993844"/>
            <a:ext cx="6386111" cy="52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7545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601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Arial</vt:lpstr>
      <vt:lpstr>ModelloTemplateENEAita</vt:lpstr>
      <vt:lpstr>Data analysis tools adapted to OP-2</vt:lpstr>
      <vt:lpstr>Actions </vt:lpstr>
      <vt:lpstr>Show</vt:lpstr>
      <vt:lpstr>SXR</vt:lpstr>
      <vt:lpstr>MHD Analysis</vt:lpstr>
      <vt:lpstr>MHD Analysis</vt:lpstr>
      <vt:lpstr>MHD Analysis</vt:lpstr>
      <vt:lpstr>MHD Analysis</vt:lpstr>
      <vt:lpstr>TE or SXR correlation like in JET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Edmondo Giovannozzi</dc:creator>
  <cp:lastModifiedBy>Edmondo Giovannozzi</cp:lastModifiedBy>
  <cp:revision>1</cp:revision>
  <dcterms:created xsi:type="dcterms:W3CDTF">2026-04-21T12:50:46Z</dcterms:created>
  <dcterms:modified xsi:type="dcterms:W3CDTF">2026-04-23T12:32:26Z</dcterms:modified>
</cp:coreProperties>
</file>