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1" r:id="rId3"/>
    <p:sldId id="263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PFN\Analises\Materiais_EFDA_EUROfusion\Eurofusion2026\WEST\WESTspectra_2026\WEST%20MB%20PFU%2348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PFN\Analises\Materiais_EFDA_EUROfusion\Eurofusion2026\WEST\WESTspectra_2026\WEST%20MB%20PFU%2348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PFN\Analises\Materiais_EFDA_EUROfusion\Eurofusion2026\WEST\WESTspectra_2026\WEST%20MB%20PFU%2348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PIXE /</a:t>
            </a:r>
            <a:r>
              <a:rPr lang="en-GB" baseline="0"/>
              <a:t> </a:t>
            </a:r>
            <a:r>
              <a:rPr lang="en-GB"/>
              <a:t>MB 30</a:t>
            </a:r>
          </a:p>
        </c:rich>
      </c:tx>
      <c:layout>
        <c:manualLayout>
          <c:xMode val="edge"/>
          <c:yMode val="edge"/>
          <c:x val="0.77249124651304224"/>
          <c:y val="3.1372539332240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381452318461"/>
          <c:y val="0.13004629629629633"/>
          <c:w val="0.78696062992125981"/>
          <c:h val="0.7112572907553222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PIXE!$B$1:$B$2024</c:f>
              <c:numCache>
                <c:formatCode>General</c:formatCode>
                <c:ptCount val="2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</c:numCache>
            </c:numRef>
          </c:xVal>
          <c:yVal>
            <c:numRef>
              <c:f>PIXE!$C$1:$C$2024</c:f>
              <c:numCache>
                <c:formatCode>General</c:formatCode>
                <c:ptCount val="2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</c:v>
                </c:pt>
                <c:pt idx="49">
                  <c:v>10</c:v>
                </c:pt>
                <c:pt idx="50">
                  <c:v>22</c:v>
                </c:pt>
                <c:pt idx="51">
                  <c:v>40</c:v>
                </c:pt>
                <c:pt idx="52">
                  <c:v>128</c:v>
                </c:pt>
                <c:pt idx="53">
                  <c:v>229</c:v>
                </c:pt>
                <c:pt idx="54">
                  <c:v>568</c:v>
                </c:pt>
                <c:pt idx="55">
                  <c:v>1320</c:v>
                </c:pt>
                <c:pt idx="56">
                  <c:v>2519</c:v>
                </c:pt>
                <c:pt idx="57">
                  <c:v>5318</c:v>
                </c:pt>
                <c:pt idx="58">
                  <c:v>9218</c:v>
                </c:pt>
                <c:pt idx="59">
                  <c:v>14428</c:v>
                </c:pt>
                <c:pt idx="60">
                  <c:v>24813</c:v>
                </c:pt>
                <c:pt idx="61">
                  <c:v>43832</c:v>
                </c:pt>
                <c:pt idx="62">
                  <c:v>57309</c:v>
                </c:pt>
                <c:pt idx="63">
                  <c:v>71768</c:v>
                </c:pt>
                <c:pt idx="64">
                  <c:v>106177</c:v>
                </c:pt>
                <c:pt idx="65">
                  <c:v>119463</c:v>
                </c:pt>
                <c:pt idx="66">
                  <c:v>148263</c:v>
                </c:pt>
                <c:pt idx="67">
                  <c:v>173492</c:v>
                </c:pt>
                <c:pt idx="68">
                  <c:v>187620</c:v>
                </c:pt>
                <c:pt idx="69">
                  <c:v>176566</c:v>
                </c:pt>
                <c:pt idx="70">
                  <c:v>169858</c:v>
                </c:pt>
                <c:pt idx="71">
                  <c:v>146715</c:v>
                </c:pt>
                <c:pt idx="72">
                  <c:v>134711</c:v>
                </c:pt>
                <c:pt idx="73">
                  <c:v>105046</c:v>
                </c:pt>
                <c:pt idx="74">
                  <c:v>82998</c:v>
                </c:pt>
                <c:pt idx="75">
                  <c:v>58787</c:v>
                </c:pt>
                <c:pt idx="76">
                  <c:v>40497</c:v>
                </c:pt>
                <c:pt idx="77">
                  <c:v>25796</c:v>
                </c:pt>
                <c:pt idx="78">
                  <c:v>16599</c:v>
                </c:pt>
                <c:pt idx="79">
                  <c:v>9146</c:v>
                </c:pt>
                <c:pt idx="80">
                  <c:v>4984</c:v>
                </c:pt>
                <c:pt idx="81">
                  <c:v>2755</c:v>
                </c:pt>
                <c:pt idx="82">
                  <c:v>1415</c:v>
                </c:pt>
                <c:pt idx="83">
                  <c:v>618</c:v>
                </c:pt>
                <c:pt idx="84">
                  <c:v>263</c:v>
                </c:pt>
                <c:pt idx="85">
                  <c:v>146</c:v>
                </c:pt>
                <c:pt idx="86">
                  <c:v>39</c:v>
                </c:pt>
                <c:pt idx="87">
                  <c:v>23</c:v>
                </c:pt>
                <c:pt idx="88">
                  <c:v>7</c:v>
                </c:pt>
                <c:pt idx="89">
                  <c:v>5</c:v>
                </c:pt>
                <c:pt idx="90">
                  <c:v>0</c:v>
                </c:pt>
                <c:pt idx="91">
                  <c:v>0</c:v>
                </c:pt>
                <c:pt idx="92">
                  <c:v>2</c:v>
                </c:pt>
                <c:pt idx="93">
                  <c:v>1</c:v>
                </c:pt>
                <c:pt idx="94">
                  <c:v>0</c:v>
                </c:pt>
                <c:pt idx="95">
                  <c:v>2</c:v>
                </c:pt>
                <c:pt idx="96">
                  <c:v>3</c:v>
                </c:pt>
                <c:pt idx="97">
                  <c:v>2</c:v>
                </c:pt>
                <c:pt idx="98">
                  <c:v>3</c:v>
                </c:pt>
                <c:pt idx="99">
                  <c:v>5</c:v>
                </c:pt>
                <c:pt idx="100">
                  <c:v>10</c:v>
                </c:pt>
                <c:pt idx="101">
                  <c:v>7</c:v>
                </c:pt>
                <c:pt idx="102">
                  <c:v>10</c:v>
                </c:pt>
                <c:pt idx="103">
                  <c:v>5</c:v>
                </c:pt>
                <c:pt idx="104">
                  <c:v>16</c:v>
                </c:pt>
                <c:pt idx="105">
                  <c:v>18</c:v>
                </c:pt>
                <c:pt idx="106">
                  <c:v>17</c:v>
                </c:pt>
                <c:pt idx="107">
                  <c:v>26</c:v>
                </c:pt>
                <c:pt idx="108">
                  <c:v>19</c:v>
                </c:pt>
                <c:pt idx="109">
                  <c:v>22</c:v>
                </c:pt>
                <c:pt idx="110">
                  <c:v>26</c:v>
                </c:pt>
                <c:pt idx="111">
                  <c:v>31</c:v>
                </c:pt>
                <c:pt idx="112">
                  <c:v>28</c:v>
                </c:pt>
                <c:pt idx="113">
                  <c:v>28</c:v>
                </c:pt>
                <c:pt idx="114">
                  <c:v>29</c:v>
                </c:pt>
                <c:pt idx="115">
                  <c:v>28</c:v>
                </c:pt>
                <c:pt idx="116">
                  <c:v>37</c:v>
                </c:pt>
                <c:pt idx="117">
                  <c:v>18</c:v>
                </c:pt>
                <c:pt idx="118">
                  <c:v>27</c:v>
                </c:pt>
                <c:pt idx="119">
                  <c:v>30</c:v>
                </c:pt>
                <c:pt idx="120">
                  <c:v>33</c:v>
                </c:pt>
                <c:pt idx="121">
                  <c:v>24</c:v>
                </c:pt>
                <c:pt idx="122">
                  <c:v>15</c:v>
                </c:pt>
                <c:pt idx="123">
                  <c:v>29</c:v>
                </c:pt>
                <c:pt idx="124">
                  <c:v>34</c:v>
                </c:pt>
                <c:pt idx="125">
                  <c:v>28</c:v>
                </c:pt>
                <c:pt idx="126">
                  <c:v>22</c:v>
                </c:pt>
                <c:pt idx="127">
                  <c:v>31</c:v>
                </c:pt>
                <c:pt idx="128">
                  <c:v>17</c:v>
                </c:pt>
                <c:pt idx="129">
                  <c:v>24</c:v>
                </c:pt>
                <c:pt idx="130">
                  <c:v>23</c:v>
                </c:pt>
                <c:pt idx="131">
                  <c:v>23</c:v>
                </c:pt>
                <c:pt idx="132">
                  <c:v>22</c:v>
                </c:pt>
                <c:pt idx="133">
                  <c:v>21</c:v>
                </c:pt>
                <c:pt idx="134">
                  <c:v>24</c:v>
                </c:pt>
                <c:pt idx="135">
                  <c:v>18</c:v>
                </c:pt>
                <c:pt idx="136">
                  <c:v>18</c:v>
                </c:pt>
                <c:pt idx="137">
                  <c:v>21</c:v>
                </c:pt>
                <c:pt idx="138">
                  <c:v>22</c:v>
                </c:pt>
                <c:pt idx="139">
                  <c:v>27</c:v>
                </c:pt>
                <c:pt idx="140">
                  <c:v>27</c:v>
                </c:pt>
                <c:pt idx="141">
                  <c:v>26</c:v>
                </c:pt>
                <c:pt idx="142">
                  <c:v>19</c:v>
                </c:pt>
                <c:pt idx="143">
                  <c:v>15</c:v>
                </c:pt>
                <c:pt idx="144">
                  <c:v>20</c:v>
                </c:pt>
                <c:pt idx="145">
                  <c:v>13</c:v>
                </c:pt>
                <c:pt idx="146">
                  <c:v>19</c:v>
                </c:pt>
                <c:pt idx="147">
                  <c:v>20</c:v>
                </c:pt>
                <c:pt idx="148">
                  <c:v>13</c:v>
                </c:pt>
                <c:pt idx="149">
                  <c:v>15</c:v>
                </c:pt>
                <c:pt idx="150">
                  <c:v>22</c:v>
                </c:pt>
                <c:pt idx="151">
                  <c:v>21</c:v>
                </c:pt>
                <c:pt idx="152">
                  <c:v>18</c:v>
                </c:pt>
                <c:pt idx="153">
                  <c:v>27</c:v>
                </c:pt>
                <c:pt idx="154">
                  <c:v>14</c:v>
                </c:pt>
                <c:pt idx="155">
                  <c:v>20</c:v>
                </c:pt>
                <c:pt idx="156">
                  <c:v>23</c:v>
                </c:pt>
                <c:pt idx="157">
                  <c:v>19</c:v>
                </c:pt>
                <c:pt idx="158">
                  <c:v>11</c:v>
                </c:pt>
                <c:pt idx="159">
                  <c:v>12</c:v>
                </c:pt>
                <c:pt idx="160">
                  <c:v>15</c:v>
                </c:pt>
                <c:pt idx="161">
                  <c:v>15</c:v>
                </c:pt>
                <c:pt idx="162">
                  <c:v>21</c:v>
                </c:pt>
                <c:pt idx="163">
                  <c:v>13</c:v>
                </c:pt>
                <c:pt idx="164">
                  <c:v>16</c:v>
                </c:pt>
                <c:pt idx="165">
                  <c:v>17</c:v>
                </c:pt>
                <c:pt idx="166">
                  <c:v>18</c:v>
                </c:pt>
                <c:pt idx="167">
                  <c:v>11</c:v>
                </c:pt>
                <c:pt idx="168">
                  <c:v>11</c:v>
                </c:pt>
                <c:pt idx="169">
                  <c:v>17</c:v>
                </c:pt>
                <c:pt idx="170">
                  <c:v>12</c:v>
                </c:pt>
                <c:pt idx="171">
                  <c:v>15</c:v>
                </c:pt>
                <c:pt idx="172">
                  <c:v>17</c:v>
                </c:pt>
                <c:pt idx="173">
                  <c:v>17</c:v>
                </c:pt>
                <c:pt idx="174">
                  <c:v>21</c:v>
                </c:pt>
                <c:pt idx="175">
                  <c:v>25</c:v>
                </c:pt>
                <c:pt idx="176">
                  <c:v>23</c:v>
                </c:pt>
                <c:pt idx="177">
                  <c:v>17</c:v>
                </c:pt>
                <c:pt idx="178">
                  <c:v>25</c:v>
                </c:pt>
                <c:pt idx="179">
                  <c:v>21</c:v>
                </c:pt>
                <c:pt idx="180">
                  <c:v>21</c:v>
                </c:pt>
                <c:pt idx="181">
                  <c:v>24</c:v>
                </c:pt>
                <c:pt idx="182">
                  <c:v>23</c:v>
                </c:pt>
                <c:pt idx="183">
                  <c:v>20</c:v>
                </c:pt>
                <c:pt idx="184">
                  <c:v>23</c:v>
                </c:pt>
                <c:pt idx="185">
                  <c:v>12</c:v>
                </c:pt>
                <c:pt idx="186">
                  <c:v>20</c:v>
                </c:pt>
                <c:pt idx="187">
                  <c:v>16</c:v>
                </c:pt>
                <c:pt idx="188">
                  <c:v>17</c:v>
                </c:pt>
                <c:pt idx="189">
                  <c:v>21</c:v>
                </c:pt>
                <c:pt idx="190">
                  <c:v>32</c:v>
                </c:pt>
                <c:pt idx="191">
                  <c:v>19</c:v>
                </c:pt>
                <c:pt idx="192">
                  <c:v>24</c:v>
                </c:pt>
                <c:pt idx="193">
                  <c:v>21</c:v>
                </c:pt>
                <c:pt idx="194">
                  <c:v>20</c:v>
                </c:pt>
                <c:pt idx="195">
                  <c:v>18</c:v>
                </c:pt>
                <c:pt idx="196">
                  <c:v>14</c:v>
                </c:pt>
                <c:pt idx="197">
                  <c:v>19</c:v>
                </c:pt>
                <c:pt idx="198">
                  <c:v>13</c:v>
                </c:pt>
                <c:pt idx="199">
                  <c:v>19</c:v>
                </c:pt>
                <c:pt idx="200">
                  <c:v>29</c:v>
                </c:pt>
                <c:pt idx="201">
                  <c:v>16</c:v>
                </c:pt>
                <c:pt idx="202">
                  <c:v>22</c:v>
                </c:pt>
                <c:pt idx="203">
                  <c:v>22</c:v>
                </c:pt>
                <c:pt idx="204">
                  <c:v>26</c:v>
                </c:pt>
                <c:pt idx="205">
                  <c:v>26</c:v>
                </c:pt>
                <c:pt idx="206">
                  <c:v>19</c:v>
                </c:pt>
                <c:pt idx="207">
                  <c:v>31</c:v>
                </c:pt>
                <c:pt idx="208">
                  <c:v>22</c:v>
                </c:pt>
                <c:pt idx="209">
                  <c:v>18</c:v>
                </c:pt>
                <c:pt idx="210">
                  <c:v>17</c:v>
                </c:pt>
                <c:pt idx="211">
                  <c:v>19</c:v>
                </c:pt>
                <c:pt idx="212">
                  <c:v>23</c:v>
                </c:pt>
                <c:pt idx="213">
                  <c:v>25</c:v>
                </c:pt>
                <c:pt idx="214">
                  <c:v>18</c:v>
                </c:pt>
                <c:pt idx="215">
                  <c:v>29</c:v>
                </c:pt>
                <c:pt idx="216">
                  <c:v>23</c:v>
                </c:pt>
                <c:pt idx="217">
                  <c:v>23</c:v>
                </c:pt>
                <c:pt idx="218">
                  <c:v>22</c:v>
                </c:pt>
                <c:pt idx="219">
                  <c:v>24</c:v>
                </c:pt>
                <c:pt idx="220">
                  <c:v>24</c:v>
                </c:pt>
                <c:pt idx="221">
                  <c:v>19</c:v>
                </c:pt>
                <c:pt idx="222">
                  <c:v>22</c:v>
                </c:pt>
                <c:pt idx="223">
                  <c:v>19</c:v>
                </c:pt>
                <c:pt idx="224">
                  <c:v>24</c:v>
                </c:pt>
                <c:pt idx="225">
                  <c:v>17</c:v>
                </c:pt>
                <c:pt idx="226">
                  <c:v>23</c:v>
                </c:pt>
                <c:pt idx="227">
                  <c:v>27</c:v>
                </c:pt>
                <c:pt idx="228">
                  <c:v>18</c:v>
                </c:pt>
                <c:pt idx="229">
                  <c:v>19</c:v>
                </c:pt>
                <c:pt idx="230">
                  <c:v>22</c:v>
                </c:pt>
                <c:pt idx="231">
                  <c:v>16</c:v>
                </c:pt>
                <c:pt idx="232">
                  <c:v>29</c:v>
                </c:pt>
                <c:pt idx="233">
                  <c:v>22</c:v>
                </c:pt>
                <c:pt idx="234">
                  <c:v>23</c:v>
                </c:pt>
                <c:pt idx="235">
                  <c:v>21</c:v>
                </c:pt>
                <c:pt idx="236">
                  <c:v>16</c:v>
                </c:pt>
                <c:pt idx="237">
                  <c:v>12</c:v>
                </c:pt>
                <c:pt idx="238">
                  <c:v>23</c:v>
                </c:pt>
                <c:pt idx="239">
                  <c:v>18</c:v>
                </c:pt>
                <c:pt idx="240">
                  <c:v>16</c:v>
                </c:pt>
                <c:pt idx="241">
                  <c:v>15</c:v>
                </c:pt>
                <c:pt idx="242">
                  <c:v>29</c:v>
                </c:pt>
                <c:pt idx="243">
                  <c:v>17</c:v>
                </c:pt>
                <c:pt idx="244">
                  <c:v>33</c:v>
                </c:pt>
                <c:pt idx="245">
                  <c:v>12</c:v>
                </c:pt>
                <c:pt idx="246">
                  <c:v>24</c:v>
                </c:pt>
                <c:pt idx="247">
                  <c:v>18</c:v>
                </c:pt>
                <c:pt idx="248">
                  <c:v>28</c:v>
                </c:pt>
                <c:pt idx="249">
                  <c:v>14</c:v>
                </c:pt>
                <c:pt idx="250">
                  <c:v>12</c:v>
                </c:pt>
                <c:pt idx="251">
                  <c:v>27</c:v>
                </c:pt>
                <c:pt idx="252">
                  <c:v>20</c:v>
                </c:pt>
                <c:pt idx="253">
                  <c:v>29</c:v>
                </c:pt>
                <c:pt idx="254">
                  <c:v>16</c:v>
                </c:pt>
                <c:pt idx="255">
                  <c:v>17</c:v>
                </c:pt>
                <c:pt idx="256">
                  <c:v>26</c:v>
                </c:pt>
                <c:pt idx="257">
                  <c:v>14</c:v>
                </c:pt>
                <c:pt idx="258">
                  <c:v>13</c:v>
                </c:pt>
                <c:pt idx="259">
                  <c:v>23</c:v>
                </c:pt>
                <c:pt idx="260">
                  <c:v>28</c:v>
                </c:pt>
                <c:pt idx="261">
                  <c:v>21</c:v>
                </c:pt>
                <c:pt idx="262">
                  <c:v>24</c:v>
                </c:pt>
                <c:pt idx="263">
                  <c:v>20</c:v>
                </c:pt>
                <c:pt idx="264">
                  <c:v>19</c:v>
                </c:pt>
                <c:pt idx="265">
                  <c:v>14</c:v>
                </c:pt>
                <c:pt idx="266">
                  <c:v>19</c:v>
                </c:pt>
                <c:pt idx="267">
                  <c:v>18</c:v>
                </c:pt>
                <c:pt idx="268">
                  <c:v>23</c:v>
                </c:pt>
                <c:pt idx="269">
                  <c:v>13</c:v>
                </c:pt>
                <c:pt idx="270">
                  <c:v>24</c:v>
                </c:pt>
                <c:pt idx="271">
                  <c:v>20</c:v>
                </c:pt>
                <c:pt idx="272">
                  <c:v>16</c:v>
                </c:pt>
                <c:pt idx="273">
                  <c:v>21</c:v>
                </c:pt>
                <c:pt idx="274">
                  <c:v>22</c:v>
                </c:pt>
                <c:pt idx="275">
                  <c:v>19</c:v>
                </c:pt>
                <c:pt idx="276">
                  <c:v>23</c:v>
                </c:pt>
                <c:pt idx="277">
                  <c:v>20</c:v>
                </c:pt>
                <c:pt idx="278">
                  <c:v>23</c:v>
                </c:pt>
                <c:pt idx="279">
                  <c:v>22</c:v>
                </c:pt>
                <c:pt idx="280">
                  <c:v>18</c:v>
                </c:pt>
                <c:pt idx="281">
                  <c:v>23</c:v>
                </c:pt>
                <c:pt idx="282">
                  <c:v>25</c:v>
                </c:pt>
                <c:pt idx="283">
                  <c:v>21</c:v>
                </c:pt>
                <c:pt idx="284">
                  <c:v>19</c:v>
                </c:pt>
                <c:pt idx="285">
                  <c:v>23</c:v>
                </c:pt>
                <c:pt idx="286">
                  <c:v>34</c:v>
                </c:pt>
                <c:pt idx="287">
                  <c:v>19</c:v>
                </c:pt>
                <c:pt idx="288">
                  <c:v>28</c:v>
                </c:pt>
                <c:pt idx="289">
                  <c:v>31</c:v>
                </c:pt>
                <c:pt idx="290">
                  <c:v>23</c:v>
                </c:pt>
                <c:pt idx="291">
                  <c:v>27</c:v>
                </c:pt>
                <c:pt idx="292">
                  <c:v>27</c:v>
                </c:pt>
                <c:pt idx="293">
                  <c:v>19</c:v>
                </c:pt>
                <c:pt idx="294">
                  <c:v>21</c:v>
                </c:pt>
                <c:pt idx="295">
                  <c:v>25</c:v>
                </c:pt>
                <c:pt idx="296">
                  <c:v>19</c:v>
                </c:pt>
                <c:pt idx="297">
                  <c:v>26</c:v>
                </c:pt>
                <c:pt idx="298">
                  <c:v>30</c:v>
                </c:pt>
                <c:pt idx="299">
                  <c:v>24</c:v>
                </c:pt>
                <c:pt idx="300">
                  <c:v>38</c:v>
                </c:pt>
                <c:pt idx="301">
                  <c:v>25</c:v>
                </c:pt>
                <c:pt idx="302">
                  <c:v>18</c:v>
                </c:pt>
                <c:pt idx="303">
                  <c:v>30</c:v>
                </c:pt>
                <c:pt idx="304">
                  <c:v>29</c:v>
                </c:pt>
                <c:pt idx="305">
                  <c:v>31</c:v>
                </c:pt>
                <c:pt idx="306">
                  <c:v>28</c:v>
                </c:pt>
                <c:pt idx="307">
                  <c:v>36</c:v>
                </c:pt>
                <c:pt idx="308">
                  <c:v>30</c:v>
                </c:pt>
                <c:pt idx="309">
                  <c:v>39</c:v>
                </c:pt>
                <c:pt idx="310">
                  <c:v>33</c:v>
                </c:pt>
                <c:pt idx="311">
                  <c:v>32</c:v>
                </c:pt>
                <c:pt idx="312">
                  <c:v>34</c:v>
                </c:pt>
                <c:pt idx="313">
                  <c:v>32</c:v>
                </c:pt>
                <c:pt idx="314">
                  <c:v>35</c:v>
                </c:pt>
                <c:pt idx="315">
                  <c:v>44</c:v>
                </c:pt>
                <c:pt idx="316">
                  <c:v>42</c:v>
                </c:pt>
                <c:pt idx="317">
                  <c:v>37</c:v>
                </c:pt>
                <c:pt idx="318">
                  <c:v>45</c:v>
                </c:pt>
                <c:pt idx="319">
                  <c:v>49</c:v>
                </c:pt>
                <c:pt idx="320">
                  <c:v>33</c:v>
                </c:pt>
                <c:pt idx="321">
                  <c:v>28</c:v>
                </c:pt>
                <c:pt idx="322">
                  <c:v>34</c:v>
                </c:pt>
                <c:pt idx="323">
                  <c:v>37</c:v>
                </c:pt>
                <c:pt idx="324">
                  <c:v>33</c:v>
                </c:pt>
                <c:pt idx="325">
                  <c:v>38</c:v>
                </c:pt>
                <c:pt idx="326">
                  <c:v>36</c:v>
                </c:pt>
                <c:pt idx="327">
                  <c:v>37</c:v>
                </c:pt>
                <c:pt idx="328">
                  <c:v>54</c:v>
                </c:pt>
                <c:pt idx="329">
                  <c:v>37</c:v>
                </c:pt>
                <c:pt idx="330">
                  <c:v>49</c:v>
                </c:pt>
                <c:pt idx="331">
                  <c:v>43</c:v>
                </c:pt>
                <c:pt idx="332">
                  <c:v>44</c:v>
                </c:pt>
                <c:pt idx="333">
                  <c:v>41</c:v>
                </c:pt>
                <c:pt idx="334">
                  <c:v>61</c:v>
                </c:pt>
                <c:pt idx="335">
                  <c:v>59</c:v>
                </c:pt>
                <c:pt idx="336">
                  <c:v>71</c:v>
                </c:pt>
                <c:pt idx="337">
                  <c:v>62</c:v>
                </c:pt>
                <c:pt idx="338">
                  <c:v>55</c:v>
                </c:pt>
                <c:pt idx="339">
                  <c:v>67</c:v>
                </c:pt>
                <c:pt idx="340">
                  <c:v>55</c:v>
                </c:pt>
                <c:pt idx="341">
                  <c:v>71</c:v>
                </c:pt>
                <c:pt idx="342">
                  <c:v>86</c:v>
                </c:pt>
                <c:pt idx="343">
                  <c:v>68</c:v>
                </c:pt>
                <c:pt idx="344">
                  <c:v>58</c:v>
                </c:pt>
                <c:pt idx="345">
                  <c:v>92</c:v>
                </c:pt>
                <c:pt idx="346">
                  <c:v>48</c:v>
                </c:pt>
                <c:pt idx="347">
                  <c:v>55</c:v>
                </c:pt>
                <c:pt idx="348">
                  <c:v>61</c:v>
                </c:pt>
                <c:pt idx="349">
                  <c:v>64</c:v>
                </c:pt>
                <c:pt idx="350">
                  <c:v>55</c:v>
                </c:pt>
                <c:pt idx="351">
                  <c:v>73</c:v>
                </c:pt>
                <c:pt idx="352">
                  <c:v>51</c:v>
                </c:pt>
                <c:pt idx="353">
                  <c:v>44</c:v>
                </c:pt>
                <c:pt idx="354">
                  <c:v>57</c:v>
                </c:pt>
                <c:pt idx="355">
                  <c:v>53</c:v>
                </c:pt>
                <c:pt idx="356">
                  <c:v>66</c:v>
                </c:pt>
                <c:pt idx="357">
                  <c:v>61</c:v>
                </c:pt>
                <c:pt idx="358">
                  <c:v>69</c:v>
                </c:pt>
                <c:pt idx="359">
                  <c:v>64</c:v>
                </c:pt>
                <c:pt idx="360">
                  <c:v>93</c:v>
                </c:pt>
                <c:pt idx="361">
                  <c:v>75</c:v>
                </c:pt>
                <c:pt idx="362">
                  <c:v>60</c:v>
                </c:pt>
                <c:pt idx="363">
                  <c:v>70</c:v>
                </c:pt>
                <c:pt idx="364">
                  <c:v>68</c:v>
                </c:pt>
                <c:pt idx="365">
                  <c:v>86</c:v>
                </c:pt>
                <c:pt idx="366">
                  <c:v>72</c:v>
                </c:pt>
                <c:pt idx="367">
                  <c:v>85</c:v>
                </c:pt>
                <c:pt idx="368">
                  <c:v>84</c:v>
                </c:pt>
                <c:pt idx="369">
                  <c:v>74</c:v>
                </c:pt>
                <c:pt idx="370">
                  <c:v>76</c:v>
                </c:pt>
                <c:pt idx="371">
                  <c:v>87</c:v>
                </c:pt>
                <c:pt idx="372">
                  <c:v>83</c:v>
                </c:pt>
                <c:pt idx="373">
                  <c:v>67</c:v>
                </c:pt>
                <c:pt idx="374">
                  <c:v>71</c:v>
                </c:pt>
                <c:pt idx="375">
                  <c:v>73</c:v>
                </c:pt>
                <c:pt idx="376">
                  <c:v>70</c:v>
                </c:pt>
                <c:pt idx="377">
                  <c:v>71</c:v>
                </c:pt>
                <c:pt idx="378">
                  <c:v>68</c:v>
                </c:pt>
                <c:pt idx="379">
                  <c:v>89</c:v>
                </c:pt>
                <c:pt idx="380">
                  <c:v>89</c:v>
                </c:pt>
                <c:pt idx="381">
                  <c:v>72</c:v>
                </c:pt>
                <c:pt idx="382">
                  <c:v>69</c:v>
                </c:pt>
                <c:pt idx="383">
                  <c:v>71</c:v>
                </c:pt>
                <c:pt idx="384">
                  <c:v>63</c:v>
                </c:pt>
                <c:pt idx="385">
                  <c:v>75</c:v>
                </c:pt>
                <c:pt idx="386">
                  <c:v>70</c:v>
                </c:pt>
                <c:pt idx="387">
                  <c:v>92</c:v>
                </c:pt>
                <c:pt idx="388">
                  <c:v>90</c:v>
                </c:pt>
                <c:pt idx="389">
                  <c:v>78</c:v>
                </c:pt>
                <c:pt idx="390">
                  <c:v>84</c:v>
                </c:pt>
                <c:pt idx="391">
                  <c:v>98</c:v>
                </c:pt>
                <c:pt idx="392">
                  <c:v>74</c:v>
                </c:pt>
                <c:pt idx="393">
                  <c:v>83</c:v>
                </c:pt>
                <c:pt idx="394">
                  <c:v>101</c:v>
                </c:pt>
                <c:pt idx="395">
                  <c:v>84</c:v>
                </c:pt>
                <c:pt idx="396">
                  <c:v>80</c:v>
                </c:pt>
                <c:pt idx="397">
                  <c:v>96</c:v>
                </c:pt>
                <c:pt idx="398">
                  <c:v>101</c:v>
                </c:pt>
                <c:pt idx="399">
                  <c:v>104</c:v>
                </c:pt>
                <c:pt idx="400">
                  <c:v>85</c:v>
                </c:pt>
                <c:pt idx="401">
                  <c:v>114</c:v>
                </c:pt>
                <c:pt idx="402">
                  <c:v>84</c:v>
                </c:pt>
                <c:pt idx="403">
                  <c:v>71</c:v>
                </c:pt>
                <c:pt idx="404">
                  <c:v>94</c:v>
                </c:pt>
                <c:pt idx="405">
                  <c:v>84</c:v>
                </c:pt>
                <c:pt idx="406">
                  <c:v>106</c:v>
                </c:pt>
                <c:pt idx="407">
                  <c:v>98</c:v>
                </c:pt>
                <c:pt idx="408">
                  <c:v>98</c:v>
                </c:pt>
                <c:pt idx="409">
                  <c:v>92</c:v>
                </c:pt>
                <c:pt idx="410">
                  <c:v>90</c:v>
                </c:pt>
                <c:pt idx="411">
                  <c:v>83</c:v>
                </c:pt>
                <c:pt idx="412">
                  <c:v>86</c:v>
                </c:pt>
                <c:pt idx="413">
                  <c:v>101</c:v>
                </c:pt>
                <c:pt idx="414">
                  <c:v>94</c:v>
                </c:pt>
                <c:pt idx="415">
                  <c:v>88</c:v>
                </c:pt>
                <c:pt idx="416">
                  <c:v>81</c:v>
                </c:pt>
                <c:pt idx="417">
                  <c:v>110</c:v>
                </c:pt>
                <c:pt idx="418">
                  <c:v>99</c:v>
                </c:pt>
                <c:pt idx="419">
                  <c:v>96</c:v>
                </c:pt>
                <c:pt idx="420">
                  <c:v>103</c:v>
                </c:pt>
                <c:pt idx="421">
                  <c:v>112</c:v>
                </c:pt>
                <c:pt idx="422">
                  <c:v>92</c:v>
                </c:pt>
                <c:pt idx="423">
                  <c:v>107</c:v>
                </c:pt>
                <c:pt idx="424">
                  <c:v>77</c:v>
                </c:pt>
                <c:pt idx="425">
                  <c:v>96</c:v>
                </c:pt>
                <c:pt idx="426">
                  <c:v>107</c:v>
                </c:pt>
                <c:pt idx="427">
                  <c:v>90</c:v>
                </c:pt>
                <c:pt idx="428">
                  <c:v>95</c:v>
                </c:pt>
                <c:pt idx="429">
                  <c:v>92</c:v>
                </c:pt>
                <c:pt idx="430">
                  <c:v>92</c:v>
                </c:pt>
                <c:pt idx="431">
                  <c:v>93</c:v>
                </c:pt>
                <c:pt idx="432">
                  <c:v>114</c:v>
                </c:pt>
                <c:pt idx="433">
                  <c:v>105</c:v>
                </c:pt>
                <c:pt idx="434">
                  <c:v>94</c:v>
                </c:pt>
                <c:pt idx="435">
                  <c:v>109</c:v>
                </c:pt>
                <c:pt idx="436">
                  <c:v>110</c:v>
                </c:pt>
                <c:pt idx="437">
                  <c:v>99</c:v>
                </c:pt>
                <c:pt idx="438">
                  <c:v>84</c:v>
                </c:pt>
                <c:pt idx="439">
                  <c:v>98</c:v>
                </c:pt>
                <c:pt idx="440">
                  <c:v>107</c:v>
                </c:pt>
                <c:pt idx="441">
                  <c:v>108</c:v>
                </c:pt>
                <c:pt idx="442">
                  <c:v>99</c:v>
                </c:pt>
                <c:pt idx="443">
                  <c:v>111</c:v>
                </c:pt>
                <c:pt idx="444">
                  <c:v>94</c:v>
                </c:pt>
                <c:pt idx="445">
                  <c:v>88</c:v>
                </c:pt>
                <c:pt idx="446">
                  <c:v>91</c:v>
                </c:pt>
                <c:pt idx="447">
                  <c:v>91</c:v>
                </c:pt>
                <c:pt idx="448">
                  <c:v>99</c:v>
                </c:pt>
                <c:pt idx="449">
                  <c:v>116</c:v>
                </c:pt>
                <c:pt idx="450">
                  <c:v>77</c:v>
                </c:pt>
                <c:pt idx="451">
                  <c:v>88</c:v>
                </c:pt>
                <c:pt idx="452">
                  <c:v>104</c:v>
                </c:pt>
                <c:pt idx="453">
                  <c:v>117</c:v>
                </c:pt>
                <c:pt idx="454">
                  <c:v>87</c:v>
                </c:pt>
                <c:pt idx="455">
                  <c:v>99</c:v>
                </c:pt>
                <c:pt idx="456">
                  <c:v>99</c:v>
                </c:pt>
                <c:pt idx="457">
                  <c:v>113</c:v>
                </c:pt>
                <c:pt idx="458">
                  <c:v>92</c:v>
                </c:pt>
                <c:pt idx="459">
                  <c:v>96</c:v>
                </c:pt>
                <c:pt idx="460">
                  <c:v>108</c:v>
                </c:pt>
                <c:pt idx="461">
                  <c:v>99</c:v>
                </c:pt>
                <c:pt idx="462">
                  <c:v>115</c:v>
                </c:pt>
                <c:pt idx="463">
                  <c:v>105</c:v>
                </c:pt>
                <c:pt idx="464">
                  <c:v>113</c:v>
                </c:pt>
                <c:pt idx="465">
                  <c:v>107</c:v>
                </c:pt>
                <c:pt idx="466">
                  <c:v>100</c:v>
                </c:pt>
                <c:pt idx="467">
                  <c:v>120</c:v>
                </c:pt>
                <c:pt idx="468">
                  <c:v>131</c:v>
                </c:pt>
                <c:pt idx="469">
                  <c:v>116</c:v>
                </c:pt>
                <c:pt idx="470">
                  <c:v>109</c:v>
                </c:pt>
                <c:pt idx="471">
                  <c:v>123</c:v>
                </c:pt>
                <c:pt idx="472">
                  <c:v>120</c:v>
                </c:pt>
                <c:pt idx="473">
                  <c:v>144</c:v>
                </c:pt>
                <c:pt idx="474">
                  <c:v>119</c:v>
                </c:pt>
                <c:pt idx="475">
                  <c:v>126</c:v>
                </c:pt>
                <c:pt idx="476">
                  <c:v>119</c:v>
                </c:pt>
                <c:pt idx="477">
                  <c:v>109</c:v>
                </c:pt>
                <c:pt idx="478">
                  <c:v>116</c:v>
                </c:pt>
                <c:pt idx="479">
                  <c:v>94</c:v>
                </c:pt>
                <c:pt idx="480">
                  <c:v>111</c:v>
                </c:pt>
                <c:pt idx="481">
                  <c:v>128</c:v>
                </c:pt>
                <c:pt idx="482">
                  <c:v>114</c:v>
                </c:pt>
                <c:pt idx="483">
                  <c:v>129</c:v>
                </c:pt>
                <c:pt idx="484">
                  <c:v>127</c:v>
                </c:pt>
                <c:pt idx="485">
                  <c:v>113</c:v>
                </c:pt>
                <c:pt idx="486">
                  <c:v>112</c:v>
                </c:pt>
                <c:pt idx="487">
                  <c:v>128</c:v>
                </c:pt>
                <c:pt idx="488">
                  <c:v>117</c:v>
                </c:pt>
                <c:pt idx="489">
                  <c:v>126</c:v>
                </c:pt>
                <c:pt idx="490">
                  <c:v>139</c:v>
                </c:pt>
                <c:pt idx="491">
                  <c:v>140</c:v>
                </c:pt>
                <c:pt idx="492">
                  <c:v>131</c:v>
                </c:pt>
                <c:pt idx="493">
                  <c:v>129</c:v>
                </c:pt>
                <c:pt idx="494">
                  <c:v>111</c:v>
                </c:pt>
                <c:pt idx="495">
                  <c:v>136</c:v>
                </c:pt>
                <c:pt idx="496">
                  <c:v>124</c:v>
                </c:pt>
                <c:pt idx="497">
                  <c:v>109</c:v>
                </c:pt>
                <c:pt idx="498">
                  <c:v>120</c:v>
                </c:pt>
                <c:pt idx="499">
                  <c:v>109</c:v>
                </c:pt>
                <c:pt idx="500">
                  <c:v>103</c:v>
                </c:pt>
                <c:pt idx="501">
                  <c:v>121</c:v>
                </c:pt>
                <c:pt idx="502">
                  <c:v>117</c:v>
                </c:pt>
                <c:pt idx="503">
                  <c:v>112</c:v>
                </c:pt>
                <c:pt idx="504">
                  <c:v>119</c:v>
                </c:pt>
                <c:pt idx="505">
                  <c:v>131</c:v>
                </c:pt>
                <c:pt idx="506">
                  <c:v>104</c:v>
                </c:pt>
                <c:pt idx="507">
                  <c:v>122</c:v>
                </c:pt>
                <c:pt idx="508">
                  <c:v>129</c:v>
                </c:pt>
                <c:pt idx="509">
                  <c:v>120</c:v>
                </c:pt>
                <c:pt idx="510">
                  <c:v>128</c:v>
                </c:pt>
                <c:pt idx="511">
                  <c:v>104</c:v>
                </c:pt>
                <c:pt idx="512">
                  <c:v>121</c:v>
                </c:pt>
                <c:pt idx="513">
                  <c:v>121</c:v>
                </c:pt>
                <c:pt idx="514">
                  <c:v>110</c:v>
                </c:pt>
                <c:pt idx="515">
                  <c:v>118</c:v>
                </c:pt>
                <c:pt idx="516">
                  <c:v>114</c:v>
                </c:pt>
                <c:pt idx="517">
                  <c:v>139</c:v>
                </c:pt>
                <c:pt idx="518">
                  <c:v>141</c:v>
                </c:pt>
                <c:pt idx="519">
                  <c:v>111</c:v>
                </c:pt>
                <c:pt idx="520">
                  <c:v>101</c:v>
                </c:pt>
                <c:pt idx="521">
                  <c:v>120</c:v>
                </c:pt>
                <c:pt idx="522">
                  <c:v>128</c:v>
                </c:pt>
                <c:pt idx="523">
                  <c:v>107</c:v>
                </c:pt>
                <c:pt idx="524">
                  <c:v>112</c:v>
                </c:pt>
                <c:pt idx="525">
                  <c:v>112</c:v>
                </c:pt>
                <c:pt idx="526">
                  <c:v>113</c:v>
                </c:pt>
                <c:pt idx="527">
                  <c:v>130</c:v>
                </c:pt>
                <c:pt idx="528">
                  <c:v>117</c:v>
                </c:pt>
                <c:pt idx="529">
                  <c:v>127</c:v>
                </c:pt>
                <c:pt idx="530">
                  <c:v>130</c:v>
                </c:pt>
                <c:pt idx="531">
                  <c:v>147</c:v>
                </c:pt>
                <c:pt idx="532">
                  <c:v>134</c:v>
                </c:pt>
                <c:pt idx="533">
                  <c:v>151</c:v>
                </c:pt>
                <c:pt idx="534">
                  <c:v>156</c:v>
                </c:pt>
                <c:pt idx="535">
                  <c:v>170</c:v>
                </c:pt>
                <c:pt idx="536">
                  <c:v>170</c:v>
                </c:pt>
                <c:pt idx="537">
                  <c:v>186</c:v>
                </c:pt>
                <c:pt idx="538">
                  <c:v>179</c:v>
                </c:pt>
                <c:pt idx="539">
                  <c:v>213</c:v>
                </c:pt>
                <c:pt idx="540">
                  <c:v>196</c:v>
                </c:pt>
                <c:pt idx="541">
                  <c:v>232</c:v>
                </c:pt>
                <c:pt idx="542">
                  <c:v>167</c:v>
                </c:pt>
                <c:pt idx="543">
                  <c:v>217</c:v>
                </c:pt>
                <c:pt idx="544">
                  <c:v>181</c:v>
                </c:pt>
                <c:pt idx="545">
                  <c:v>219</c:v>
                </c:pt>
                <c:pt idx="546">
                  <c:v>191</c:v>
                </c:pt>
                <c:pt idx="547">
                  <c:v>217</c:v>
                </c:pt>
                <c:pt idx="548">
                  <c:v>218</c:v>
                </c:pt>
                <c:pt idx="549">
                  <c:v>196</c:v>
                </c:pt>
                <c:pt idx="550">
                  <c:v>233</c:v>
                </c:pt>
                <c:pt idx="551">
                  <c:v>248</c:v>
                </c:pt>
                <c:pt idx="552">
                  <c:v>236</c:v>
                </c:pt>
                <c:pt idx="553">
                  <c:v>240</c:v>
                </c:pt>
                <c:pt idx="554">
                  <c:v>255</c:v>
                </c:pt>
                <c:pt idx="555">
                  <c:v>261</c:v>
                </c:pt>
                <c:pt idx="556">
                  <c:v>287</c:v>
                </c:pt>
                <c:pt idx="557">
                  <c:v>303</c:v>
                </c:pt>
                <c:pt idx="558">
                  <c:v>361</c:v>
                </c:pt>
                <c:pt idx="559">
                  <c:v>297</c:v>
                </c:pt>
                <c:pt idx="560">
                  <c:v>306</c:v>
                </c:pt>
                <c:pt idx="561">
                  <c:v>265</c:v>
                </c:pt>
                <c:pt idx="562">
                  <c:v>323</c:v>
                </c:pt>
                <c:pt idx="563">
                  <c:v>267</c:v>
                </c:pt>
                <c:pt idx="564">
                  <c:v>289</c:v>
                </c:pt>
                <c:pt idx="565">
                  <c:v>252</c:v>
                </c:pt>
                <c:pt idx="566">
                  <c:v>191</c:v>
                </c:pt>
                <c:pt idx="567">
                  <c:v>229</c:v>
                </c:pt>
                <c:pt idx="568">
                  <c:v>199</c:v>
                </c:pt>
                <c:pt idx="569">
                  <c:v>165</c:v>
                </c:pt>
                <c:pt idx="570">
                  <c:v>167</c:v>
                </c:pt>
                <c:pt idx="571">
                  <c:v>190</c:v>
                </c:pt>
                <c:pt idx="572">
                  <c:v>147</c:v>
                </c:pt>
                <c:pt idx="573">
                  <c:v>163</c:v>
                </c:pt>
                <c:pt idx="574">
                  <c:v>138</c:v>
                </c:pt>
                <c:pt idx="575">
                  <c:v>157</c:v>
                </c:pt>
                <c:pt idx="576">
                  <c:v>157</c:v>
                </c:pt>
                <c:pt idx="577">
                  <c:v>146</c:v>
                </c:pt>
                <c:pt idx="578">
                  <c:v>166</c:v>
                </c:pt>
                <c:pt idx="579">
                  <c:v>156</c:v>
                </c:pt>
                <c:pt idx="580">
                  <c:v>175</c:v>
                </c:pt>
                <c:pt idx="581">
                  <c:v>162</c:v>
                </c:pt>
                <c:pt idx="582">
                  <c:v>189</c:v>
                </c:pt>
                <c:pt idx="583">
                  <c:v>158</c:v>
                </c:pt>
                <c:pt idx="584">
                  <c:v>213</c:v>
                </c:pt>
                <c:pt idx="585">
                  <c:v>161</c:v>
                </c:pt>
                <c:pt idx="586">
                  <c:v>188</c:v>
                </c:pt>
                <c:pt idx="587">
                  <c:v>199</c:v>
                </c:pt>
                <c:pt idx="588">
                  <c:v>231</c:v>
                </c:pt>
                <c:pt idx="589">
                  <c:v>192</c:v>
                </c:pt>
                <c:pt idx="590">
                  <c:v>190</c:v>
                </c:pt>
                <c:pt idx="591">
                  <c:v>231</c:v>
                </c:pt>
                <c:pt idx="592">
                  <c:v>210</c:v>
                </c:pt>
                <c:pt idx="593">
                  <c:v>269</c:v>
                </c:pt>
                <c:pt idx="594">
                  <c:v>263</c:v>
                </c:pt>
                <c:pt idx="595">
                  <c:v>249</c:v>
                </c:pt>
                <c:pt idx="596">
                  <c:v>290</c:v>
                </c:pt>
                <c:pt idx="597">
                  <c:v>345</c:v>
                </c:pt>
                <c:pt idx="598">
                  <c:v>392</c:v>
                </c:pt>
                <c:pt idx="599">
                  <c:v>515</c:v>
                </c:pt>
                <c:pt idx="600">
                  <c:v>573</c:v>
                </c:pt>
                <c:pt idx="601">
                  <c:v>687</c:v>
                </c:pt>
                <c:pt idx="602">
                  <c:v>897</c:v>
                </c:pt>
                <c:pt idx="603">
                  <c:v>1001</c:v>
                </c:pt>
                <c:pt idx="604">
                  <c:v>1212</c:v>
                </c:pt>
                <c:pt idx="605">
                  <c:v>1541</c:v>
                </c:pt>
                <c:pt idx="606">
                  <c:v>1737</c:v>
                </c:pt>
                <c:pt idx="607">
                  <c:v>2131</c:v>
                </c:pt>
                <c:pt idx="608">
                  <c:v>2409</c:v>
                </c:pt>
                <c:pt idx="609">
                  <c:v>2724</c:v>
                </c:pt>
                <c:pt idx="610">
                  <c:v>3022</c:v>
                </c:pt>
                <c:pt idx="611">
                  <c:v>3512</c:v>
                </c:pt>
                <c:pt idx="612">
                  <c:v>3453</c:v>
                </c:pt>
                <c:pt idx="613">
                  <c:v>3505</c:v>
                </c:pt>
                <c:pt idx="614">
                  <c:v>3483</c:v>
                </c:pt>
                <c:pt idx="615">
                  <c:v>3482</c:v>
                </c:pt>
                <c:pt idx="616">
                  <c:v>3379</c:v>
                </c:pt>
                <c:pt idx="617">
                  <c:v>3149</c:v>
                </c:pt>
                <c:pt idx="618">
                  <c:v>3118</c:v>
                </c:pt>
                <c:pt idx="619">
                  <c:v>2497</c:v>
                </c:pt>
                <c:pt idx="620">
                  <c:v>2418</c:v>
                </c:pt>
                <c:pt idx="621">
                  <c:v>1906</c:v>
                </c:pt>
                <c:pt idx="622">
                  <c:v>1849</c:v>
                </c:pt>
                <c:pt idx="623">
                  <c:v>1400</c:v>
                </c:pt>
                <c:pt idx="624">
                  <c:v>1374</c:v>
                </c:pt>
                <c:pt idx="625">
                  <c:v>1001</c:v>
                </c:pt>
                <c:pt idx="626">
                  <c:v>748</c:v>
                </c:pt>
                <c:pt idx="627">
                  <c:v>772</c:v>
                </c:pt>
                <c:pt idx="628">
                  <c:v>661</c:v>
                </c:pt>
                <c:pt idx="629">
                  <c:v>576</c:v>
                </c:pt>
                <c:pt idx="630">
                  <c:v>547</c:v>
                </c:pt>
                <c:pt idx="631">
                  <c:v>465</c:v>
                </c:pt>
                <c:pt idx="632">
                  <c:v>484</c:v>
                </c:pt>
                <c:pt idx="633">
                  <c:v>409</c:v>
                </c:pt>
                <c:pt idx="634">
                  <c:v>411</c:v>
                </c:pt>
                <c:pt idx="635">
                  <c:v>404</c:v>
                </c:pt>
                <c:pt idx="636">
                  <c:v>406</c:v>
                </c:pt>
                <c:pt idx="637">
                  <c:v>426</c:v>
                </c:pt>
                <c:pt idx="638">
                  <c:v>406</c:v>
                </c:pt>
                <c:pt idx="639">
                  <c:v>476</c:v>
                </c:pt>
                <c:pt idx="640">
                  <c:v>462</c:v>
                </c:pt>
                <c:pt idx="641">
                  <c:v>410</c:v>
                </c:pt>
                <c:pt idx="642">
                  <c:v>440</c:v>
                </c:pt>
                <c:pt idx="643">
                  <c:v>525</c:v>
                </c:pt>
                <c:pt idx="644">
                  <c:v>458</c:v>
                </c:pt>
                <c:pt idx="645">
                  <c:v>513</c:v>
                </c:pt>
                <c:pt idx="646">
                  <c:v>532</c:v>
                </c:pt>
                <c:pt idx="647">
                  <c:v>495</c:v>
                </c:pt>
                <c:pt idx="648">
                  <c:v>678</c:v>
                </c:pt>
                <c:pt idx="649">
                  <c:v>599</c:v>
                </c:pt>
                <c:pt idx="650">
                  <c:v>651</c:v>
                </c:pt>
                <c:pt idx="651">
                  <c:v>684</c:v>
                </c:pt>
                <c:pt idx="652">
                  <c:v>640</c:v>
                </c:pt>
                <c:pt idx="653">
                  <c:v>735</c:v>
                </c:pt>
                <c:pt idx="654">
                  <c:v>834</c:v>
                </c:pt>
                <c:pt idx="655">
                  <c:v>759</c:v>
                </c:pt>
                <c:pt idx="656">
                  <c:v>751</c:v>
                </c:pt>
                <c:pt idx="657">
                  <c:v>839</c:v>
                </c:pt>
                <c:pt idx="658">
                  <c:v>903</c:v>
                </c:pt>
                <c:pt idx="659">
                  <c:v>903</c:v>
                </c:pt>
                <c:pt idx="660">
                  <c:v>1039</c:v>
                </c:pt>
                <c:pt idx="661">
                  <c:v>959</c:v>
                </c:pt>
                <c:pt idx="662">
                  <c:v>1133</c:v>
                </c:pt>
                <c:pt idx="663">
                  <c:v>1253</c:v>
                </c:pt>
                <c:pt idx="664">
                  <c:v>1384</c:v>
                </c:pt>
                <c:pt idx="665">
                  <c:v>1435</c:v>
                </c:pt>
                <c:pt idx="666">
                  <c:v>1721</c:v>
                </c:pt>
                <c:pt idx="667">
                  <c:v>2285</c:v>
                </c:pt>
                <c:pt idx="668">
                  <c:v>2392</c:v>
                </c:pt>
                <c:pt idx="669">
                  <c:v>3277</c:v>
                </c:pt>
                <c:pt idx="670">
                  <c:v>4411</c:v>
                </c:pt>
                <c:pt idx="671">
                  <c:v>5607</c:v>
                </c:pt>
                <c:pt idx="672">
                  <c:v>7253</c:v>
                </c:pt>
                <c:pt idx="673">
                  <c:v>10323</c:v>
                </c:pt>
                <c:pt idx="674">
                  <c:v>12486</c:v>
                </c:pt>
                <c:pt idx="675">
                  <c:v>16919</c:v>
                </c:pt>
                <c:pt idx="676">
                  <c:v>21916</c:v>
                </c:pt>
                <c:pt idx="677">
                  <c:v>27986</c:v>
                </c:pt>
                <c:pt idx="678">
                  <c:v>37142</c:v>
                </c:pt>
                <c:pt idx="679">
                  <c:v>41321</c:v>
                </c:pt>
                <c:pt idx="680">
                  <c:v>52029</c:v>
                </c:pt>
                <c:pt idx="681">
                  <c:v>62197</c:v>
                </c:pt>
                <c:pt idx="682">
                  <c:v>72091</c:v>
                </c:pt>
                <c:pt idx="683">
                  <c:v>81572</c:v>
                </c:pt>
                <c:pt idx="684">
                  <c:v>95302</c:v>
                </c:pt>
                <c:pt idx="685">
                  <c:v>92909</c:v>
                </c:pt>
                <c:pt idx="686">
                  <c:v>89136</c:v>
                </c:pt>
                <c:pt idx="687">
                  <c:v>99838</c:v>
                </c:pt>
                <c:pt idx="688">
                  <c:v>101439</c:v>
                </c:pt>
                <c:pt idx="689">
                  <c:v>96619</c:v>
                </c:pt>
                <c:pt idx="690">
                  <c:v>95238</c:v>
                </c:pt>
                <c:pt idx="691">
                  <c:v>86307</c:v>
                </c:pt>
                <c:pt idx="692">
                  <c:v>80217</c:v>
                </c:pt>
                <c:pt idx="693">
                  <c:v>73349</c:v>
                </c:pt>
                <c:pt idx="694">
                  <c:v>60608</c:v>
                </c:pt>
                <c:pt idx="695">
                  <c:v>51458</c:v>
                </c:pt>
                <c:pt idx="696">
                  <c:v>44106</c:v>
                </c:pt>
                <c:pt idx="697">
                  <c:v>35980</c:v>
                </c:pt>
                <c:pt idx="698">
                  <c:v>26815</c:v>
                </c:pt>
                <c:pt idx="699">
                  <c:v>23596</c:v>
                </c:pt>
                <c:pt idx="700">
                  <c:v>16566</c:v>
                </c:pt>
                <c:pt idx="701">
                  <c:v>11052</c:v>
                </c:pt>
                <c:pt idx="702">
                  <c:v>8674</c:v>
                </c:pt>
                <c:pt idx="703">
                  <c:v>6772</c:v>
                </c:pt>
                <c:pt idx="704">
                  <c:v>4504</c:v>
                </c:pt>
                <c:pt idx="705">
                  <c:v>3943</c:v>
                </c:pt>
                <c:pt idx="706">
                  <c:v>3002</c:v>
                </c:pt>
                <c:pt idx="707">
                  <c:v>2588</c:v>
                </c:pt>
                <c:pt idx="708">
                  <c:v>2195</c:v>
                </c:pt>
                <c:pt idx="709">
                  <c:v>1822</c:v>
                </c:pt>
                <c:pt idx="710">
                  <c:v>1833</c:v>
                </c:pt>
                <c:pt idx="711">
                  <c:v>1942</c:v>
                </c:pt>
                <c:pt idx="712">
                  <c:v>1692</c:v>
                </c:pt>
                <c:pt idx="713">
                  <c:v>1713</c:v>
                </c:pt>
                <c:pt idx="714">
                  <c:v>1527</c:v>
                </c:pt>
                <c:pt idx="715">
                  <c:v>1416</c:v>
                </c:pt>
                <c:pt idx="716">
                  <c:v>1173</c:v>
                </c:pt>
                <c:pt idx="717">
                  <c:v>1218</c:v>
                </c:pt>
                <c:pt idx="718">
                  <c:v>1243</c:v>
                </c:pt>
                <c:pt idx="719">
                  <c:v>993</c:v>
                </c:pt>
                <c:pt idx="720">
                  <c:v>1030</c:v>
                </c:pt>
                <c:pt idx="721">
                  <c:v>830</c:v>
                </c:pt>
                <c:pt idx="722">
                  <c:v>727</c:v>
                </c:pt>
                <c:pt idx="723">
                  <c:v>634</c:v>
                </c:pt>
                <c:pt idx="724">
                  <c:v>660</c:v>
                </c:pt>
                <c:pt idx="725">
                  <c:v>578</c:v>
                </c:pt>
                <c:pt idx="726">
                  <c:v>491</c:v>
                </c:pt>
                <c:pt idx="727">
                  <c:v>540</c:v>
                </c:pt>
                <c:pt idx="728">
                  <c:v>490</c:v>
                </c:pt>
                <c:pt idx="729">
                  <c:v>507</c:v>
                </c:pt>
                <c:pt idx="730">
                  <c:v>515</c:v>
                </c:pt>
                <c:pt idx="731">
                  <c:v>414</c:v>
                </c:pt>
                <c:pt idx="732">
                  <c:v>405</c:v>
                </c:pt>
                <c:pt idx="733">
                  <c:v>462</c:v>
                </c:pt>
                <c:pt idx="734">
                  <c:v>450</c:v>
                </c:pt>
                <c:pt idx="735">
                  <c:v>499</c:v>
                </c:pt>
                <c:pt idx="736">
                  <c:v>410</c:v>
                </c:pt>
                <c:pt idx="737">
                  <c:v>528</c:v>
                </c:pt>
                <c:pt idx="738">
                  <c:v>495</c:v>
                </c:pt>
                <c:pt idx="739">
                  <c:v>453</c:v>
                </c:pt>
                <c:pt idx="740">
                  <c:v>417</c:v>
                </c:pt>
                <c:pt idx="741">
                  <c:v>607</c:v>
                </c:pt>
                <c:pt idx="742">
                  <c:v>549</c:v>
                </c:pt>
                <c:pt idx="743">
                  <c:v>579</c:v>
                </c:pt>
                <c:pt idx="744">
                  <c:v>584</c:v>
                </c:pt>
                <c:pt idx="745">
                  <c:v>562</c:v>
                </c:pt>
                <c:pt idx="746">
                  <c:v>549</c:v>
                </c:pt>
                <c:pt idx="747">
                  <c:v>658</c:v>
                </c:pt>
                <c:pt idx="748">
                  <c:v>632</c:v>
                </c:pt>
                <c:pt idx="749">
                  <c:v>706</c:v>
                </c:pt>
                <c:pt idx="750">
                  <c:v>766</c:v>
                </c:pt>
                <c:pt idx="751">
                  <c:v>725</c:v>
                </c:pt>
                <c:pt idx="752">
                  <c:v>791</c:v>
                </c:pt>
                <c:pt idx="753">
                  <c:v>858</c:v>
                </c:pt>
                <c:pt idx="754">
                  <c:v>958</c:v>
                </c:pt>
                <c:pt idx="755">
                  <c:v>951</c:v>
                </c:pt>
                <c:pt idx="756">
                  <c:v>1128</c:v>
                </c:pt>
                <c:pt idx="757">
                  <c:v>1343</c:v>
                </c:pt>
                <c:pt idx="758">
                  <c:v>1452</c:v>
                </c:pt>
                <c:pt idx="759">
                  <c:v>1897</c:v>
                </c:pt>
                <c:pt idx="760">
                  <c:v>2118</c:v>
                </c:pt>
                <c:pt idx="761">
                  <c:v>2226</c:v>
                </c:pt>
                <c:pt idx="762">
                  <c:v>2581</c:v>
                </c:pt>
                <c:pt idx="763">
                  <c:v>3503</c:v>
                </c:pt>
                <c:pt idx="764">
                  <c:v>4343</c:v>
                </c:pt>
                <c:pt idx="765">
                  <c:v>5204</c:v>
                </c:pt>
                <c:pt idx="766">
                  <c:v>6558</c:v>
                </c:pt>
                <c:pt idx="767">
                  <c:v>8964</c:v>
                </c:pt>
                <c:pt idx="768">
                  <c:v>9828</c:v>
                </c:pt>
                <c:pt idx="769">
                  <c:v>11080</c:v>
                </c:pt>
                <c:pt idx="770">
                  <c:v>15776</c:v>
                </c:pt>
                <c:pt idx="771">
                  <c:v>19697</c:v>
                </c:pt>
                <c:pt idx="772">
                  <c:v>21907</c:v>
                </c:pt>
                <c:pt idx="773">
                  <c:v>26740</c:v>
                </c:pt>
                <c:pt idx="774">
                  <c:v>30161</c:v>
                </c:pt>
                <c:pt idx="775">
                  <c:v>33902</c:v>
                </c:pt>
                <c:pt idx="776">
                  <c:v>33529</c:v>
                </c:pt>
                <c:pt idx="777">
                  <c:v>41389</c:v>
                </c:pt>
                <c:pt idx="778">
                  <c:v>45352</c:v>
                </c:pt>
                <c:pt idx="779">
                  <c:v>46648</c:v>
                </c:pt>
                <c:pt idx="780">
                  <c:v>54100</c:v>
                </c:pt>
                <c:pt idx="781">
                  <c:v>51325</c:v>
                </c:pt>
                <c:pt idx="782">
                  <c:v>52264</c:v>
                </c:pt>
                <c:pt idx="783">
                  <c:v>53410</c:v>
                </c:pt>
                <c:pt idx="784">
                  <c:v>52859</c:v>
                </c:pt>
                <c:pt idx="785">
                  <c:v>45124</c:v>
                </c:pt>
                <c:pt idx="786">
                  <c:v>43398</c:v>
                </c:pt>
                <c:pt idx="787">
                  <c:v>42791</c:v>
                </c:pt>
                <c:pt idx="788">
                  <c:v>36133</c:v>
                </c:pt>
                <c:pt idx="789">
                  <c:v>37176</c:v>
                </c:pt>
                <c:pt idx="790">
                  <c:v>31766</c:v>
                </c:pt>
                <c:pt idx="791">
                  <c:v>25587</c:v>
                </c:pt>
                <c:pt idx="792">
                  <c:v>23688</c:v>
                </c:pt>
                <c:pt idx="793">
                  <c:v>25132</c:v>
                </c:pt>
                <c:pt idx="794">
                  <c:v>23836</c:v>
                </c:pt>
                <c:pt idx="795">
                  <c:v>24457</c:v>
                </c:pt>
                <c:pt idx="796">
                  <c:v>24388</c:v>
                </c:pt>
                <c:pt idx="797">
                  <c:v>27962</c:v>
                </c:pt>
                <c:pt idx="798">
                  <c:v>26312</c:v>
                </c:pt>
                <c:pt idx="799">
                  <c:v>25031</c:v>
                </c:pt>
                <c:pt idx="800">
                  <c:v>29294</c:v>
                </c:pt>
                <c:pt idx="801">
                  <c:v>31147</c:v>
                </c:pt>
                <c:pt idx="802">
                  <c:v>29039</c:v>
                </c:pt>
                <c:pt idx="803">
                  <c:v>29891</c:v>
                </c:pt>
                <c:pt idx="804">
                  <c:v>27941</c:v>
                </c:pt>
                <c:pt idx="805">
                  <c:v>26833</c:v>
                </c:pt>
                <c:pt idx="806">
                  <c:v>23746</c:v>
                </c:pt>
                <c:pt idx="807">
                  <c:v>21897</c:v>
                </c:pt>
                <c:pt idx="808">
                  <c:v>20685</c:v>
                </c:pt>
                <c:pt idx="809">
                  <c:v>18790</c:v>
                </c:pt>
                <c:pt idx="810">
                  <c:v>16796</c:v>
                </c:pt>
                <c:pt idx="811">
                  <c:v>13746</c:v>
                </c:pt>
                <c:pt idx="812">
                  <c:v>12485</c:v>
                </c:pt>
                <c:pt idx="813">
                  <c:v>10236</c:v>
                </c:pt>
                <c:pt idx="814">
                  <c:v>7396</c:v>
                </c:pt>
                <c:pt idx="815">
                  <c:v>6110</c:v>
                </c:pt>
                <c:pt idx="816">
                  <c:v>5699</c:v>
                </c:pt>
                <c:pt idx="817">
                  <c:v>4345</c:v>
                </c:pt>
                <c:pt idx="818">
                  <c:v>3367</c:v>
                </c:pt>
                <c:pt idx="819">
                  <c:v>2904</c:v>
                </c:pt>
                <c:pt idx="820">
                  <c:v>2222</c:v>
                </c:pt>
                <c:pt idx="821">
                  <c:v>1640</c:v>
                </c:pt>
                <c:pt idx="822">
                  <c:v>1498</c:v>
                </c:pt>
                <c:pt idx="823">
                  <c:v>1375</c:v>
                </c:pt>
                <c:pt idx="824">
                  <c:v>1229</c:v>
                </c:pt>
                <c:pt idx="825">
                  <c:v>1027</c:v>
                </c:pt>
                <c:pt idx="826">
                  <c:v>869</c:v>
                </c:pt>
                <c:pt idx="827">
                  <c:v>804</c:v>
                </c:pt>
                <c:pt idx="828">
                  <c:v>623</c:v>
                </c:pt>
                <c:pt idx="829">
                  <c:v>570</c:v>
                </c:pt>
                <c:pt idx="830">
                  <c:v>517</c:v>
                </c:pt>
                <c:pt idx="831">
                  <c:v>412</c:v>
                </c:pt>
                <c:pt idx="832">
                  <c:v>360</c:v>
                </c:pt>
                <c:pt idx="833">
                  <c:v>294</c:v>
                </c:pt>
                <c:pt idx="834">
                  <c:v>234</c:v>
                </c:pt>
                <c:pt idx="835">
                  <c:v>217</c:v>
                </c:pt>
                <c:pt idx="836">
                  <c:v>165</c:v>
                </c:pt>
                <c:pt idx="837">
                  <c:v>146</c:v>
                </c:pt>
                <c:pt idx="838">
                  <c:v>139</c:v>
                </c:pt>
                <c:pt idx="839">
                  <c:v>105</c:v>
                </c:pt>
                <c:pt idx="840">
                  <c:v>122</c:v>
                </c:pt>
                <c:pt idx="841">
                  <c:v>113</c:v>
                </c:pt>
                <c:pt idx="842">
                  <c:v>110</c:v>
                </c:pt>
                <c:pt idx="843">
                  <c:v>108</c:v>
                </c:pt>
                <c:pt idx="844">
                  <c:v>109</c:v>
                </c:pt>
                <c:pt idx="845">
                  <c:v>91</c:v>
                </c:pt>
                <c:pt idx="846">
                  <c:v>91</c:v>
                </c:pt>
                <c:pt idx="847">
                  <c:v>97</c:v>
                </c:pt>
                <c:pt idx="848">
                  <c:v>86</c:v>
                </c:pt>
                <c:pt idx="849">
                  <c:v>97</c:v>
                </c:pt>
                <c:pt idx="850">
                  <c:v>104</c:v>
                </c:pt>
                <c:pt idx="851">
                  <c:v>83</c:v>
                </c:pt>
                <c:pt idx="852">
                  <c:v>74</c:v>
                </c:pt>
                <c:pt idx="853">
                  <c:v>79</c:v>
                </c:pt>
                <c:pt idx="854">
                  <c:v>120</c:v>
                </c:pt>
                <c:pt idx="855">
                  <c:v>112</c:v>
                </c:pt>
                <c:pt idx="856">
                  <c:v>99</c:v>
                </c:pt>
                <c:pt idx="857">
                  <c:v>104</c:v>
                </c:pt>
                <c:pt idx="858">
                  <c:v>113</c:v>
                </c:pt>
                <c:pt idx="859">
                  <c:v>95</c:v>
                </c:pt>
                <c:pt idx="860">
                  <c:v>116</c:v>
                </c:pt>
                <c:pt idx="861">
                  <c:v>126</c:v>
                </c:pt>
                <c:pt idx="862">
                  <c:v>127</c:v>
                </c:pt>
                <c:pt idx="863">
                  <c:v>163</c:v>
                </c:pt>
                <c:pt idx="864">
                  <c:v>184</c:v>
                </c:pt>
                <c:pt idx="865">
                  <c:v>173</c:v>
                </c:pt>
                <c:pt idx="866">
                  <c:v>202</c:v>
                </c:pt>
                <c:pt idx="867">
                  <c:v>191</c:v>
                </c:pt>
                <c:pt idx="868">
                  <c:v>268</c:v>
                </c:pt>
                <c:pt idx="869">
                  <c:v>265</c:v>
                </c:pt>
                <c:pt idx="870">
                  <c:v>295</c:v>
                </c:pt>
                <c:pt idx="871">
                  <c:v>328</c:v>
                </c:pt>
                <c:pt idx="872">
                  <c:v>359</c:v>
                </c:pt>
                <c:pt idx="873">
                  <c:v>371</c:v>
                </c:pt>
                <c:pt idx="874">
                  <c:v>372</c:v>
                </c:pt>
                <c:pt idx="875">
                  <c:v>361</c:v>
                </c:pt>
                <c:pt idx="876">
                  <c:v>415</c:v>
                </c:pt>
                <c:pt idx="877">
                  <c:v>440</c:v>
                </c:pt>
                <c:pt idx="878">
                  <c:v>421</c:v>
                </c:pt>
                <c:pt idx="879">
                  <c:v>460</c:v>
                </c:pt>
                <c:pt idx="880">
                  <c:v>436</c:v>
                </c:pt>
                <c:pt idx="881">
                  <c:v>465</c:v>
                </c:pt>
                <c:pt idx="882">
                  <c:v>538</c:v>
                </c:pt>
                <c:pt idx="883">
                  <c:v>611</c:v>
                </c:pt>
                <c:pt idx="884">
                  <c:v>692</c:v>
                </c:pt>
                <c:pt idx="885">
                  <c:v>891</c:v>
                </c:pt>
                <c:pt idx="886">
                  <c:v>1030</c:v>
                </c:pt>
                <c:pt idx="887">
                  <c:v>1375</c:v>
                </c:pt>
                <c:pt idx="888">
                  <c:v>1534</c:v>
                </c:pt>
                <c:pt idx="889">
                  <c:v>2016</c:v>
                </c:pt>
                <c:pt idx="890">
                  <c:v>2481</c:v>
                </c:pt>
                <c:pt idx="891">
                  <c:v>2953</c:v>
                </c:pt>
                <c:pt idx="892">
                  <c:v>3469</c:v>
                </c:pt>
                <c:pt idx="893">
                  <c:v>4221</c:v>
                </c:pt>
                <c:pt idx="894">
                  <c:v>4586</c:v>
                </c:pt>
                <c:pt idx="895">
                  <c:v>5266</c:v>
                </c:pt>
                <c:pt idx="896">
                  <c:v>5469</c:v>
                </c:pt>
                <c:pt idx="897">
                  <c:v>5551</c:v>
                </c:pt>
                <c:pt idx="898">
                  <c:v>6272</c:v>
                </c:pt>
                <c:pt idx="899">
                  <c:v>6700</c:v>
                </c:pt>
                <c:pt idx="900">
                  <c:v>6533</c:v>
                </c:pt>
                <c:pt idx="901">
                  <c:v>6510</c:v>
                </c:pt>
                <c:pt idx="902">
                  <c:v>6765</c:v>
                </c:pt>
                <c:pt idx="903">
                  <c:v>6579</c:v>
                </c:pt>
                <c:pt idx="904">
                  <c:v>5788</c:v>
                </c:pt>
                <c:pt idx="905">
                  <c:v>5253</c:v>
                </c:pt>
                <c:pt idx="906">
                  <c:v>5232</c:v>
                </c:pt>
                <c:pt idx="907">
                  <c:v>4521</c:v>
                </c:pt>
                <c:pt idx="908">
                  <c:v>3873</c:v>
                </c:pt>
                <c:pt idx="909">
                  <c:v>3392</c:v>
                </c:pt>
                <c:pt idx="910">
                  <c:v>2831</c:v>
                </c:pt>
                <c:pt idx="911">
                  <c:v>2232</c:v>
                </c:pt>
                <c:pt idx="912">
                  <c:v>1961</c:v>
                </c:pt>
                <c:pt idx="913">
                  <c:v>1635</c:v>
                </c:pt>
                <c:pt idx="914">
                  <c:v>1562</c:v>
                </c:pt>
                <c:pt idx="915">
                  <c:v>1370</c:v>
                </c:pt>
                <c:pt idx="916">
                  <c:v>1259</c:v>
                </c:pt>
                <c:pt idx="917">
                  <c:v>1269</c:v>
                </c:pt>
                <c:pt idx="918">
                  <c:v>1181</c:v>
                </c:pt>
                <c:pt idx="919">
                  <c:v>1052</c:v>
                </c:pt>
                <c:pt idx="920">
                  <c:v>1149</c:v>
                </c:pt>
                <c:pt idx="921">
                  <c:v>1209</c:v>
                </c:pt>
                <c:pt idx="922">
                  <c:v>1125</c:v>
                </c:pt>
                <c:pt idx="923">
                  <c:v>1282</c:v>
                </c:pt>
                <c:pt idx="924">
                  <c:v>1227</c:v>
                </c:pt>
                <c:pt idx="925">
                  <c:v>1348</c:v>
                </c:pt>
                <c:pt idx="926">
                  <c:v>1158</c:v>
                </c:pt>
                <c:pt idx="927">
                  <c:v>1131</c:v>
                </c:pt>
                <c:pt idx="928">
                  <c:v>1168</c:v>
                </c:pt>
                <c:pt idx="929">
                  <c:v>1123</c:v>
                </c:pt>
                <c:pt idx="930">
                  <c:v>1099</c:v>
                </c:pt>
                <c:pt idx="931">
                  <c:v>1013</c:v>
                </c:pt>
                <c:pt idx="932">
                  <c:v>914</c:v>
                </c:pt>
                <c:pt idx="933">
                  <c:v>883</c:v>
                </c:pt>
                <c:pt idx="934">
                  <c:v>678</c:v>
                </c:pt>
                <c:pt idx="935">
                  <c:v>656</c:v>
                </c:pt>
                <c:pt idx="936">
                  <c:v>551</c:v>
                </c:pt>
                <c:pt idx="937">
                  <c:v>469</c:v>
                </c:pt>
                <c:pt idx="938">
                  <c:v>411</c:v>
                </c:pt>
                <c:pt idx="939">
                  <c:v>320</c:v>
                </c:pt>
                <c:pt idx="940">
                  <c:v>259</c:v>
                </c:pt>
                <c:pt idx="941">
                  <c:v>266</c:v>
                </c:pt>
                <c:pt idx="942">
                  <c:v>169</c:v>
                </c:pt>
                <c:pt idx="943">
                  <c:v>167</c:v>
                </c:pt>
                <c:pt idx="944">
                  <c:v>154</c:v>
                </c:pt>
                <c:pt idx="945">
                  <c:v>145</c:v>
                </c:pt>
                <c:pt idx="946">
                  <c:v>163</c:v>
                </c:pt>
                <c:pt idx="947">
                  <c:v>127</c:v>
                </c:pt>
                <c:pt idx="948">
                  <c:v>113</c:v>
                </c:pt>
                <c:pt idx="949">
                  <c:v>157</c:v>
                </c:pt>
                <c:pt idx="950">
                  <c:v>171</c:v>
                </c:pt>
                <c:pt idx="951">
                  <c:v>163</c:v>
                </c:pt>
                <c:pt idx="952">
                  <c:v>188</c:v>
                </c:pt>
                <c:pt idx="953">
                  <c:v>188</c:v>
                </c:pt>
                <c:pt idx="954">
                  <c:v>207</c:v>
                </c:pt>
                <c:pt idx="955">
                  <c:v>205</c:v>
                </c:pt>
                <c:pt idx="956">
                  <c:v>188</c:v>
                </c:pt>
                <c:pt idx="957">
                  <c:v>175</c:v>
                </c:pt>
                <c:pt idx="958">
                  <c:v>192</c:v>
                </c:pt>
                <c:pt idx="959">
                  <c:v>196</c:v>
                </c:pt>
                <c:pt idx="960">
                  <c:v>197</c:v>
                </c:pt>
                <c:pt idx="961">
                  <c:v>160</c:v>
                </c:pt>
                <c:pt idx="962">
                  <c:v>161</c:v>
                </c:pt>
                <c:pt idx="963">
                  <c:v>172</c:v>
                </c:pt>
                <c:pt idx="964">
                  <c:v>114</c:v>
                </c:pt>
                <c:pt idx="965">
                  <c:v>99</c:v>
                </c:pt>
                <c:pt idx="966">
                  <c:v>88</c:v>
                </c:pt>
                <c:pt idx="967">
                  <c:v>78</c:v>
                </c:pt>
                <c:pt idx="968">
                  <c:v>60</c:v>
                </c:pt>
                <c:pt idx="969">
                  <c:v>47</c:v>
                </c:pt>
                <c:pt idx="970">
                  <c:v>46</c:v>
                </c:pt>
                <c:pt idx="971">
                  <c:v>41</c:v>
                </c:pt>
                <c:pt idx="972">
                  <c:v>27</c:v>
                </c:pt>
                <c:pt idx="973">
                  <c:v>31</c:v>
                </c:pt>
                <c:pt idx="974">
                  <c:v>12</c:v>
                </c:pt>
                <c:pt idx="975">
                  <c:v>8</c:v>
                </c:pt>
                <c:pt idx="976">
                  <c:v>14</c:v>
                </c:pt>
                <c:pt idx="977">
                  <c:v>7</c:v>
                </c:pt>
                <c:pt idx="978">
                  <c:v>7</c:v>
                </c:pt>
                <c:pt idx="979">
                  <c:v>6</c:v>
                </c:pt>
                <c:pt idx="980">
                  <c:v>12</c:v>
                </c:pt>
                <c:pt idx="981">
                  <c:v>6</c:v>
                </c:pt>
                <c:pt idx="982">
                  <c:v>2</c:v>
                </c:pt>
                <c:pt idx="983">
                  <c:v>9</c:v>
                </c:pt>
                <c:pt idx="984">
                  <c:v>5</c:v>
                </c:pt>
                <c:pt idx="985">
                  <c:v>4</c:v>
                </c:pt>
                <c:pt idx="986">
                  <c:v>10</c:v>
                </c:pt>
                <c:pt idx="987">
                  <c:v>1</c:v>
                </c:pt>
                <c:pt idx="988">
                  <c:v>8</c:v>
                </c:pt>
                <c:pt idx="989">
                  <c:v>6</c:v>
                </c:pt>
                <c:pt idx="990">
                  <c:v>8</c:v>
                </c:pt>
                <c:pt idx="991">
                  <c:v>2</c:v>
                </c:pt>
                <c:pt idx="992">
                  <c:v>4</c:v>
                </c:pt>
                <c:pt idx="993">
                  <c:v>3</c:v>
                </c:pt>
                <c:pt idx="994">
                  <c:v>9</c:v>
                </c:pt>
                <c:pt idx="995">
                  <c:v>9</c:v>
                </c:pt>
                <c:pt idx="996">
                  <c:v>2</c:v>
                </c:pt>
                <c:pt idx="997">
                  <c:v>6</c:v>
                </c:pt>
                <c:pt idx="998">
                  <c:v>7</c:v>
                </c:pt>
                <c:pt idx="999">
                  <c:v>5</c:v>
                </c:pt>
                <c:pt idx="1000">
                  <c:v>6</c:v>
                </c:pt>
                <c:pt idx="1001">
                  <c:v>7</c:v>
                </c:pt>
                <c:pt idx="1002">
                  <c:v>6</c:v>
                </c:pt>
                <c:pt idx="1003">
                  <c:v>2</c:v>
                </c:pt>
                <c:pt idx="1004">
                  <c:v>4</c:v>
                </c:pt>
                <c:pt idx="1005">
                  <c:v>4</c:v>
                </c:pt>
                <c:pt idx="1006">
                  <c:v>0</c:v>
                </c:pt>
                <c:pt idx="1007">
                  <c:v>7</c:v>
                </c:pt>
                <c:pt idx="1008">
                  <c:v>8</c:v>
                </c:pt>
                <c:pt idx="1009">
                  <c:v>4</c:v>
                </c:pt>
                <c:pt idx="1010">
                  <c:v>4</c:v>
                </c:pt>
                <c:pt idx="1011">
                  <c:v>1</c:v>
                </c:pt>
                <c:pt idx="1012">
                  <c:v>2</c:v>
                </c:pt>
                <c:pt idx="1013">
                  <c:v>6</c:v>
                </c:pt>
                <c:pt idx="1014">
                  <c:v>4</c:v>
                </c:pt>
                <c:pt idx="1015">
                  <c:v>5</c:v>
                </c:pt>
                <c:pt idx="1016">
                  <c:v>1</c:v>
                </c:pt>
                <c:pt idx="1017">
                  <c:v>2</c:v>
                </c:pt>
                <c:pt idx="1018">
                  <c:v>3</c:v>
                </c:pt>
                <c:pt idx="1019">
                  <c:v>6</c:v>
                </c:pt>
                <c:pt idx="1020">
                  <c:v>3</c:v>
                </c:pt>
                <c:pt idx="1021">
                  <c:v>6</c:v>
                </c:pt>
                <c:pt idx="1022">
                  <c:v>5</c:v>
                </c:pt>
                <c:pt idx="1023">
                  <c:v>1</c:v>
                </c:pt>
                <c:pt idx="1024">
                  <c:v>8</c:v>
                </c:pt>
                <c:pt idx="1025">
                  <c:v>3</c:v>
                </c:pt>
                <c:pt idx="1026">
                  <c:v>2</c:v>
                </c:pt>
                <c:pt idx="1027">
                  <c:v>5</c:v>
                </c:pt>
                <c:pt idx="1028">
                  <c:v>1</c:v>
                </c:pt>
                <c:pt idx="1029">
                  <c:v>6</c:v>
                </c:pt>
                <c:pt idx="1030">
                  <c:v>4</c:v>
                </c:pt>
                <c:pt idx="1031">
                  <c:v>1</c:v>
                </c:pt>
                <c:pt idx="1032">
                  <c:v>2</c:v>
                </c:pt>
                <c:pt idx="1033">
                  <c:v>2</c:v>
                </c:pt>
                <c:pt idx="1034">
                  <c:v>5</c:v>
                </c:pt>
                <c:pt idx="1035">
                  <c:v>6</c:v>
                </c:pt>
                <c:pt idx="1036">
                  <c:v>4</c:v>
                </c:pt>
                <c:pt idx="1037">
                  <c:v>6</c:v>
                </c:pt>
                <c:pt idx="1038">
                  <c:v>4</c:v>
                </c:pt>
                <c:pt idx="1039">
                  <c:v>4</c:v>
                </c:pt>
                <c:pt idx="1040">
                  <c:v>5</c:v>
                </c:pt>
                <c:pt idx="1041">
                  <c:v>2</c:v>
                </c:pt>
                <c:pt idx="1042">
                  <c:v>0</c:v>
                </c:pt>
                <c:pt idx="1043">
                  <c:v>4</c:v>
                </c:pt>
                <c:pt idx="1044">
                  <c:v>4</c:v>
                </c:pt>
                <c:pt idx="1045">
                  <c:v>2</c:v>
                </c:pt>
                <c:pt idx="1046">
                  <c:v>5</c:v>
                </c:pt>
                <c:pt idx="1047">
                  <c:v>4</c:v>
                </c:pt>
                <c:pt idx="1048">
                  <c:v>1</c:v>
                </c:pt>
                <c:pt idx="1049">
                  <c:v>5</c:v>
                </c:pt>
                <c:pt idx="1050">
                  <c:v>3</c:v>
                </c:pt>
                <c:pt idx="1051">
                  <c:v>3</c:v>
                </c:pt>
                <c:pt idx="1052">
                  <c:v>1</c:v>
                </c:pt>
                <c:pt idx="1053">
                  <c:v>3</c:v>
                </c:pt>
                <c:pt idx="1054">
                  <c:v>6</c:v>
                </c:pt>
                <c:pt idx="1055">
                  <c:v>5</c:v>
                </c:pt>
                <c:pt idx="1056">
                  <c:v>5</c:v>
                </c:pt>
                <c:pt idx="1057">
                  <c:v>3</c:v>
                </c:pt>
                <c:pt idx="1058">
                  <c:v>3</c:v>
                </c:pt>
                <c:pt idx="1059">
                  <c:v>4</c:v>
                </c:pt>
                <c:pt idx="1060">
                  <c:v>3</c:v>
                </c:pt>
                <c:pt idx="1061">
                  <c:v>6</c:v>
                </c:pt>
                <c:pt idx="1062">
                  <c:v>2</c:v>
                </c:pt>
                <c:pt idx="1063">
                  <c:v>1</c:v>
                </c:pt>
                <c:pt idx="1064">
                  <c:v>6</c:v>
                </c:pt>
                <c:pt idx="1065">
                  <c:v>3</c:v>
                </c:pt>
                <c:pt idx="1066">
                  <c:v>5</c:v>
                </c:pt>
                <c:pt idx="1067">
                  <c:v>2</c:v>
                </c:pt>
                <c:pt idx="1068">
                  <c:v>6</c:v>
                </c:pt>
                <c:pt idx="1069">
                  <c:v>3</c:v>
                </c:pt>
                <c:pt idx="1070">
                  <c:v>5</c:v>
                </c:pt>
                <c:pt idx="1071">
                  <c:v>6</c:v>
                </c:pt>
                <c:pt idx="1072">
                  <c:v>4</c:v>
                </c:pt>
                <c:pt idx="1073">
                  <c:v>2</c:v>
                </c:pt>
                <c:pt idx="1074">
                  <c:v>2</c:v>
                </c:pt>
                <c:pt idx="1075">
                  <c:v>0</c:v>
                </c:pt>
                <c:pt idx="1076">
                  <c:v>1</c:v>
                </c:pt>
                <c:pt idx="1077">
                  <c:v>2</c:v>
                </c:pt>
                <c:pt idx="1078">
                  <c:v>6</c:v>
                </c:pt>
                <c:pt idx="1079">
                  <c:v>0</c:v>
                </c:pt>
                <c:pt idx="1080">
                  <c:v>4</c:v>
                </c:pt>
                <c:pt idx="1081">
                  <c:v>4</c:v>
                </c:pt>
                <c:pt idx="1082">
                  <c:v>4</c:v>
                </c:pt>
                <c:pt idx="1083">
                  <c:v>3</c:v>
                </c:pt>
                <c:pt idx="1084">
                  <c:v>2</c:v>
                </c:pt>
                <c:pt idx="1085">
                  <c:v>4</c:v>
                </c:pt>
                <c:pt idx="1086">
                  <c:v>0</c:v>
                </c:pt>
                <c:pt idx="1087">
                  <c:v>5</c:v>
                </c:pt>
                <c:pt idx="1088">
                  <c:v>4</c:v>
                </c:pt>
                <c:pt idx="1089">
                  <c:v>3</c:v>
                </c:pt>
                <c:pt idx="1090">
                  <c:v>7</c:v>
                </c:pt>
                <c:pt idx="1091">
                  <c:v>1</c:v>
                </c:pt>
                <c:pt idx="1092">
                  <c:v>2</c:v>
                </c:pt>
                <c:pt idx="1093">
                  <c:v>5</c:v>
                </c:pt>
                <c:pt idx="1094">
                  <c:v>3</c:v>
                </c:pt>
                <c:pt idx="1095">
                  <c:v>3</c:v>
                </c:pt>
                <c:pt idx="1096">
                  <c:v>2</c:v>
                </c:pt>
                <c:pt idx="1097">
                  <c:v>2</c:v>
                </c:pt>
                <c:pt idx="1098">
                  <c:v>4</c:v>
                </c:pt>
                <c:pt idx="1099">
                  <c:v>4</c:v>
                </c:pt>
                <c:pt idx="1100">
                  <c:v>4</c:v>
                </c:pt>
                <c:pt idx="1101">
                  <c:v>5</c:v>
                </c:pt>
                <c:pt idx="1102">
                  <c:v>1</c:v>
                </c:pt>
                <c:pt idx="1103">
                  <c:v>1</c:v>
                </c:pt>
                <c:pt idx="1104">
                  <c:v>2</c:v>
                </c:pt>
                <c:pt idx="1105">
                  <c:v>3</c:v>
                </c:pt>
                <c:pt idx="1106">
                  <c:v>5</c:v>
                </c:pt>
                <c:pt idx="1107">
                  <c:v>0</c:v>
                </c:pt>
                <c:pt idx="1108">
                  <c:v>0</c:v>
                </c:pt>
                <c:pt idx="1109">
                  <c:v>1</c:v>
                </c:pt>
                <c:pt idx="1110">
                  <c:v>6</c:v>
                </c:pt>
                <c:pt idx="1111">
                  <c:v>8</c:v>
                </c:pt>
                <c:pt idx="1112">
                  <c:v>1</c:v>
                </c:pt>
                <c:pt idx="1113">
                  <c:v>6</c:v>
                </c:pt>
                <c:pt idx="1114">
                  <c:v>2</c:v>
                </c:pt>
                <c:pt idx="1115">
                  <c:v>3</c:v>
                </c:pt>
                <c:pt idx="1116">
                  <c:v>1</c:v>
                </c:pt>
                <c:pt idx="1117">
                  <c:v>4</c:v>
                </c:pt>
                <c:pt idx="1118">
                  <c:v>3</c:v>
                </c:pt>
                <c:pt idx="1119">
                  <c:v>3</c:v>
                </c:pt>
                <c:pt idx="1120">
                  <c:v>4</c:v>
                </c:pt>
                <c:pt idx="1121">
                  <c:v>2</c:v>
                </c:pt>
                <c:pt idx="1122">
                  <c:v>3</c:v>
                </c:pt>
                <c:pt idx="1123">
                  <c:v>2</c:v>
                </c:pt>
                <c:pt idx="1124">
                  <c:v>2</c:v>
                </c:pt>
                <c:pt idx="1125">
                  <c:v>4</c:v>
                </c:pt>
                <c:pt idx="1126">
                  <c:v>2</c:v>
                </c:pt>
                <c:pt idx="1127">
                  <c:v>3</c:v>
                </c:pt>
                <c:pt idx="1128">
                  <c:v>2</c:v>
                </c:pt>
                <c:pt idx="1129">
                  <c:v>2</c:v>
                </c:pt>
                <c:pt idx="1130">
                  <c:v>3</c:v>
                </c:pt>
                <c:pt idx="1131">
                  <c:v>1</c:v>
                </c:pt>
                <c:pt idx="1132">
                  <c:v>2</c:v>
                </c:pt>
                <c:pt idx="1133">
                  <c:v>4</c:v>
                </c:pt>
                <c:pt idx="1134">
                  <c:v>6</c:v>
                </c:pt>
                <c:pt idx="1135">
                  <c:v>4</c:v>
                </c:pt>
                <c:pt idx="1136">
                  <c:v>5</c:v>
                </c:pt>
                <c:pt idx="1137">
                  <c:v>2</c:v>
                </c:pt>
                <c:pt idx="1138">
                  <c:v>1</c:v>
                </c:pt>
                <c:pt idx="1139">
                  <c:v>1</c:v>
                </c:pt>
                <c:pt idx="1140">
                  <c:v>2</c:v>
                </c:pt>
                <c:pt idx="1141">
                  <c:v>4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4</c:v>
                </c:pt>
                <c:pt idx="1147">
                  <c:v>1</c:v>
                </c:pt>
                <c:pt idx="1148">
                  <c:v>1</c:v>
                </c:pt>
                <c:pt idx="1149">
                  <c:v>5</c:v>
                </c:pt>
                <c:pt idx="1150">
                  <c:v>2</c:v>
                </c:pt>
                <c:pt idx="1151">
                  <c:v>5</c:v>
                </c:pt>
                <c:pt idx="1152">
                  <c:v>0</c:v>
                </c:pt>
                <c:pt idx="1153">
                  <c:v>1</c:v>
                </c:pt>
                <c:pt idx="1154">
                  <c:v>4</c:v>
                </c:pt>
                <c:pt idx="1155">
                  <c:v>2</c:v>
                </c:pt>
                <c:pt idx="1156">
                  <c:v>1</c:v>
                </c:pt>
                <c:pt idx="1157">
                  <c:v>2</c:v>
                </c:pt>
                <c:pt idx="1158">
                  <c:v>6</c:v>
                </c:pt>
                <c:pt idx="1159">
                  <c:v>2</c:v>
                </c:pt>
                <c:pt idx="1160">
                  <c:v>0</c:v>
                </c:pt>
                <c:pt idx="1161">
                  <c:v>3</c:v>
                </c:pt>
                <c:pt idx="1162">
                  <c:v>1</c:v>
                </c:pt>
                <c:pt idx="1163">
                  <c:v>0</c:v>
                </c:pt>
                <c:pt idx="1164">
                  <c:v>7</c:v>
                </c:pt>
                <c:pt idx="1165">
                  <c:v>4</c:v>
                </c:pt>
                <c:pt idx="1166">
                  <c:v>4</c:v>
                </c:pt>
                <c:pt idx="1167">
                  <c:v>2</c:v>
                </c:pt>
                <c:pt idx="1168">
                  <c:v>4</c:v>
                </c:pt>
                <c:pt idx="1169">
                  <c:v>3</c:v>
                </c:pt>
                <c:pt idx="1170">
                  <c:v>2</c:v>
                </c:pt>
                <c:pt idx="1171">
                  <c:v>3</c:v>
                </c:pt>
                <c:pt idx="1172">
                  <c:v>1</c:v>
                </c:pt>
                <c:pt idx="1173">
                  <c:v>6</c:v>
                </c:pt>
                <c:pt idx="1174">
                  <c:v>4</c:v>
                </c:pt>
                <c:pt idx="1175">
                  <c:v>7</c:v>
                </c:pt>
                <c:pt idx="1176">
                  <c:v>1</c:v>
                </c:pt>
                <c:pt idx="1177">
                  <c:v>2</c:v>
                </c:pt>
                <c:pt idx="1178">
                  <c:v>1</c:v>
                </c:pt>
                <c:pt idx="1179">
                  <c:v>2</c:v>
                </c:pt>
                <c:pt idx="1180">
                  <c:v>1</c:v>
                </c:pt>
                <c:pt idx="1181">
                  <c:v>2</c:v>
                </c:pt>
                <c:pt idx="1182">
                  <c:v>1</c:v>
                </c:pt>
                <c:pt idx="1183">
                  <c:v>1</c:v>
                </c:pt>
                <c:pt idx="1184">
                  <c:v>2</c:v>
                </c:pt>
                <c:pt idx="1185">
                  <c:v>3</c:v>
                </c:pt>
                <c:pt idx="1186">
                  <c:v>1</c:v>
                </c:pt>
                <c:pt idx="1187">
                  <c:v>1</c:v>
                </c:pt>
                <c:pt idx="1188">
                  <c:v>0</c:v>
                </c:pt>
                <c:pt idx="1189">
                  <c:v>2</c:v>
                </c:pt>
                <c:pt idx="1190">
                  <c:v>2</c:v>
                </c:pt>
                <c:pt idx="1191">
                  <c:v>1</c:v>
                </c:pt>
                <c:pt idx="1192">
                  <c:v>1</c:v>
                </c:pt>
                <c:pt idx="1193">
                  <c:v>3</c:v>
                </c:pt>
                <c:pt idx="1194">
                  <c:v>3</c:v>
                </c:pt>
                <c:pt idx="1195">
                  <c:v>1</c:v>
                </c:pt>
                <c:pt idx="1196">
                  <c:v>4</c:v>
                </c:pt>
                <c:pt idx="1197">
                  <c:v>4</c:v>
                </c:pt>
                <c:pt idx="1198">
                  <c:v>2</c:v>
                </c:pt>
                <c:pt idx="1199">
                  <c:v>6</c:v>
                </c:pt>
                <c:pt idx="1200">
                  <c:v>2</c:v>
                </c:pt>
                <c:pt idx="1201">
                  <c:v>0</c:v>
                </c:pt>
                <c:pt idx="1202">
                  <c:v>4</c:v>
                </c:pt>
                <c:pt idx="1203">
                  <c:v>3</c:v>
                </c:pt>
                <c:pt idx="1204">
                  <c:v>4</c:v>
                </c:pt>
                <c:pt idx="1205">
                  <c:v>1</c:v>
                </c:pt>
                <c:pt idx="1206">
                  <c:v>5</c:v>
                </c:pt>
                <c:pt idx="1207">
                  <c:v>2</c:v>
                </c:pt>
                <c:pt idx="1208">
                  <c:v>1</c:v>
                </c:pt>
                <c:pt idx="1209">
                  <c:v>6</c:v>
                </c:pt>
                <c:pt idx="1210">
                  <c:v>2</c:v>
                </c:pt>
                <c:pt idx="1211">
                  <c:v>3</c:v>
                </c:pt>
                <c:pt idx="1212">
                  <c:v>1</c:v>
                </c:pt>
                <c:pt idx="1213">
                  <c:v>2</c:v>
                </c:pt>
                <c:pt idx="1214">
                  <c:v>5</c:v>
                </c:pt>
                <c:pt idx="1215">
                  <c:v>3</c:v>
                </c:pt>
                <c:pt idx="1216">
                  <c:v>2</c:v>
                </c:pt>
                <c:pt idx="1217">
                  <c:v>5</c:v>
                </c:pt>
                <c:pt idx="1218">
                  <c:v>5</c:v>
                </c:pt>
                <c:pt idx="1219">
                  <c:v>4</c:v>
                </c:pt>
                <c:pt idx="1220">
                  <c:v>5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6</c:v>
                </c:pt>
                <c:pt idx="1225">
                  <c:v>7</c:v>
                </c:pt>
                <c:pt idx="1226">
                  <c:v>4</c:v>
                </c:pt>
                <c:pt idx="1227">
                  <c:v>3</c:v>
                </c:pt>
                <c:pt idx="1228">
                  <c:v>5</c:v>
                </c:pt>
                <c:pt idx="1229">
                  <c:v>5</c:v>
                </c:pt>
                <c:pt idx="1230">
                  <c:v>6</c:v>
                </c:pt>
                <c:pt idx="1231">
                  <c:v>8</c:v>
                </c:pt>
                <c:pt idx="1232">
                  <c:v>3</c:v>
                </c:pt>
                <c:pt idx="1233">
                  <c:v>5</c:v>
                </c:pt>
                <c:pt idx="1234">
                  <c:v>3</c:v>
                </c:pt>
                <c:pt idx="1235">
                  <c:v>5</c:v>
                </c:pt>
                <c:pt idx="1236">
                  <c:v>0</c:v>
                </c:pt>
                <c:pt idx="1237">
                  <c:v>4</c:v>
                </c:pt>
                <c:pt idx="1238">
                  <c:v>8</c:v>
                </c:pt>
                <c:pt idx="1239">
                  <c:v>2</c:v>
                </c:pt>
                <c:pt idx="1240">
                  <c:v>3</c:v>
                </c:pt>
                <c:pt idx="1241">
                  <c:v>6</c:v>
                </c:pt>
                <c:pt idx="1242">
                  <c:v>3</c:v>
                </c:pt>
                <c:pt idx="1243">
                  <c:v>1</c:v>
                </c:pt>
                <c:pt idx="1244">
                  <c:v>5</c:v>
                </c:pt>
                <c:pt idx="1245">
                  <c:v>6</c:v>
                </c:pt>
                <c:pt idx="1246">
                  <c:v>2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3</c:v>
                </c:pt>
                <c:pt idx="1251">
                  <c:v>4</c:v>
                </c:pt>
                <c:pt idx="1252">
                  <c:v>1</c:v>
                </c:pt>
                <c:pt idx="1253">
                  <c:v>3</c:v>
                </c:pt>
                <c:pt idx="1254">
                  <c:v>5</c:v>
                </c:pt>
                <c:pt idx="1255">
                  <c:v>2</c:v>
                </c:pt>
                <c:pt idx="1256">
                  <c:v>1</c:v>
                </c:pt>
                <c:pt idx="1257">
                  <c:v>2</c:v>
                </c:pt>
                <c:pt idx="1258">
                  <c:v>6</c:v>
                </c:pt>
                <c:pt idx="1259">
                  <c:v>3</c:v>
                </c:pt>
                <c:pt idx="1260">
                  <c:v>1</c:v>
                </c:pt>
                <c:pt idx="1261">
                  <c:v>5</c:v>
                </c:pt>
                <c:pt idx="1262">
                  <c:v>2</c:v>
                </c:pt>
                <c:pt idx="1263">
                  <c:v>5</c:v>
                </c:pt>
                <c:pt idx="1264">
                  <c:v>2</c:v>
                </c:pt>
                <c:pt idx="1265">
                  <c:v>6</c:v>
                </c:pt>
                <c:pt idx="1266">
                  <c:v>2</c:v>
                </c:pt>
                <c:pt idx="1267">
                  <c:v>1</c:v>
                </c:pt>
                <c:pt idx="1268">
                  <c:v>1</c:v>
                </c:pt>
                <c:pt idx="1269">
                  <c:v>3</c:v>
                </c:pt>
                <c:pt idx="1270">
                  <c:v>3</c:v>
                </c:pt>
                <c:pt idx="1271">
                  <c:v>1</c:v>
                </c:pt>
                <c:pt idx="1272">
                  <c:v>3</c:v>
                </c:pt>
                <c:pt idx="1273">
                  <c:v>3</c:v>
                </c:pt>
                <c:pt idx="1274">
                  <c:v>4</c:v>
                </c:pt>
                <c:pt idx="1275">
                  <c:v>3</c:v>
                </c:pt>
                <c:pt idx="1276">
                  <c:v>5</c:v>
                </c:pt>
                <c:pt idx="1277">
                  <c:v>2</c:v>
                </c:pt>
                <c:pt idx="1278">
                  <c:v>3</c:v>
                </c:pt>
                <c:pt idx="1279">
                  <c:v>1</c:v>
                </c:pt>
                <c:pt idx="1280">
                  <c:v>4</c:v>
                </c:pt>
                <c:pt idx="1281">
                  <c:v>2</c:v>
                </c:pt>
                <c:pt idx="1282">
                  <c:v>2</c:v>
                </c:pt>
                <c:pt idx="1283">
                  <c:v>3</c:v>
                </c:pt>
                <c:pt idx="1284">
                  <c:v>5</c:v>
                </c:pt>
                <c:pt idx="1285">
                  <c:v>9</c:v>
                </c:pt>
                <c:pt idx="1286">
                  <c:v>10</c:v>
                </c:pt>
                <c:pt idx="1287">
                  <c:v>10</c:v>
                </c:pt>
                <c:pt idx="1288">
                  <c:v>13</c:v>
                </c:pt>
                <c:pt idx="1289">
                  <c:v>11</c:v>
                </c:pt>
                <c:pt idx="1290">
                  <c:v>9</c:v>
                </c:pt>
                <c:pt idx="1291">
                  <c:v>16</c:v>
                </c:pt>
                <c:pt idx="1292">
                  <c:v>22</c:v>
                </c:pt>
                <c:pt idx="1293">
                  <c:v>31</c:v>
                </c:pt>
                <c:pt idx="1294">
                  <c:v>31</c:v>
                </c:pt>
                <c:pt idx="1295">
                  <c:v>31</c:v>
                </c:pt>
                <c:pt idx="1296">
                  <c:v>33</c:v>
                </c:pt>
                <c:pt idx="1297">
                  <c:v>36</c:v>
                </c:pt>
                <c:pt idx="1298">
                  <c:v>35</c:v>
                </c:pt>
                <c:pt idx="1299">
                  <c:v>48</c:v>
                </c:pt>
                <c:pt idx="1300">
                  <c:v>51</c:v>
                </c:pt>
                <c:pt idx="1301">
                  <c:v>53</c:v>
                </c:pt>
                <c:pt idx="1302">
                  <c:v>58</c:v>
                </c:pt>
                <c:pt idx="1303">
                  <c:v>61</c:v>
                </c:pt>
                <c:pt idx="1304">
                  <c:v>59</c:v>
                </c:pt>
                <c:pt idx="1305">
                  <c:v>66</c:v>
                </c:pt>
                <c:pt idx="1306">
                  <c:v>63</c:v>
                </c:pt>
                <c:pt idx="1307">
                  <c:v>58</c:v>
                </c:pt>
                <c:pt idx="1308">
                  <c:v>57</c:v>
                </c:pt>
                <c:pt idx="1309">
                  <c:v>55</c:v>
                </c:pt>
                <c:pt idx="1310">
                  <c:v>67</c:v>
                </c:pt>
                <c:pt idx="1311">
                  <c:v>34</c:v>
                </c:pt>
                <c:pt idx="1312">
                  <c:v>43</c:v>
                </c:pt>
                <c:pt idx="1313">
                  <c:v>41</c:v>
                </c:pt>
                <c:pt idx="1314">
                  <c:v>38</c:v>
                </c:pt>
                <c:pt idx="1315">
                  <c:v>39</c:v>
                </c:pt>
                <c:pt idx="1316">
                  <c:v>36</c:v>
                </c:pt>
                <c:pt idx="1317">
                  <c:v>26</c:v>
                </c:pt>
                <c:pt idx="1318">
                  <c:v>23</c:v>
                </c:pt>
                <c:pt idx="1319">
                  <c:v>15</c:v>
                </c:pt>
                <c:pt idx="1320">
                  <c:v>18</c:v>
                </c:pt>
                <c:pt idx="1321">
                  <c:v>17</c:v>
                </c:pt>
                <c:pt idx="1322">
                  <c:v>14</c:v>
                </c:pt>
                <c:pt idx="1323">
                  <c:v>12</c:v>
                </c:pt>
                <c:pt idx="1324">
                  <c:v>9</c:v>
                </c:pt>
                <c:pt idx="1325">
                  <c:v>3</c:v>
                </c:pt>
                <c:pt idx="1326">
                  <c:v>5</c:v>
                </c:pt>
                <c:pt idx="1327">
                  <c:v>11</c:v>
                </c:pt>
                <c:pt idx="1328">
                  <c:v>5</c:v>
                </c:pt>
                <c:pt idx="1329">
                  <c:v>7</c:v>
                </c:pt>
                <c:pt idx="1330">
                  <c:v>8</c:v>
                </c:pt>
                <c:pt idx="1331">
                  <c:v>11</c:v>
                </c:pt>
                <c:pt idx="1332">
                  <c:v>3</c:v>
                </c:pt>
                <c:pt idx="1333">
                  <c:v>4</c:v>
                </c:pt>
                <c:pt idx="1334">
                  <c:v>4</c:v>
                </c:pt>
                <c:pt idx="1335">
                  <c:v>6</c:v>
                </c:pt>
                <c:pt idx="1336">
                  <c:v>7</c:v>
                </c:pt>
                <c:pt idx="1337">
                  <c:v>2</c:v>
                </c:pt>
                <c:pt idx="1338">
                  <c:v>5</c:v>
                </c:pt>
                <c:pt idx="1339">
                  <c:v>5</c:v>
                </c:pt>
                <c:pt idx="1340">
                  <c:v>5</c:v>
                </c:pt>
                <c:pt idx="1341">
                  <c:v>5</c:v>
                </c:pt>
                <c:pt idx="1342">
                  <c:v>2</c:v>
                </c:pt>
                <c:pt idx="1343">
                  <c:v>3</c:v>
                </c:pt>
                <c:pt idx="1344">
                  <c:v>4</c:v>
                </c:pt>
                <c:pt idx="1345">
                  <c:v>1</c:v>
                </c:pt>
                <c:pt idx="1346">
                  <c:v>4</c:v>
                </c:pt>
                <c:pt idx="1347">
                  <c:v>2</c:v>
                </c:pt>
                <c:pt idx="1348">
                  <c:v>3</c:v>
                </c:pt>
                <c:pt idx="1349">
                  <c:v>7</c:v>
                </c:pt>
                <c:pt idx="1350">
                  <c:v>5</c:v>
                </c:pt>
                <c:pt idx="1351">
                  <c:v>3</c:v>
                </c:pt>
                <c:pt idx="1352">
                  <c:v>5</c:v>
                </c:pt>
                <c:pt idx="1353">
                  <c:v>0</c:v>
                </c:pt>
                <c:pt idx="1354">
                  <c:v>5</c:v>
                </c:pt>
                <c:pt idx="1355">
                  <c:v>5</c:v>
                </c:pt>
                <c:pt idx="1356">
                  <c:v>1</c:v>
                </c:pt>
                <c:pt idx="1357">
                  <c:v>5</c:v>
                </c:pt>
                <c:pt idx="1358">
                  <c:v>3</c:v>
                </c:pt>
                <c:pt idx="1359">
                  <c:v>3</c:v>
                </c:pt>
                <c:pt idx="1360">
                  <c:v>6</c:v>
                </c:pt>
                <c:pt idx="1361">
                  <c:v>2</c:v>
                </c:pt>
                <c:pt idx="1362">
                  <c:v>0</c:v>
                </c:pt>
                <c:pt idx="1363">
                  <c:v>5</c:v>
                </c:pt>
                <c:pt idx="1364">
                  <c:v>7</c:v>
                </c:pt>
                <c:pt idx="1365">
                  <c:v>9</c:v>
                </c:pt>
                <c:pt idx="1366">
                  <c:v>8</c:v>
                </c:pt>
                <c:pt idx="1367">
                  <c:v>6</c:v>
                </c:pt>
                <c:pt idx="1368">
                  <c:v>5</c:v>
                </c:pt>
                <c:pt idx="1369">
                  <c:v>4</c:v>
                </c:pt>
                <c:pt idx="1370">
                  <c:v>5</c:v>
                </c:pt>
                <c:pt idx="1371">
                  <c:v>6</c:v>
                </c:pt>
                <c:pt idx="1372">
                  <c:v>3</c:v>
                </c:pt>
                <c:pt idx="1373">
                  <c:v>5</c:v>
                </c:pt>
                <c:pt idx="1374">
                  <c:v>4</c:v>
                </c:pt>
                <c:pt idx="1375">
                  <c:v>5</c:v>
                </c:pt>
                <c:pt idx="1376">
                  <c:v>9</c:v>
                </c:pt>
                <c:pt idx="1377">
                  <c:v>3</c:v>
                </c:pt>
                <c:pt idx="1378">
                  <c:v>11</c:v>
                </c:pt>
                <c:pt idx="1379">
                  <c:v>8</c:v>
                </c:pt>
                <c:pt idx="1380">
                  <c:v>8</c:v>
                </c:pt>
                <c:pt idx="1381">
                  <c:v>9</c:v>
                </c:pt>
                <c:pt idx="1382">
                  <c:v>6</c:v>
                </c:pt>
                <c:pt idx="1383">
                  <c:v>13</c:v>
                </c:pt>
                <c:pt idx="1384">
                  <c:v>23</c:v>
                </c:pt>
                <c:pt idx="1385">
                  <c:v>13</c:v>
                </c:pt>
                <c:pt idx="1386">
                  <c:v>24</c:v>
                </c:pt>
                <c:pt idx="1387">
                  <c:v>31</c:v>
                </c:pt>
                <c:pt idx="1388">
                  <c:v>42</c:v>
                </c:pt>
                <c:pt idx="1389">
                  <c:v>35</c:v>
                </c:pt>
                <c:pt idx="1390">
                  <c:v>46</c:v>
                </c:pt>
                <c:pt idx="1391">
                  <c:v>51</c:v>
                </c:pt>
                <c:pt idx="1392">
                  <c:v>47</c:v>
                </c:pt>
                <c:pt idx="1393">
                  <c:v>42</c:v>
                </c:pt>
                <c:pt idx="1394">
                  <c:v>61</c:v>
                </c:pt>
                <c:pt idx="1395">
                  <c:v>67</c:v>
                </c:pt>
                <c:pt idx="1396">
                  <c:v>69</c:v>
                </c:pt>
                <c:pt idx="1397">
                  <c:v>72</c:v>
                </c:pt>
                <c:pt idx="1398">
                  <c:v>69</c:v>
                </c:pt>
                <c:pt idx="1399">
                  <c:v>80</c:v>
                </c:pt>
                <c:pt idx="1400">
                  <c:v>60</c:v>
                </c:pt>
                <c:pt idx="1401">
                  <c:v>74</c:v>
                </c:pt>
                <c:pt idx="1402">
                  <c:v>58</c:v>
                </c:pt>
                <c:pt idx="1403">
                  <c:v>69</c:v>
                </c:pt>
                <c:pt idx="1404">
                  <c:v>60</c:v>
                </c:pt>
                <c:pt idx="1405">
                  <c:v>61</c:v>
                </c:pt>
                <c:pt idx="1406">
                  <c:v>58</c:v>
                </c:pt>
                <c:pt idx="1407">
                  <c:v>59</c:v>
                </c:pt>
                <c:pt idx="1408">
                  <c:v>50</c:v>
                </c:pt>
                <c:pt idx="1409">
                  <c:v>46</c:v>
                </c:pt>
                <c:pt idx="1410">
                  <c:v>39</c:v>
                </c:pt>
                <c:pt idx="1411">
                  <c:v>47</c:v>
                </c:pt>
                <c:pt idx="1412">
                  <c:v>45</c:v>
                </c:pt>
                <c:pt idx="1413">
                  <c:v>40</c:v>
                </c:pt>
                <c:pt idx="1414">
                  <c:v>41</c:v>
                </c:pt>
                <c:pt idx="1415">
                  <c:v>46</c:v>
                </c:pt>
                <c:pt idx="1416">
                  <c:v>43</c:v>
                </c:pt>
                <c:pt idx="1417">
                  <c:v>41</c:v>
                </c:pt>
                <c:pt idx="1418">
                  <c:v>38</c:v>
                </c:pt>
                <c:pt idx="1419">
                  <c:v>61</c:v>
                </c:pt>
                <c:pt idx="1420">
                  <c:v>53</c:v>
                </c:pt>
                <c:pt idx="1421">
                  <c:v>45</c:v>
                </c:pt>
                <c:pt idx="1422">
                  <c:v>29</c:v>
                </c:pt>
                <c:pt idx="1423">
                  <c:v>32</c:v>
                </c:pt>
                <c:pt idx="1424">
                  <c:v>35</c:v>
                </c:pt>
                <c:pt idx="1425">
                  <c:v>32</c:v>
                </c:pt>
                <c:pt idx="1426">
                  <c:v>29</c:v>
                </c:pt>
                <c:pt idx="1427">
                  <c:v>40</c:v>
                </c:pt>
                <c:pt idx="1428">
                  <c:v>36</c:v>
                </c:pt>
                <c:pt idx="1429">
                  <c:v>27</c:v>
                </c:pt>
                <c:pt idx="1430">
                  <c:v>29</c:v>
                </c:pt>
                <c:pt idx="1431">
                  <c:v>24</c:v>
                </c:pt>
                <c:pt idx="1432">
                  <c:v>13</c:v>
                </c:pt>
                <c:pt idx="1433">
                  <c:v>16</c:v>
                </c:pt>
                <c:pt idx="1434">
                  <c:v>6</c:v>
                </c:pt>
                <c:pt idx="1435">
                  <c:v>14</c:v>
                </c:pt>
                <c:pt idx="1436">
                  <c:v>14</c:v>
                </c:pt>
                <c:pt idx="1437">
                  <c:v>6</c:v>
                </c:pt>
                <c:pt idx="1438">
                  <c:v>9</c:v>
                </c:pt>
                <c:pt idx="1439">
                  <c:v>6</c:v>
                </c:pt>
                <c:pt idx="1440">
                  <c:v>4</c:v>
                </c:pt>
                <c:pt idx="1441">
                  <c:v>4</c:v>
                </c:pt>
                <c:pt idx="1442">
                  <c:v>6</c:v>
                </c:pt>
                <c:pt idx="1443">
                  <c:v>7</c:v>
                </c:pt>
                <c:pt idx="1444">
                  <c:v>3</c:v>
                </c:pt>
                <c:pt idx="1445">
                  <c:v>7</c:v>
                </c:pt>
                <c:pt idx="1446">
                  <c:v>2</c:v>
                </c:pt>
                <c:pt idx="1447">
                  <c:v>4</c:v>
                </c:pt>
                <c:pt idx="1448">
                  <c:v>4</c:v>
                </c:pt>
                <c:pt idx="1449">
                  <c:v>2</c:v>
                </c:pt>
                <c:pt idx="1450">
                  <c:v>0</c:v>
                </c:pt>
                <c:pt idx="1451">
                  <c:v>1</c:v>
                </c:pt>
                <c:pt idx="1452">
                  <c:v>2</c:v>
                </c:pt>
                <c:pt idx="1453">
                  <c:v>1</c:v>
                </c:pt>
                <c:pt idx="1454">
                  <c:v>3</c:v>
                </c:pt>
                <c:pt idx="1455">
                  <c:v>1</c:v>
                </c:pt>
                <c:pt idx="1456">
                  <c:v>0</c:v>
                </c:pt>
                <c:pt idx="1457">
                  <c:v>2</c:v>
                </c:pt>
                <c:pt idx="1458">
                  <c:v>4</c:v>
                </c:pt>
                <c:pt idx="1459">
                  <c:v>4</c:v>
                </c:pt>
                <c:pt idx="1460">
                  <c:v>1</c:v>
                </c:pt>
                <c:pt idx="1461">
                  <c:v>6</c:v>
                </c:pt>
                <c:pt idx="1462">
                  <c:v>2</c:v>
                </c:pt>
                <c:pt idx="1463">
                  <c:v>2</c:v>
                </c:pt>
                <c:pt idx="1464">
                  <c:v>3</c:v>
                </c:pt>
                <c:pt idx="1465">
                  <c:v>2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4</c:v>
                </c:pt>
                <c:pt idx="1470">
                  <c:v>0</c:v>
                </c:pt>
                <c:pt idx="1471">
                  <c:v>8</c:v>
                </c:pt>
                <c:pt idx="1472">
                  <c:v>4</c:v>
                </c:pt>
                <c:pt idx="1473">
                  <c:v>2</c:v>
                </c:pt>
                <c:pt idx="1474">
                  <c:v>5</c:v>
                </c:pt>
                <c:pt idx="1475">
                  <c:v>3</c:v>
                </c:pt>
                <c:pt idx="1476">
                  <c:v>5</c:v>
                </c:pt>
                <c:pt idx="1477">
                  <c:v>6</c:v>
                </c:pt>
                <c:pt idx="1478">
                  <c:v>4</c:v>
                </c:pt>
                <c:pt idx="1479">
                  <c:v>5</c:v>
                </c:pt>
                <c:pt idx="1480">
                  <c:v>8</c:v>
                </c:pt>
                <c:pt idx="1481">
                  <c:v>7</c:v>
                </c:pt>
                <c:pt idx="1482">
                  <c:v>7</c:v>
                </c:pt>
                <c:pt idx="1483">
                  <c:v>9</c:v>
                </c:pt>
                <c:pt idx="1484">
                  <c:v>9</c:v>
                </c:pt>
                <c:pt idx="1485">
                  <c:v>16</c:v>
                </c:pt>
                <c:pt idx="1486">
                  <c:v>23</c:v>
                </c:pt>
                <c:pt idx="1487">
                  <c:v>17</c:v>
                </c:pt>
                <c:pt idx="1488">
                  <c:v>10</c:v>
                </c:pt>
                <c:pt idx="1489">
                  <c:v>15</c:v>
                </c:pt>
                <c:pt idx="1490">
                  <c:v>19</c:v>
                </c:pt>
                <c:pt idx="1491">
                  <c:v>18</c:v>
                </c:pt>
                <c:pt idx="1492">
                  <c:v>19</c:v>
                </c:pt>
                <c:pt idx="1493">
                  <c:v>19</c:v>
                </c:pt>
                <c:pt idx="1494">
                  <c:v>19</c:v>
                </c:pt>
                <c:pt idx="1495">
                  <c:v>22</c:v>
                </c:pt>
                <c:pt idx="1496">
                  <c:v>19</c:v>
                </c:pt>
                <c:pt idx="1497">
                  <c:v>26</c:v>
                </c:pt>
                <c:pt idx="1498">
                  <c:v>18</c:v>
                </c:pt>
                <c:pt idx="1499">
                  <c:v>19</c:v>
                </c:pt>
                <c:pt idx="1500">
                  <c:v>22</c:v>
                </c:pt>
                <c:pt idx="1501">
                  <c:v>28</c:v>
                </c:pt>
                <c:pt idx="1502">
                  <c:v>24</c:v>
                </c:pt>
                <c:pt idx="1503">
                  <c:v>23</c:v>
                </c:pt>
                <c:pt idx="1504">
                  <c:v>32</c:v>
                </c:pt>
                <c:pt idx="1505">
                  <c:v>21</c:v>
                </c:pt>
                <c:pt idx="1506">
                  <c:v>18</c:v>
                </c:pt>
                <c:pt idx="1507">
                  <c:v>33</c:v>
                </c:pt>
                <c:pt idx="1508">
                  <c:v>25</c:v>
                </c:pt>
                <c:pt idx="1509">
                  <c:v>21</c:v>
                </c:pt>
                <c:pt idx="1510">
                  <c:v>22</c:v>
                </c:pt>
                <c:pt idx="1511">
                  <c:v>23</c:v>
                </c:pt>
                <c:pt idx="1512">
                  <c:v>32</c:v>
                </c:pt>
                <c:pt idx="1513">
                  <c:v>27</c:v>
                </c:pt>
                <c:pt idx="1514">
                  <c:v>22</c:v>
                </c:pt>
                <c:pt idx="1515">
                  <c:v>25</c:v>
                </c:pt>
                <c:pt idx="1516">
                  <c:v>25</c:v>
                </c:pt>
                <c:pt idx="1517">
                  <c:v>26</c:v>
                </c:pt>
                <c:pt idx="1518">
                  <c:v>36</c:v>
                </c:pt>
                <c:pt idx="1519">
                  <c:v>26</c:v>
                </c:pt>
                <c:pt idx="1520">
                  <c:v>26</c:v>
                </c:pt>
                <c:pt idx="1521">
                  <c:v>25</c:v>
                </c:pt>
                <c:pt idx="1522">
                  <c:v>27</c:v>
                </c:pt>
                <c:pt idx="1523">
                  <c:v>27</c:v>
                </c:pt>
                <c:pt idx="1524">
                  <c:v>24</c:v>
                </c:pt>
                <c:pt idx="1525">
                  <c:v>20</c:v>
                </c:pt>
                <c:pt idx="1526">
                  <c:v>18</c:v>
                </c:pt>
                <c:pt idx="1527">
                  <c:v>14</c:v>
                </c:pt>
                <c:pt idx="1528">
                  <c:v>15</c:v>
                </c:pt>
                <c:pt idx="1529">
                  <c:v>8</c:v>
                </c:pt>
                <c:pt idx="1530">
                  <c:v>13</c:v>
                </c:pt>
                <c:pt idx="1531">
                  <c:v>12</c:v>
                </c:pt>
                <c:pt idx="1532">
                  <c:v>13</c:v>
                </c:pt>
                <c:pt idx="1533">
                  <c:v>16</c:v>
                </c:pt>
                <c:pt idx="1534">
                  <c:v>12</c:v>
                </c:pt>
                <c:pt idx="1535">
                  <c:v>10</c:v>
                </c:pt>
                <c:pt idx="1536">
                  <c:v>10</c:v>
                </c:pt>
                <c:pt idx="1537">
                  <c:v>8</c:v>
                </c:pt>
                <c:pt idx="1538">
                  <c:v>8</c:v>
                </c:pt>
                <c:pt idx="1539">
                  <c:v>6</c:v>
                </c:pt>
                <c:pt idx="1540">
                  <c:v>9</c:v>
                </c:pt>
                <c:pt idx="1541">
                  <c:v>5</c:v>
                </c:pt>
                <c:pt idx="1542">
                  <c:v>5</c:v>
                </c:pt>
                <c:pt idx="1543">
                  <c:v>8</c:v>
                </c:pt>
                <c:pt idx="1544">
                  <c:v>4</c:v>
                </c:pt>
                <c:pt idx="1545">
                  <c:v>5</c:v>
                </c:pt>
                <c:pt idx="1546">
                  <c:v>6</c:v>
                </c:pt>
                <c:pt idx="1547">
                  <c:v>8</c:v>
                </c:pt>
                <c:pt idx="1548">
                  <c:v>5</c:v>
                </c:pt>
                <c:pt idx="1549">
                  <c:v>16</c:v>
                </c:pt>
                <c:pt idx="1550">
                  <c:v>5</c:v>
                </c:pt>
                <c:pt idx="1551">
                  <c:v>2</c:v>
                </c:pt>
                <c:pt idx="1552">
                  <c:v>1</c:v>
                </c:pt>
                <c:pt idx="1553">
                  <c:v>4</c:v>
                </c:pt>
                <c:pt idx="1554">
                  <c:v>6</c:v>
                </c:pt>
                <c:pt idx="1555">
                  <c:v>2</c:v>
                </c:pt>
                <c:pt idx="1556">
                  <c:v>2</c:v>
                </c:pt>
                <c:pt idx="1557">
                  <c:v>3</c:v>
                </c:pt>
                <c:pt idx="1558">
                  <c:v>3</c:v>
                </c:pt>
                <c:pt idx="1559">
                  <c:v>1</c:v>
                </c:pt>
                <c:pt idx="1560">
                  <c:v>3</c:v>
                </c:pt>
                <c:pt idx="1561">
                  <c:v>3</c:v>
                </c:pt>
                <c:pt idx="1562">
                  <c:v>2</c:v>
                </c:pt>
                <c:pt idx="1563">
                  <c:v>3</c:v>
                </c:pt>
                <c:pt idx="1564">
                  <c:v>1</c:v>
                </c:pt>
                <c:pt idx="1565">
                  <c:v>2</c:v>
                </c:pt>
                <c:pt idx="1566">
                  <c:v>3</c:v>
                </c:pt>
                <c:pt idx="1567">
                  <c:v>1</c:v>
                </c:pt>
                <c:pt idx="1568">
                  <c:v>3</c:v>
                </c:pt>
                <c:pt idx="1569">
                  <c:v>1</c:v>
                </c:pt>
                <c:pt idx="1570">
                  <c:v>2</c:v>
                </c:pt>
                <c:pt idx="1571">
                  <c:v>4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5</c:v>
                </c:pt>
                <c:pt idx="1576">
                  <c:v>1</c:v>
                </c:pt>
                <c:pt idx="1577">
                  <c:v>2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3</c:v>
                </c:pt>
                <c:pt idx="1582">
                  <c:v>0</c:v>
                </c:pt>
                <c:pt idx="1583">
                  <c:v>3</c:v>
                </c:pt>
                <c:pt idx="1584">
                  <c:v>0</c:v>
                </c:pt>
                <c:pt idx="1585">
                  <c:v>3</c:v>
                </c:pt>
                <c:pt idx="1586">
                  <c:v>0</c:v>
                </c:pt>
                <c:pt idx="1587">
                  <c:v>1</c:v>
                </c:pt>
                <c:pt idx="1588">
                  <c:v>2</c:v>
                </c:pt>
                <c:pt idx="1589">
                  <c:v>1</c:v>
                </c:pt>
                <c:pt idx="1590">
                  <c:v>0</c:v>
                </c:pt>
                <c:pt idx="1591">
                  <c:v>2</c:v>
                </c:pt>
                <c:pt idx="1592">
                  <c:v>3</c:v>
                </c:pt>
                <c:pt idx="1593">
                  <c:v>2</c:v>
                </c:pt>
                <c:pt idx="1594">
                  <c:v>2</c:v>
                </c:pt>
                <c:pt idx="1595">
                  <c:v>1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2</c:v>
                </c:pt>
                <c:pt idx="1601">
                  <c:v>3</c:v>
                </c:pt>
                <c:pt idx="1602">
                  <c:v>2</c:v>
                </c:pt>
                <c:pt idx="1603">
                  <c:v>3</c:v>
                </c:pt>
                <c:pt idx="1604">
                  <c:v>5</c:v>
                </c:pt>
                <c:pt idx="1605">
                  <c:v>9</c:v>
                </c:pt>
                <c:pt idx="1606">
                  <c:v>5</c:v>
                </c:pt>
                <c:pt idx="1607">
                  <c:v>6</c:v>
                </c:pt>
                <c:pt idx="1608">
                  <c:v>2</c:v>
                </c:pt>
                <c:pt idx="1609">
                  <c:v>5</c:v>
                </c:pt>
                <c:pt idx="1610">
                  <c:v>4</c:v>
                </c:pt>
                <c:pt idx="1611">
                  <c:v>4</c:v>
                </c:pt>
                <c:pt idx="1612">
                  <c:v>4</c:v>
                </c:pt>
                <c:pt idx="1613">
                  <c:v>8</c:v>
                </c:pt>
                <c:pt idx="1614">
                  <c:v>9</c:v>
                </c:pt>
                <c:pt idx="1615">
                  <c:v>8</c:v>
                </c:pt>
                <c:pt idx="1616">
                  <c:v>5</c:v>
                </c:pt>
                <c:pt idx="1617">
                  <c:v>8</c:v>
                </c:pt>
                <c:pt idx="1618">
                  <c:v>2</c:v>
                </c:pt>
                <c:pt idx="1619">
                  <c:v>2</c:v>
                </c:pt>
                <c:pt idx="1620">
                  <c:v>5</c:v>
                </c:pt>
                <c:pt idx="1621">
                  <c:v>7</c:v>
                </c:pt>
                <c:pt idx="1622">
                  <c:v>5</c:v>
                </c:pt>
                <c:pt idx="1623">
                  <c:v>4</c:v>
                </c:pt>
                <c:pt idx="1624">
                  <c:v>2</c:v>
                </c:pt>
                <c:pt idx="1625">
                  <c:v>7</c:v>
                </c:pt>
                <c:pt idx="1626">
                  <c:v>5</c:v>
                </c:pt>
                <c:pt idx="1627">
                  <c:v>8</c:v>
                </c:pt>
                <c:pt idx="1628">
                  <c:v>3</c:v>
                </c:pt>
                <c:pt idx="1629">
                  <c:v>2</c:v>
                </c:pt>
                <c:pt idx="1630">
                  <c:v>4</c:v>
                </c:pt>
                <c:pt idx="1631">
                  <c:v>4</c:v>
                </c:pt>
                <c:pt idx="1632">
                  <c:v>2</c:v>
                </c:pt>
                <c:pt idx="1633">
                  <c:v>3</c:v>
                </c:pt>
                <c:pt idx="1634">
                  <c:v>2</c:v>
                </c:pt>
                <c:pt idx="1635">
                  <c:v>6</c:v>
                </c:pt>
                <c:pt idx="1636">
                  <c:v>5</c:v>
                </c:pt>
                <c:pt idx="1637">
                  <c:v>3</c:v>
                </c:pt>
                <c:pt idx="1638">
                  <c:v>7</c:v>
                </c:pt>
                <c:pt idx="1639">
                  <c:v>4</c:v>
                </c:pt>
                <c:pt idx="1640">
                  <c:v>2</c:v>
                </c:pt>
                <c:pt idx="1641">
                  <c:v>6</c:v>
                </c:pt>
                <c:pt idx="1642">
                  <c:v>2</c:v>
                </c:pt>
                <c:pt idx="1643">
                  <c:v>4</c:v>
                </c:pt>
                <c:pt idx="1644">
                  <c:v>5</c:v>
                </c:pt>
                <c:pt idx="1645">
                  <c:v>6</c:v>
                </c:pt>
                <c:pt idx="1646">
                  <c:v>4</c:v>
                </c:pt>
                <c:pt idx="1647">
                  <c:v>4</c:v>
                </c:pt>
                <c:pt idx="1648">
                  <c:v>2</c:v>
                </c:pt>
                <c:pt idx="1649">
                  <c:v>1</c:v>
                </c:pt>
                <c:pt idx="1650">
                  <c:v>6</c:v>
                </c:pt>
                <c:pt idx="1651">
                  <c:v>2</c:v>
                </c:pt>
                <c:pt idx="1652">
                  <c:v>2</c:v>
                </c:pt>
                <c:pt idx="1653">
                  <c:v>2</c:v>
                </c:pt>
                <c:pt idx="1654">
                  <c:v>3</c:v>
                </c:pt>
                <c:pt idx="1655">
                  <c:v>1</c:v>
                </c:pt>
                <c:pt idx="1656">
                  <c:v>2</c:v>
                </c:pt>
                <c:pt idx="1657">
                  <c:v>1</c:v>
                </c:pt>
                <c:pt idx="1658">
                  <c:v>2</c:v>
                </c:pt>
                <c:pt idx="1659">
                  <c:v>0</c:v>
                </c:pt>
                <c:pt idx="1660">
                  <c:v>1</c:v>
                </c:pt>
                <c:pt idx="1661">
                  <c:v>1</c:v>
                </c:pt>
                <c:pt idx="1662">
                  <c:v>3</c:v>
                </c:pt>
                <c:pt idx="1663">
                  <c:v>0</c:v>
                </c:pt>
                <c:pt idx="1664">
                  <c:v>1</c:v>
                </c:pt>
                <c:pt idx="1665">
                  <c:v>1</c:v>
                </c:pt>
                <c:pt idx="1666">
                  <c:v>2</c:v>
                </c:pt>
                <c:pt idx="1667">
                  <c:v>4</c:v>
                </c:pt>
                <c:pt idx="1668">
                  <c:v>4</c:v>
                </c:pt>
                <c:pt idx="1669">
                  <c:v>1</c:v>
                </c:pt>
                <c:pt idx="1670">
                  <c:v>2</c:v>
                </c:pt>
                <c:pt idx="1671">
                  <c:v>1</c:v>
                </c:pt>
                <c:pt idx="1672">
                  <c:v>0</c:v>
                </c:pt>
                <c:pt idx="1673">
                  <c:v>2</c:v>
                </c:pt>
                <c:pt idx="1674">
                  <c:v>0</c:v>
                </c:pt>
                <c:pt idx="1675">
                  <c:v>2</c:v>
                </c:pt>
                <c:pt idx="1676">
                  <c:v>0</c:v>
                </c:pt>
                <c:pt idx="1677">
                  <c:v>0</c:v>
                </c:pt>
                <c:pt idx="1678">
                  <c:v>2</c:v>
                </c:pt>
                <c:pt idx="1679">
                  <c:v>3</c:v>
                </c:pt>
                <c:pt idx="1680">
                  <c:v>4</c:v>
                </c:pt>
                <c:pt idx="1681">
                  <c:v>1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0</c:v>
                </c:pt>
                <c:pt idx="1689">
                  <c:v>0</c:v>
                </c:pt>
                <c:pt idx="1690">
                  <c:v>2</c:v>
                </c:pt>
                <c:pt idx="1691">
                  <c:v>2</c:v>
                </c:pt>
                <c:pt idx="1692">
                  <c:v>1</c:v>
                </c:pt>
                <c:pt idx="1693">
                  <c:v>0</c:v>
                </c:pt>
                <c:pt idx="1694">
                  <c:v>2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2</c:v>
                </c:pt>
                <c:pt idx="1703">
                  <c:v>1</c:v>
                </c:pt>
                <c:pt idx="1704">
                  <c:v>1</c:v>
                </c:pt>
                <c:pt idx="1705">
                  <c:v>0</c:v>
                </c:pt>
                <c:pt idx="1706">
                  <c:v>1</c:v>
                </c:pt>
                <c:pt idx="1707">
                  <c:v>0</c:v>
                </c:pt>
                <c:pt idx="1708">
                  <c:v>2</c:v>
                </c:pt>
                <c:pt idx="1709">
                  <c:v>1</c:v>
                </c:pt>
                <c:pt idx="1710">
                  <c:v>0</c:v>
                </c:pt>
                <c:pt idx="1711">
                  <c:v>1</c:v>
                </c:pt>
                <c:pt idx="1712">
                  <c:v>2</c:v>
                </c:pt>
                <c:pt idx="1713">
                  <c:v>0</c:v>
                </c:pt>
                <c:pt idx="1714">
                  <c:v>3</c:v>
                </c:pt>
                <c:pt idx="1715">
                  <c:v>0</c:v>
                </c:pt>
                <c:pt idx="1716">
                  <c:v>2</c:v>
                </c:pt>
                <c:pt idx="1717">
                  <c:v>1</c:v>
                </c:pt>
                <c:pt idx="1718">
                  <c:v>3</c:v>
                </c:pt>
                <c:pt idx="1719">
                  <c:v>0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0</c:v>
                </c:pt>
                <c:pt idx="1727">
                  <c:v>2</c:v>
                </c:pt>
                <c:pt idx="1728">
                  <c:v>2</c:v>
                </c:pt>
                <c:pt idx="1729">
                  <c:v>0</c:v>
                </c:pt>
                <c:pt idx="1730">
                  <c:v>0</c:v>
                </c:pt>
                <c:pt idx="1731">
                  <c:v>2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0</c:v>
                </c:pt>
                <c:pt idx="1738">
                  <c:v>1</c:v>
                </c:pt>
                <c:pt idx="1739">
                  <c:v>1</c:v>
                </c:pt>
                <c:pt idx="1740">
                  <c:v>3</c:v>
                </c:pt>
                <c:pt idx="1741">
                  <c:v>2</c:v>
                </c:pt>
                <c:pt idx="1742">
                  <c:v>1</c:v>
                </c:pt>
                <c:pt idx="1743">
                  <c:v>1</c:v>
                </c:pt>
                <c:pt idx="1744">
                  <c:v>0</c:v>
                </c:pt>
                <c:pt idx="1745">
                  <c:v>2</c:v>
                </c:pt>
                <c:pt idx="1746">
                  <c:v>0</c:v>
                </c:pt>
                <c:pt idx="1747">
                  <c:v>0</c:v>
                </c:pt>
                <c:pt idx="1748">
                  <c:v>1</c:v>
                </c:pt>
                <c:pt idx="1749">
                  <c:v>0</c:v>
                </c:pt>
                <c:pt idx="1750">
                  <c:v>0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0</c:v>
                </c:pt>
                <c:pt idx="1760">
                  <c:v>0</c:v>
                </c:pt>
                <c:pt idx="1761">
                  <c:v>1</c:v>
                </c:pt>
                <c:pt idx="1762">
                  <c:v>0</c:v>
                </c:pt>
                <c:pt idx="1763">
                  <c:v>1</c:v>
                </c:pt>
                <c:pt idx="1764">
                  <c:v>0</c:v>
                </c:pt>
                <c:pt idx="1765">
                  <c:v>1</c:v>
                </c:pt>
                <c:pt idx="1766">
                  <c:v>0</c:v>
                </c:pt>
                <c:pt idx="1767">
                  <c:v>0</c:v>
                </c:pt>
                <c:pt idx="1768">
                  <c:v>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1</c:v>
                </c:pt>
                <c:pt idx="1773">
                  <c:v>2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2</c:v>
                </c:pt>
                <c:pt idx="1778">
                  <c:v>0</c:v>
                </c:pt>
                <c:pt idx="1779">
                  <c:v>1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1</c:v>
                </c:pt>
                <c:pt idx="1785">
                  <c:v>0</c:v>
                </c:pt>
                <c:pt idx="1786">
                  <c:v>0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0</c:v>
                </c:pt>
                <c:pt idx="1791">
                  <c:v>2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1</c:v>
                </c:pt>
                <c:pt idx="1797">
                  <c:v>1</c:v>
                </c:pt>
                <c:pt idx="1798">
                  <c:v>0</c:v>
                </c:pt>
                <c:pt idx="1799">
                  <c:v>1</c:v>
                </c:pt>
                <c:pt idx="1800">
                  <c:v>0</c:v>
                </c:pt>
                <c:pt idx="1801">
                  <c:v>1</c:v>
                </c:pt>
                <c:pt idx="1802">
                  <c:v>0</c:v>
                </c:pt>
                <c:pt idx="1803">
                  <c:v>1</c:v>
                </c:pt>
                <c:pt idx="1804">
                  <c:v>0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2</c:v>
                </c:pt>
                <c:pt idx="1810">
                  <c:v>1</c:v>
                </c:pt>
                <c:pt idx="1811">
                  <c:v>0</c:v>
                </c:pt>
                <c:pt idx="1812">
                  <c:v>0</c:v>
                </c:pt>
                <c:pt idx="1813">
                  <c:v>1</c:v>
                </c:pt>
                <c:pt idx="1814">
                  <c:v>1</c:v>
                </c:pt>
                <c:pt idx="1815">
                  <c:v>2</c:v>
                </c:pt>
                <c:pt idx="1816">
                  <c:v>2</c:v>
                </c:pt>
                <c:pt idx="1817">
                  <c:v>1</c:v>
                </c:pt>
                <c:pt idx="1818">
                  <c:v>1</c:v>
                </c:pt>
                <c:pt idx="1819">
                  <c:v>0</c:v>
                </c:pt>
                <c:pt idx="1820">
                  <c:v>0</c:v>
                </c:pt>
                <c:pt idx="1821">
                  <c:v>1</c:v>
                </c:pt>
                <c:pt idx="1822">
                  <c:v>2</c:v>
                </c:pt>
                <c:pt idx="1823">
                  <c:v>0</c:v>
                </c:pt>
                <c:pt idx="1824">
                  <c:v>0</c:v>
                </c:pt>
                <c:pt idx="1825">
                  <c:v>1</c:v>
                </c:pt>
                <c:pt idx="1826">
                  <c:v>0</c:v>
                </c:pt>
                <c:pt idx="1827">
                  <c:v>0</c:v>
                </c:pt>
                <c:pt idx="1828">
                  <c:v>2</c:v>
                </c:pt>
                <c:pt idx="1829">
                  <c:v>0</c:v>
                </c:pt>
                <c:pt idx="1830">
                  <c:v>1</c:v>
                </c:pt>
                <c:pt idx="1831">
                  <c:v>2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2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0</c:v>
                </c:pt>
                <c:pt idx="1843">
                  <c:v>1</c:v>
                </c:pt>
                <c:pt idx="1844">
                  <c:v>2</c:v>
                </c:pt>
                <c:pt idx="1845">
                  <c:v>0</c:v>
                </c:pt>
                <c:pt idx="1846">
                  <c:v>1</c:v>
                </c:pt>
                <c:pt idx="1847">
                  <c:v>0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2</c:v>
                </c:pt>
                <c:pt idx="1852">
                  <c:v>1</c:v>
                </c:pt>
                <c:pt idx="1853">
                  <c:v>1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1</c:v>
                </c:pt>
                <c:pt idx="1859">
                  <c:v>1</c:v>
                </c:pt>
                <c:pt idx="1860">
                  <c:v>0</c:v>
                </c:pt>
                <c:pt idx="1861">
                  <c:v>3</c:v>
                </c:pt>
                <c:pt idx="1862">
                  <c:v>1</c:v>
                </c:pt>
                <c:pt idx="1863">
                  <c:v>0</c:v>
                </c:pt>
                <c:pt idx="1864">
                  <c:v>0</c:v>
                </c:pt>
                <c:pt idx="1865">
                  <c:v>1</c:v>
                </c:pt>
                <c:pt idx="1866">
                  <c:v>0</c:v>
                </c:pt>
                <c:pt idx="1867">
                  <c:v>2</c:v>
                </c:pt>
                <c:pt idx="1868">
                  <c:v>0</c:v>
                </c:pt>
                <c:pt idx="1869">
                  <c:v>2</c:v>
                </c:pt>
                <c:pt idx="1870">
                  <c:v>1</c:v>
                </c:pt>
                <c:pt idx="1871">
                  <c:v>1</c:v>
                </c:pt>
                <c:pt idx="1872">
                  <c:v>0</c:v>
                </c:pt>
                <c:pt idx="1873">
                  <c:v>1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1</c:v>
                </c:pt>
                <c:pt idx="1878">
                  <c:v>0</c:v>
                </c:pt>
                <c:pt idx="1879">
                  <c:v>1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1</c:v>
                </c:pt>
                <c:pt idx="1885">
                  <c:v>0</c:v>
                </c:pt>
                <c:pt idx="1886">
                  <c:v>1</c:v>
                </c:pt>
                <c:pt idx="1887">
                  <c:v>1</c:v>
                </c:pt>
                <c:pt idx="1888">
                  <c:v>0</c:v>
                </c:pt>
                <c:pt idx="1889">
                  <c:v>1</c:v>
                </c:pt>
                <c:pt idx="1890">
                  <c:v>0</c:v>
                </c:pt>
                <c:pt idx="1891">
                  <c:v>1</c:v>
                </c:pt>
                <c:pt idx="1892">
                  <c:v>2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1</c:v>
                </c:pt>
                <c:pt idx="1897">
                  <c:v>0</c:v>
                </c:pt>
                <c:pt idx="1898">
                  <c:v>2</c:v>
                </c:pt>
                <c:pt idx="1899">
                  <c:v>0</c:v>
                </c:pt>
                <c:pt idx="1900">
                  <c:v>2</c:v>
                </c:pt>
                <c:pt idx="1901">
                  <c:v>1</c:v>
                </c:pt>
                <c:pt idx="1902">
                  <c:v>1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0</c:v>
                </c:pt>
                <c:pt idx="1913">
                  <c:v>1</c:v>
                </c:pt>
                <c:pt idx="1914">
                  <c:v>2</c:v>
                </c:pt>
                <c:pt idx="1915">
                  <c:v>1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C2-4C2B-AD6B-7FC2A7C490EE}"/>
            </c:ext>
          </c:extLst>
        </c:ser>
        <c:ser>
          <c:idx val="1"/>
          <c:order val="1"/>
          <c:tx>
            <c:v>B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PIXE!$B$1:$B$2024</c:f>
              <c:numCache>
                <c:formatCode>General</c:formatCode>
                <c:ptCount val="2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</c:numCache>
            </c:numRef>
          </c:xVal>
          <c:yVal>
            <c:numRef>
              <c:f>PIXE!$D$1:$D$2024</c:f>
              <c:numCache>
                <c:formatCode>General</c:formatCode>
                <c:ptCount val="2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7</c:v>
                </c:pt>
                <c:pt idx="50">
                  <c:v>11</c:v>
                </c:pt>
                <c:pt idx="51">
                  <c:v>39</c:v>
                </c:pt>
                <c:pt idx="52">
                  <c:v>138</c:v>
                </c:pt>
                <c:pt idx="53">
                  <c:v>266</c:v>
                </c:pt>
                <c:pt idx="54">
                  <c:v>603</c:v>
                </c:pt>
                <c:pt idx="55">
                  <c:v>1414</c:v>
                </c:pt>
                <c:pt idx="56">
                  <c:v>2620</c:v>
                </c:pt>
                <c:pt idx="57">
                  <c:v>5377</c:v>
                </c:pt>
                <c:pt idx="58">
                  <c:v>9454</c:v>
                </c:pt>
                <c:pt idx="59">
                  <c:v>14971</c:v>
                </c:pt>
                <c:pt idx="60">
                  <c:v>25584</c:v>
                </c:pt>
                <c:pt idx="61">
                  <c:v>44292</c:v>
                </c:pt>
                <c:pt idx="62">
                  <c:v>58431</c:v>
                </c:pt>
                <c:pt idx="63">
                  <c:v>74792</c:v>
                </c:pt>
                <c:pt idx="64">
                  <c:v>109571</c:v>
                </c:pt>
                <c:pt idx="65">
                  <c:v>124070</c:v>
                </c:pt>
                <c:pt idx="66">
                  <c:v>151729</c:v>
                </c:pt>
                <c:pt idx="67">
                  <c:v>181238</c:v>
                </c:pt>
                <c:pt idx="68">
                  <c:v>193322</c:v>
                </c:pt>
                <c:pt idx="69">
                  <c:v>181717</c:v>
                </c:pt>
                <c:pt idx="70">
                  <c:v>174708</c:v>
                </c:pt>
                <c:pt idx="71">
                  <c:v>149312</c:v>
                </c:pt>
                <c:pt idx="72">
                  <c:v>139437</c:v>
                </c:pt>
                <c:pt idx="73">
                  <c:v>108532</c:v>
                </c:pt>
                <c:pt idx="74">
                  <c:v>85367</c:v>
                </c:pt>
                <c:pt idx="75">
                  <c:v>60358</c:v>
                </c:pt>
                <c:pt idx="76">
                  <c:v>41356</c:v>
                </c:pt>
                <c:pt idx="77">
                  <c:v>26258</c:v>
                </c:pt>
                <c:pt idx="78">
                  <c:v>17123</c:v>
                </c:pt>
                <c:pt idx="79">
                  <c:v>9376</c:v>
                </c:pt>
                <c:pt idx="80">
                  <c:v>5120</c:v>
                </c:pt>
                <c:pt idx="81">
                  <c:v>2837</c:v>
                </c:pt>
                <c:pt idx="82">
                  <c:v>1488</c:v>
                </c:pt>
                <c:pt idx="83">
                  <c:v>592</c:v>
                </c:pt>
                <c:pt idx="84">
                  <c:v>264</c:v>
                </c:pt>
                <c:pt idx="85">
                  <c:v>133</c:v>
                </c:pt>
                <c:pt idx="86">
                  <c:v>58</c:v>
                </c:pt>
                <c:pt idx="87">
                  <c:v>25</c:v>
                </c:pt>
                <c:pt idx="88">
                  <c:v>9</c:v>
                </c:pt>
                <c:pt idx="89">
                  <c:v>4</c:v>
                </c:pt>
                <c:pt idx="90">
                  <c:v>3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2</c:v>
                </c:pt>
                <c:pt idx="95">
                  <c:v>2</c:v>
                </c:pt>
                <c:pt idx="96">
                  <c:v>5</c:v>
                </c:pt>
                <c:pt idx="97">
                  <c:v>1</c:v>
                </c:pt>
                <c:pt idx="98">
                  <c:v>3</c:v>
                </c:pt>
                <c:pt idx="99">
                  <c:v>5</c:v>
                </c:pt>
                <c:pt idx="100">
                  <c:v>5</c:v>
                </c:pt>
                <c:pt idx="101">
                  <c:v>11</c:v>
                </c:pt>
                <c:pt idx="102">
                  <c:v>7</c:v>
                </c:pt>
                <c:pt idx="103">
                  <c:v>5</c:v>
                </c:pt>
                <c:pt idx="104">
                  <c:v>18</c:v>
                </c:pt>
                <c:pt idx="105">
                  <c:v>18</c:v>
                </c:pt>
                <c:pt idx="106">
                  <c:v>23</c:v>
                </c:pt>
                <c:pt idx="107">
                  <c:v>19</c:v>
                </c:pt>
                <c:pt idx="108">
                  <c:v>25</c:v>
                </c:pt>
                <c:pt idx="109">
                  <c:v>21</c:v>
                </c:pt>
                <c:pt idx="110">
                  <c:v>25</c:v>
                </c:pt>
                <c:pt idx="111">
                  <c:v>32</c:v>
                </c:pt>
                <c:pt idx="112">
                  <c:v>30</c:v>
                </c:pt>
                <c:pt idx="113">
                  <c:v>34</c:v>
                </c:pt>
                <c:pt idx="114">
                  <c:v>27</c:v>
                </c:pt>
                <c:pt idx="115">
                  <c:v>27</c:v>
                </c:pt>
                <c:pt idx="116">
                  <c:v>31</c:v>
                </c:pt>
                <c:pt idx="117">
                  <c:v>25</c:v>
                </c:pt>
                <c:pt idx="118">
                  <c:v>35</c:v>
                </c:pt>
                <c:pt idx="119">
                  <c:v>25</c:v>
                </c:pt>
                <c:pt idx="120">
                  <c:v>24</c:v>
                </c:pt>
                <c:pt idx="121">
                  <c:v>31</c:v>
                </c:pt>
                <c:pt idx="122">
                  <c:v>33</c:v>
                </c:pt>
                <c:pt idx="123">
                  <c:v>25</c:v>
                </c:pt>
                <c:pt idx="124">
                  <c:v>18</c:v>
                </c:pt>
                <c:pt idx="125">
                  <c:v>27</c:v>
                </c:pt>
                <c:pt idx="126">
                  <c:v>21</c:v>
                </c:pt>
                <c:pt idx="127">
                  <c:v>37</c:v>
                </c:pt>
                <c:pt idx="128">
                  <c:v>20</c:v>
                </c:pt>
                <c:pt idx="129">
                  <c:v>28</c:v>
                </c:pt>
                <c:pt idx="130">
                  <c:v>22</c:v>
                </c:pt>
                <c:pt idx="131">
                  <c:v>25</c:v>
                </c:pt>
                <c:pt idx="132">
                  <c:v>21</c:v>
                </c:pt>
                <c:pt idx="133">
                  <c:v>20</c:v>
                </c:pt>
                <c:pt idx="134">
                  <c:v>23</c:v>
                </c:pt>
                <c:pt idx="135">
                  <c:v>13</c:v>
                </c:pt>
                <c:pt idx="136">
                  <c:v>15</c:v>
                </c:pt>
                <c:pt idx="137">
                  <c:v>16</c:v>
                </c:pt>
                <c:pt idx="138">
                  <c:v>22</c:v>
                </c:pt>
                <c:pt idx="139">
                  <c:v>24</c:v>
                </c:pt>
                <c:pt idx="140">
                  <c:v>9</c:v>
                </c:pt>
                <c:pt idx="141">
                  <c:v>27</c:v>
                </c:pt>
                <c:pt idx="142">
                  <c:v>18</c:v>
                </c:pt>
                <c:pt idx="143">
                  <c:v>15</c:v>
                </c:pt>
                <c:pt idx="144">
                  <c:v>20</c:v>
                </c:pt>
                <c:pt idx="145">
                  <c:v>23</c:v>
                </c:pt>
                <c:pt idx="146">
                  <c:v>19</c:v>
                </c:pt>
                <c:pt idx="147">
                  <c:v>24</c:v>
                </c:pt>
                <c:pt idx="148">
                  <c:v>25</c:v>
                </c:pt>
                <c:pt idx="149">
                  <c:v>22</c:v>
                </c:pt>
                <c:pt idx="150">
                  <c:v>12</c:v>
                </c:pt>
                <c:pt idx="151">
                  <c:v>13</c:v>
                </c:pt>
                <c:pt idx="152">
                  <c:v>23</c:v>
                </c:pt>
                <c:pt idx="153">
                  <c:v>17</c:v>
                </c:pt>
                <c:pt idx="154">
                  <c:v>15</c:v>
                </c:pt>
                <c:pt idx="155">
                  <c:v>22</c:v>
                </c:pt>
                <c:pt idx="156">
                  <c:v>16</c:v>
                </c:pt>
                <c:pt idx="157">
                  <c:v>16</c:v>
                </c:pt>
                <c:pt idx="158">
                  <c:v>19</c:v>
                </c:pt>
                <c:pt idx="159">
                  <c:v>20</c:v>
                </c:pt>
                <c:pt idx="160">
                  <c:v>14</c:v>
                </c:pt>
                <c:pt idx="161">
                  <c:v>18</c:v>
                </c:pt>
                <c:pt idx="162">
                  <c:v>23</c:v>
                </c:pt>
                <c:pt idx="163">
                  <c:v>13</c:v>
                </c:pt>
                <c:pt idx="164">
                  <c:v>20</c:v>
                </c:pt>
                <c:pt idx="165">
                  <c:v>20</c:v>
                </c:pt>
                <c:pt idx="166">
                  <c:v>7</c:v>
                </c:pt>
                <c:pt idx="167">
                  <c:v>12</c:v>
                </c:pt>
                <c:pt idx="168">
                  <c:v>17</c:v>
                </c:pt>
                <c:pt idx="169">
                  <c:v>20</c:v>
                </c:pt>
                <c:pt idx="170">
                  <c:v>13</c:v>
                </c:pt>
                <c:pt idx="171">
                  <c:v>14</c:v>
                </c:pt>
                <c:pt idx="172">
                  <c:v>19</c:v>
                </c:pt>
                <c:pt idx="173">
                  <c:v>14</c:v>
                </c:pt>
                <c:pt idx="174">
                  <c:v>15</c:v>
                </c:pt>
                <c:pt idx="175">
                  <c:v>16</c:v>
                </c:pt>
                <c:pt idx="176">
                  <c:v>17</c:v>
                </c:pt>
                <c:pt idx="177">
                  <c:v>29</c:v>
                </c:pt>
                <c:pt idx="178">
                  <c:v>13</c:v>
                </c:pt>
                <c:pt idx="179">
                  <c:v>24</c:v>
                </c:pt>
                <c:pt idx="180">
                  <c:v>18</c:v>
                </c:pt>
                <c:pt idx="181">
                  <c:v>27</c:v>
                </c:pt>
                <c:pt idx="182">
                  <c:v>16</c:v>
                </c:pt>
                <c:pt idx="183">
                  <c:v>17</c:v>
                </c:pt>
                <c:pt idx="184">
                  <c:v>18</c:v>
                </c:pt>
                <c:pt idx="185">
                  <c:v>33</c:v>
                </c:pt>
                <c:pt idx="186">
                  <c:v>16</c:v>
                </c:pt>
                <c:pt idx="187">
                  <c:v>17</c:v>
                </c:pt>
                <c:pt idx="188">
                  <c:v>19</c:v>
                </c:pt>
                <c:pt idx="189">
                  <c:v>24</c:v>
                </c:pt>
                <c:pt idx="190">
                  <c:v>18</c:v>
                </c:pt>
                <c:pt idx="191">
                  <c:v>26</c:v>
                </c:pt>
                <c:pt idx="192">
                  <c:v>20</c:v>
                </c:pt>
                <c:pt idx="193">
                  <c:v>12</c:v>
                </c:pt>
                <c:pt idx="194">
                  <c:v>24</c:v>
                </c:pt>
                <c:pt idx="195">
                  <c:v>22</c:v>
                </c:pt>
                <c:pt idx="196">
                  <c:v>17</c:v>
                </c:pt>
                <c:pt idx="197">
                  <c:v>22</c:v>
                </c:pt>
                <c:pt idx="198">
                  <c:v>18</c:v>
                </c:pt>
                <c:pt idx="199">
                  <c:v>24</c:v>
                </c:pt>
                <c:pt idx="200">
                  <c:v>23</c:v>
                </c:pt>
                <c:pt idx="201">
                  <c:v>23</c:v>
                </c:pt>
                <c:pt idx="202">
                  <c:v>17</c:v>
                </c:pt>
                <c:pt idx="203">
                  <c:v>16</c:v>
                </c:pt>
                <c:pt idx="204">
                  <c:v>18</c:v>
                </c:pt>
                <c:pt idx="205">
                  <c:v>16</c:v>
                </c:pt>
                <c:pt idx="206">
                  <c:v>29</c:v>
                </c:pt>
                <c:pt idx="207">
                  <c:v>29</c:v>
                </c:pt>
                <c:pt idx="208">
                  <c:v>19</c:v>
                </c:pt>
                <c:pt idx="209">
                  <c:v>24</c:v>
                </c:pt>
                <c:pt idx="210">
                  <c:v>23</c:v>
                </c:pt>
                <c:pt idx="211">
                  <c:v>25</c:v>
                </c:pt>
                <c:pt idx="212">
                  <c:v>27</c:v>
                </c:pt>
                <c:pt idx="213">
                  <c:v>23</c:v>
                </c:pt>
                <c:pt idx="214">
                  <c:v>18</c:v>
                </c:pt>
                <c:pt idx="215">
                  <c:v>27</c:v>
                </c:pt>
                <c:pt idx="216">
                  <c:v>18</c:v>
                </c:pt>
                <c:pt idx="217">
                  <c:v>24</c:v>
                </c:pt>
                <c:pt idx="218">
                  <c:v>22</c:v>
                </c:pt>
                <c:pt idx="219">
                  <c:v>20</c:v>
                </c:pt>
                <c:pt idx="220">
                  <c:v>18</c:v>
                </c:pt>
                <c:pt idx="221">
                  <c:v>18</c:v>
                </c:pt>
                <c:pt idx="222">
                  <c:v>18</c:v>
                </c:pt>
                <c:pt idx="223">
                  <c:v>19</c:v>
                </c:pt>
                <c:pt idx="224">
                  <c:v>23</c:v>
                </c:pt>
                <c:pt idx="225">
                  <c:v>24</c:v>
                </c:pt>
                <c:pt idx="226">
                  <c:v>21</c:v>
                </c:pt>
                <c:pt idx="227">
                  <c:v>20</c:v>
                </c:pt>
                <c:pt idx="228">
                  <c:v>19</c:v>
                </c:pt>
                <c:pt idx="229">
                  <c:v>25</c:v>
                </c:pt>
                <c:pt idx="230">
                  <c:v>20</c:v>
                </c:pt>
                <c:pt idx="231">
                  <c:v>23</c:v>
                </c:pt>
                <c:pt idx="232">
                  <c:v>27</c:v>
                </c:pt>
                <c:pt idx="233">
                  <c:v>23</c:v>
                </c:pt>
                <c:pt idx="234">
                  <c:v>15</c:v>
                </c:pt>
                <c:pt idx="235">
                  <c:v>22</c:v>
                </c:pt>
                <c:pt idx="236">
                  <c:v>18</c:v>
                </c:pt>
                <c:pt idx="237">
                  <c:v>13</c:v>
                </c:pt>
                <c:pt idx="238">
                  <c:v>24</c:v>
                </c:pt>
                <c:pt idx="239">
                  <c:v>19</c:v>
                </c:pt>
                <c:pt idx="240">
                  <c:v>24</c:v>
                </c:pt>
                <c:pt idx="241">
                  <c:v>22</c:v>
                </c:pt>
                <c:pt idx="242">
                  <c:v>22</c:v>
                </c:pt>
                <c:pt idx="243">
                  <c:v>19</c:v>
                </c:pt>
                <c:pt idx="244">
                  <c:v>26</c:v>
                </c:pt>
                <c:pt idx="245">
                  <c:v>20</c:v>
                </c:pt>
                <c:pt idx="246">
                  <c:v>16</c:v>
                </c:pt>
                <c:pt idx="247">
                  <c:v>26</c:v>
                </c:pt>
                <c:pt idx="248">
                  <c:v>25</c:v>
                </c:pt>
                <c:pt idx="249">
                  <c:v>18</c:v>
                </c:pt>
                <c:pt idx="250">
                  <c:v>21</c:v>
                </c:pt>
                <c:pt idx="251">
                  <c:v>18</c:v>
                </c:pt>
                <c:pt idx="252">
                  <c:v>23</c:v>
                </c:pt>
                <c:pt idx="253">
                  <c:v>31</c:v>
                </c:pt>
                <c:pt idx="254">
                  <c:v>19</c:v>
                </c:pt>
                <c:pt idx="255">
                  <c:v>16</c:v>
                </c:pt>
                <c:pt idx="256">
                  <c:v>25</c:v>
                </c:pt>
                <c:pt idx="257">
                  <c:v>19</c:v>
                </c:pt>
                <c:pt idx="258">
                  <c:v>24</c:v>
                </c:pt>
                <c:pt idx="259">
                  <c:v>29</c:v>
                </c:pt>
                <c:pt idx="260">
                  <c:v>31</c:v>
                </c:pt>
                <c:pt idx="261">
                  <c:v>25</c:v>
                </c:pt>
                <c:pt idx="262">
                  <c:v>17</c:v>
                </c:pt>
                <c:pt idx="263">
                  <c:v>26</c:v>
                </c:pt>
                <c:pt idx="264">
                  <c:v>23</c:v>
                </c:pt>
                <c:pt idx="265">
                  <c:v>21</c:v>
                </c:pt>
                <c:pt idx="266">
                  <c:v>19</c:v>
                </c:pt>
                <c:pt idx="267">
                  <c:v>13</c:v>
                </c:pt>
                <c:pt idx="268">
                  <c:v>20</c:v>
                </c:pt>
                <c:pt idx="269">
                  <c:v>23</c:v>
                </c:pt>
                <c:pt idx="270">
                  <c:v>24</c:v>
                </c:pt>
                <c:pt idx="271">
                  <c:v>25</c:v>
                </c:pt>
                <c:pt idx="272">
                  <c:v>22</c:v>
                </c:pt>
                <c:pt idx="273">
                  <c:v>15</c:v>
                </c:pt>
                <c:pt idx="274">
                  <c:v>21</c:v>
                </c:pt>
                <c:pt idx="275">
                  <c:v>25</c:v>
                </c:pt>
                <c:pt idx="276">
                  <c:v>25</c:v>
                </c:pt>
                <c:pt idx="277">
                  <c:v>21</c:v>
                </c:pt>
                <c:pt idx="278">
                  <c:v>29</c:v>
                </c:pt>
                <c:pt idx="279">
                  <c:v>14</c:v>
                </c:pt>
                <c:pt idx="280">
                  <c:v>26</c:v>
                </c:pt>
                <c:pt idx="281">
                  <c:v>23</c:v>
                </c:pt>
                <c:pt idx="282">
                  <c:v>16</c:v>
                </c:pt>
                <c:pt idx="283">
                  <c:v>27</c:v>
                </c:pt>
                <c:pt idx="284">
                  <c:v>26</c:v>
                </c:pt>
                <c:pt idx="285">
                  <c:v>28</c:v>
                </c:pt>
                <c:pt idx="286">
                  <c:v>28</c:v>
                </c:pt>
                <c:pt idx="287">
                  <c:v>14</c:v>
                </c:pt>
                <c:pt idx="288">
                  <c:v>30</c:v>
                </c:pt>
                <c:pt idx="289">
                  <c:v>20</c:v>
                </c:pt>
                <c:pt idx="290">
                  <c:v>25</c:v>
                </c:pt>
                <c:pt idx="291">
                  <c:v>27</c:v>
                </c:pt>
                <c:pt idx="292">
                  <c:v>34</c:v>
                </c:pt>
                <c:pt idx="293">
                  <c:v>21</c:v>
                </c:pt>
                <c:pt idx="294">
                  <c:v>22</c:v>
                </c:pt>
                <c:pt idx="295">
                  <c:v>35</c:v>
                </c:pt>
                <c:pt idx="296">
                  <c:v>31</c:v>
                </c:pt>
                <c:pt idx="297">
                  <c:v>23</c:v>
                </c:pt>
                <c:pt idx="298">
                  <c:v>28</c:v>
                </c:pt>
                <c:pt idx="299">
                  <c:v>23</c:v>
                </c:pt>
                <c:pt idx="300">
                  <c:v>39</c:v>
                </c:pt>
                <c:pt idx="301">
                  <c:v>29</c:v>
                </c:pt>
                <c:pt idx="302">
                  <c:v>32</c:v>
                </c:pt>
                <c:pt idx="303">
                  <c:v>31</c:v>
                </c:pt>
                <c:pt idx="304">
                  <c:v>30</c:v>
                </c:pt>
                <c:pt idx="305">
                  <c:v>38</c:v>
                </c:pt>
                <c:pt idx="306">
                  <c:v>26</c:v>
                </c:pt>
                <c:pt idx="307">
                  <c:v>35</c:v>
                </c:pt>
                <c:pt idx="308">
                  <c:v>29</c:v>
                </c:pt>
                <c:pt idx="309">
                  <c:v>29</c:v>
                </c:pt>
                <c:pt idx="310">
                  <c:v>25</c:v>
                </c:pt>
                <c:pt idx="311">
                  <c:v>27</c:v>
                </c:pt>
                <c:pt idx="312">
                  <c:v>39</c:v>
                </c:pt>
                <c:pt idx="313">
                  <c:v>28</c:v>
                </c:pt>
                <c:pt idx="314">
                  <c:v>35</c:v>
                </c:pt>
                <c:pt idx="315">
                  <c:v>30</c:v>
                </c:pt>
                <c:pt idx="316">
                  <c:v>33</c:v>
                </c:pt>
                <c:pt idx="317">
                  <c:v>41</c:v>
                </c:pt>
                <c:pt idx="318">
                  <c:v>39</c:v>
                </c:pt>
                <c:pt idx="319">
                  <c:v>35</c:v>
                </c:pt>
                <c:pt idx="320">
                  <c:v>36</c:v>
                </c:pt>
                <c:pt idx="321">
                  <c:v>46</c:v>
                </c:pt>
                <c:pt idx="322">
                  <c:v>34</c:v>
                </c:pt>
                <c:pt idx="323">
                  <c:v>44</c:v>
                </c:pt>
                <c:pt idx="324">
                  <c:v>37</c:v>
                </c:pt>
                <c:pt idx="325">
                  <c:v>38</c:v>
                </c:pt>
                <c:pt idx="326">
                  <c:v>40</c:v>
                </c:pt>
                <c:pt idx="327">
                  <c:v>40</c:v>
                </c:pt>
                <c:pt idx="328">
                  <c:v>36</c:v>
                </c:pt>
                <c:pt idx="329">
                  <c:v>51</c:v>
                </c:pt>
                <c:pt idx="330">
                  <c:v>48</c:v>
                </c:pt>
                <c:pt idx="331">
                  <c:v>47</c:v>
                </c:pt>
                <c:pt idx="332">
                  <c:v>52</c:v>
                </c:pt>
                <c:pt idx="333">
                  <c:v>52</c:v>
                </c:pt>
                <c:pt idx="334">
                  <c:v>56</c:v>
                </c:pt>
                <c:pt idx="335">
                  <c:v>57</c:v>
                </c:pt>
                <c:pt idx="336">
                  <c:v>60</c:v>
                </c:pt>
                <c:pt idx="337">
                  <c:v>63</c:v>
                </c:pt>
                <c:pt idx="338">
                  <c:v>62</c:v>
                </c:pt>
                <c:pt idx="339">
                  <c:v>55</c:v>
                </c:pt>
                <c:pt idx="340">
                  <c:v>69</c:v>
                </c:pt>
                <c:pt idx="341">
                  <c:v>71</c:v>
                </c:pt>
                <c:pt idx="342">
                  <c:v>85</c:v>
                </c:pt>
                <c:pt idx="343">
                  <c:v>68</c:v>
                </c:pt>
                <c:pt idx="344">
                  <c:v>81</c:v>
                </c:pt>
                <c:pt idx="345">
                  <c:v>61</c:v>
                </c:pt>
                <c:pt idx="346">
                  <c:v>58</c:v>
                </c:pt>
                <c:pt idx="347">
                  <c:v>68</c:v>
                </c:pt>
                <c:pt idx="348">
                  <c:v>62</c:v>
                </c:pt>
                <c:pt idx="349">
                  <c:v>67</c:v>
                </c:pt>
                <c:pt idx="350">
                  <c:v>53</c:v>
                </c:pt>
                <c:pt idx="351">
                  <c:v>69</c:v>
                </c:pt>
                <c:pt idx="352">
                  <c:v>46</c:v>
                </c:pt>
                <c:pt idx="353">
                  <c:v>66</c:v>
                </c:pt>
                <c:pt idx="354">
                  <c:v>50</c:v>
                </c:pt>
                <c:pt idx="355">
                  <c:v>64</c:v>
                </c:pt>
                <c:pt idx="356">
                  <c:v>72</c:v>
                </c:pt>
                <c:pt idx="357">
                  <c:v>64</c:v>
                </c:pt>
                <c:pt idx="358">
                  <c:v>67</c:v>
                </c:pt>
                <c:pt idx="359">
                  <c:v>60</c:v>
                </c:pt>
                <c:pt idx="360">
                  <c:v>72</c:v>
                </c:pt>
                <c:pt idx="361">
                  <c:v>88</c:v>
                </c:pt>
                <c:pt idx="362">
                  <c:v>64</c:v>
                </c:pt>
                <c:pt idx="363">
                  <c:v>60</c:v>
                </c:pt>
                <c:pt idx="364">
                  <c:v>91</c:v>
                </c:pt>
                <c:pt idx="365">
                  <c:v>72</c:v>
                </c:pt>
                <c:pt idx="366">
                  <c:v>67</c:v>
                </c:pt>
                <c:pt idx="367">
                  <c:v>87</c:v>
                </c:pt>
                <c:pt idx="368">
                  <c:v>74</c:v>
                </c:pt>
                <c:pt idx="369">
                  <c:v>54</c:v>
                </c:pt>
                <c:pt idx="370">
                  <c:v>77</c:v>
                </c:pt>
                <c:pt idx="371">
                  <c:v>76</c:v>
                </c:pt>
                <c:pt idx="372">
                  <c:v>88</c:v>
                </c:pt>
                <c:pt idx="373">
                  <c:v>91</c:v>
                </c:pt>
                <c:pt idx="374">
                  <c:v>82</c:v>
                </c:pt>
                <c:pt idx="375">
                  <c:v>80</c:v>
                </c:pt>
                <c:pt idx="376">
                  <c:v>60</c:v>
                </c:pt>
                <c:pt idx="377">
                  <c:v>67</c:v>
                </c:pt>
                <c:pt idx="378">
                  <c:v>82</c:v>
                </c:pt>
                <c:pt idx="379">
                  <c:v>81</c:v>
                </c:pt>
                <c:pt idx="380">
                  <c:v>82</c:v>
                </c:pt>
                <c:pt idx="381">
                  <c:v>77</c:v>
                </c:pt>
                <c:pt idx="382">
                  <c:v>102</c:v>
                </c:pt>
                <c:pt idx="383">
                  <c:v>85</c:v>
                </c:pt>
                <c:pt idx="384">
                  <c:v>52</c:v>
                </c:pt>
                <c:pt idx="385">
                  <c:v>64</c:v>
                </c:pt>
                <c:pt idx="386">
                  <c:v>69</c:v>
                </c:pt>
                <c:pt idx="387">
                  <c:v>83</c:v>
                </c:pt>
                <c:pt idx="388">
                  <c:v>78</c:v>
                </c:pt>
                <c:pt idx="389">
                  <c:v>79</c:v>
                </c:pt>
                <c:pt idx="390">
                  <c:v>98</c:v>
                </c:pt>
                <c:pt idx="391">
                  <c:v>78</c:v>
                </c:pt>
                <c:pt idx="392">
                  <c:v>57</c:v>
                </c:pt>
                <c:pt idx="393">
                  <c:v>72</c:v>
                </c:pt>
                <c:pt idx="394">
                  <c:v>92</c:v>
                </c:pt>
                <c:pt idx="395">
                  <c:v>97</c:v>
                </c:pt>
                <c:pt idx="396">
                  <c:v>92</c:v>
                </c:pt>
                <c:pt idx="397">
                  <c:v>93</c:v>
                </c:pt>
                <c:pt idx="398">
                  <c:v>81</c:v>
                </c:pt>
                <c:pt idx="399">
                  <c:v>113</c:v>
                </c:pt>
                <c:pt idx="400">
                  <c:v>91</c:v>
                </c:pt>
                <c:pt idx="401">
                  <c:v>94</c:v>
                </c:pt>
                <c:pt idx="402">
                  <c:v>102</c:v>
                </c:pt>
                <c:pt idx="403">
                  <c:v>90</c:v>
                </c:pt>
                <c:pt idx="404">
                  <c:v>113</c:v>
                </c:pt>
                <c:pt idx="405">
                  <c:v>130</c:v>
                </c:pt>
                <c:pt idx="406">
                  <c:v>111</c:v>
                </c:pt>
                <c:pt idx="407">
                  <c:v>89</c:v>
                </c:pt>
                <c:pt idx="408">
                  <c:v>98</c:v>
                </c:pt>
                <c:pt idx="409">
                  <c:v>84</c:v>
                </c:pt>
                <c:pt idx="410">
                  <c:v>105</c:v>
                </c:pt>
                <c:pt idx="411">
                  <c:v>93</c:v>
                </c:pt>
                <c:pt idx="412">
                  <c:v>100</c:v>
                </c:pt>
                <c:pt idx="413">
                  <c:v>99</c:v>
                </c:pt>
                <c:pt idx="414">
                  <c:v>108</c:v>
                </c:pt>
                <c:pt idx="415">
                  <c:v>66</c:v>
                </c:pt>
                <c:pt idx="416">
                  <c:v>84</c:v>
                </c:pt>
                <c:pt idx="417">
                  <c:v>109</c:v>
                </c:pt>
                <c:pt idx="418">
                  <c:v>102</c:v>
                </c:pt>
                <c:pt idx="419">
                  <c:v>96</c:v>
                </c:pt>
                <c:pt idx="420">
                  <c:v>103</c:v>
                </c:pt>
                <c:pt idx="421">
                  <c:v>107</c:v>
                </c:pt>
                <c:pt idx="422">
                  <c:v>103</c:v>
                </c:pt>
                <c:pt idx="423">
                  <c:v>128</c:v>
                </c:pt>
                <c:pt idx="424">
                  <c:v>93</c:v>
                </c:pt>
                <c:pt idx="425">
                  <c:v>73</c:v>
                </c:pt>
                <c:pt idx="426">
                  <c:v>112</c:v>
                </c:pt>
                <c:pt idx="427">
                  <c:v>96</c:v>
                </c:pt>
                <c:pt idx="428">
                  <c:v>91</c:v>
                </c:pt>
                <c:pt idx="429">
                  <c:v>97</c:v>
                </c:pt>
                <c:pt idx="430">
                  <c:v>92</c:v>
                </c:pt>
                <c:pt idx="431">
                  <c:v>104</c:v>
                </c:pt>
                <c:pt idx="432">
                  <c:v>110</c:v>
                </c:pt>
                <c:pt idx="433">
                  <c:v>108</c:v>
                </c:pt>
                <c:pt idx="434">
                  <c:v>111</c:v>
                </c:pt>
                <c:pt idx="435">
                  <c:v>119</c:v>
                </c:pt>
                <c:pt idx="436">
                  <c:v>124</c:v>
                </c:pt>
                <c:pt idx="437">
                  <c:v>97</c:v>
                </c:pt>
                <c:pt idx="438">
                  <c:v>97</c:v>
                </c:pt>
                <c:pt idx="439">
                  <c:v>100</c:v>
                </c:pt>
                <c:pt idx="440">
                  <c:v>108</c:v>
                </c:pt>
                <c:pt idx="441">
                  <c:v>90</c:v>
                </c:pt>
                <c:pt idx="442">
                  <c:v>92</c:v>
                </c:pt>
                <c:pt idx="443">
                  <c:v>101</c:v>
                </c:pt>
                <c:pt idx="444">
                  <c:v>98</c:v>
                </c:pt>
                <c:pt idx="445">
                  <c:v>80</c:v>
                </c:pt>
                <c:pt idx="446">
                  <c:v>106</c:v>
                </c:pt>
                <c:pt idx="447">
                  <c:v>107</c:v>
                </c:pt>
                <c:pt idx="448">
                  <c:v>94</c:v>
                </c:pt>
                <c:pt idx="449">
                  <c:v>102</c:v>
                </c:pt>
                <c:pt idx="450">
                  <c:v>93</c:v>
                </c:pt>
                <c:pt idx="451">
                  <c:v>109</c:v>
                </c:pt>
                <c:pt idx="452">
                  <c:v>119</c:v>
                </c:pt>
                <c:pt idx="453">
                  <c:v>107</c:v>
                </c:pt>
                <c:pt idx="454">
                  <c:v>106</c:v>
                </c:pt>
                <c:pt idx="455">
                  <c:v>108</c:v>
                </c:pt>
                <c:pt idx="456">
                  <c:v>107</c:v>
                </c:pt>
                <c:pt idx="457">
                  <c:v>94</c:v>
                </c:pt>
                <c:pt idx="458">
                  <c:v>117</c:v>
                </c:pt>
                <c:pt idx="459">
                  <c:v>97</c:v>
                </c:pt>
                <c:pt idx="460">
                  <c:v>102</c:v>
                </c:pt>
                <c:pt idx="461">
                  <c:v>121</c:v>
                </c:pt>
                <c:pt idx="462">
                  <c:v>120</c:v>
                </c:pt>
                <c:pt idx="463">
                  <c:v>117</c:v>
                </c:pt>
                <c:pt idx="464">
                  <c:v>133</c:v>
                </c:pt>
                <c:pt idx="465">
                  <c:v>124</c:v>
                </c:pt>
                <c:pt idx="466">
                  <c:v>131</c:v>
                </c:pt>
                <c:pt idx="467">
                  <c:v>145</c:v>
                </c:pt>
                <c:pt idx="468">
                  <c:v>152</c:v>
                </c:pt>
                <c:pt idx="469">
                  <c:v>128</c:v>
                </c:pt>
                <c:pt idx="470">
                  <c:v>142</c:v>
                </c:pt>
                <c:pt idx="471">
                  <c:v>143</c:v>
                </c:pt>
                <c:pt idx="472">
                  <c:v>118</c:v>
                </c:pt>
                <c:pt idx="473">
                  <c:v>115</c:v>
                </c:pt>
                <c:pt idx="474">
                  <c:v>123</c:v>
                </c:pt>
                <c:pt idx="475">
                  <c:v>106</c:v>
                </c:pt>
                <c:pt idx="476">
                  <c:v>114</c:v>
                </c:pt>
                <c:pt idx="477">
                  <c:v>133</c:v>
                </c:pt>
                <c:pt idx="478">
                  <c:v>124</c:v>
                </c:pt>
                <c:pt idx="479">
                  <c:v>121</c:v>
                </c:pt>
                <c:pt idx="480">
                  <c:v>111</c:v>
                </c:pt>
                <c:pt idx="481">
                  <c:v>127</c:v>
                </c:pt>
                <c:pt idx="482">
                  <c:v>110</c:v>
                </c:pt>
                <c:pt idx="483">
                  <c:v>119</c:v>
                </c:pt>
                <c:pt idx="484">
                  <c:v>134</c:v>
                </c:pt>
                <c:pt idx="485">
                  <c:v>119</c:v>
                </c:pt>
                <c:pt idx="486">
                  <c:v>139</c:v>
                </c:pt>
                <c:pt idx="487">
                  <c:v>123</c:v>
                </c:pt>
                <c:pt idx="488">
                  <c:v>119</c:v>
                </c:pt>
                <c:pt idx="489">
                  <c:v>126</c:v>
                </c:pt>
                <c:pt idx="490">
                  <c:v>129</c:v>
                </c:pt>
                <c:pt idx="491">
                  <c:v>114</c:v>
                </c:pt>
                <c:pt idx="492">
                  <c:v>127</c:v>
                </c:pt>
                <c:pt idx="493">
                  <c:v>119</c:v>
                </c:pt>
                <c:pt idx="494">
                  <c:v>101</c:v>
                </c:pt>
                <c:pt idx="495">
                  <c:v>102</c:v>
                </c:pt>
                <c:pt idx="496">
                  <c:v>139</c:v>
                </c:pt>
                <c:pt idx="497">
                  <c:v>100</c:v>
                </c:pt>
                <c:pt idx="498">
                  <c:v>106</c:v>
                </c:pt>
                <c:pt idx="499">
                  <c:v>116</c:v>
                </c:pt>
                <c:pt idx="500">
                  <c:v>119</c:v>
                </c:pt>
                <c:pt idx="501">
                  <c:v>132</c:v>
                </c:pt>
                <c:pt idx="502">
                  <c:v>125</c:v>
                </c:pt>
                <c:pt idx="503">
                  <c:v>115</c:v>
                </c:pt>
                <c:pt idx="504">
                  <c:v>122</c:v>
                </c:pt>
                <c:pt idx="505">
                  <c:v>112</c:v>
                </c:pt>
                <c:pt idx="506">
                  <c:v>112</c:v>
                </c:pt>
                <c:pt idx="507">
                  <c:v>112</c:v>
                </c:pt>
                <c:pt idx="508">
                  <c:v>143</c:v>
                </c:pt>
                <c:pt idx="509">
                  <c:v>110</c:v>
                </c:pt>
                <c:pt idx="510">
                  <c:v>124</c:v>
                </c:pt>
                <c:pt idx="511">
                  <c:v>125</c:v>
                </c:pt>
                <c:pt idx="512">
                  <c:v>97</c:v>
                </c:pt>
                <c:pt idx="513">
                  <c:v>98</c:v>
                </c:pt>
                <c:pt idx="514">
                  <c:v>118</c:v>
                </c:pt>
                <c:pt idx="515">
                  <c:v>132</c:v>
                </c:pt>
                <c:pt idx="516">
                  <c:v>116</c:v>
                </c:pt>
                <c:pt idx="517">
                  <c:v>137</c:v>
                </c:pt>
                <c:pt idx="518">
                  <c:v>107</c:v>
                </c:pt>
                <c:pt idx="519">
                  <c:v>122</c:v>
                </c:pt>
                <c:pt idx="520">
                  <c:v>116</c:v>
                </c:pt>
                <c:pt idx="521">
                  <c:v>122</c:v>
                </c:pt>
                <c:pt idx="522">
                  <c:v>127</c:v>
                </c:pt>
                <c:pt idx="523">
                  <c:v>130</c:v>
                </c:pt>
                <c:pt idx="524">
                  <c:v>125</c:v>
                </c:pt>
                <c:pt idx="525">
                  <c:v>125</c:v>
                </c:pt>
                <c:pt idx="526">
                  <c:v>116</c:v>
                </c:pt>
                <c:pt idx="527">
                  <c:v>130</c:v>
                </c:pt>
                <c:pt idx="528">
                  <c:v>144</c:v>
                </c:pt>
                <c:pt idx="529">
                  <c:v>134</c:v>
                </c:pt>
                <c:pt idx="530">
                  <c:v>164</c:v>
                </c:pt>
                <c:pt idx="531">
                  <c:v>144</c:v>
                </c:pt>
                <c:pt idx="532">
                  <c:v>152</c:v>
                </c:pt>
                <c:pt idx="533">
                  <c:v>139</c:v>
                </c:pt>
                <c:pt idx="534">
                  <c:v>192</c:v>
                </c:pt>
                <c:pt idx="535">
                  <c:v>158</c:v>
                </c:pt>
                <c:pt idx="536">
                  <c:v>166</c:v>
                </c:pt>
                <c:pt idx="537">
                  <c:v>213</c:v>
                </c:pt>
                <c:pt idx="538">
                  <c:v>218</c:v>
                </c:pt>
                <c:pt idx="539">
                  <c:v>226</c:v>
                </c:pt>
                <c:pt idx="540">
                  <c:v>198</c:v>
                </c:pt>
                <c:pt idx="541">
                  <c:v>225</c:v>
                </c:pt>
                <c:pt idx="542">
                  <c:v>239</c:v>
                </c:pt>
                <c:pt idx="543">
                  <c:v>218</c:v>
                </c:pt>
                <c:pt idx="544">
                  <c:v>239</c:v>
                </c:pt>
                <c:pt idx="545">
                  <c:v>222</c:v>
                </c:pt>
                <c:pt idx="546">
                  <c:v>183</c:v>
                </c:pt>
                <c:pt idx="547">
                  <c:v>235</c:v>
                </c:pt>
                <c:pt idx="548">
                  <c:v>213</c:v>
                </c:pt>
                <c:pt idx="549">
                  <c:v>182</c:v>
                </c:pt>
                <c:pt idx="550">
                  <c:v>206</c:v>
                </c:pt>
                <c:pt idx="551">
                  <c:v>237</c:v>
                </c:pt>
                <c:pt idx="552">
                  <c:v>227</c:v>
                </c:pt>
                <c:pt idx="553">
                  <c:v>256</c:v>
                </c:pt>
                <c:pt idx="554">
                  <c:v>279</c:v>
                </c:pt>
                <c:pt idx="555">
                  <c:v>280</c:v>
                </c:pt>
                <c:pt idx="556">
                  <c:v>271</c:v>
                </c:pt>
                <c:pt idx="557">
                  <c:v>300</c:v>
                </c:pt>
                <c:pt idx="558">
                  <c:v>315</c:v>
                </c:pt>
                <c:pt idx="559">
                  <c:v>281</c:v>
                </c:pt>
                <c:pt idx="560">
                  <c:v>291</c:v>
                </c:pt>
                <c:pt idx="561">
                  <c:v>281</c:v>
                </c:pt>
                <c:pt idx="562">
                  <c:v>260</c:v>
                </c:pt>
                <c:pt idx="563">
                  <c:v>261</c:v>
                </c:pt>
                <c:pt idx="564">
                  <c:v>265</c:v>
                </c:pt>
                <c:pt idx="565">
                  <c:v>208</c:v>
                </c:pt>
                <c:pt idx="566">
                  <c:v>190</c:v>
                </c:pt>
                <c:pt idx="567">
                  <c:v>186</c:v>
                </c:pt>
                <c:pt idx="568">
                  <c:v>171</c:v>
                </c:pt>
                <c:pt idx="569">
                  <c:v>185</c:v>
                </c:pt>
                <c:pt idx="570">
                  <c:v>149</c:v>
                </c:pt>
                <c:pt idx="571">
                  <c:v>167</c:v>
                </c:pt>
                <c:pt idx="572">
                  <c:v>176</c:v>
                </c:pt>
                <c:pt idx="573">
                  <c:v>150</c:v>
                </c:pt>
                <c:pt idx="574">
                  <c:v>147</c:v>
                </c:pt>
                <c:pt idx="575">
                  <c:v>167</c:v>
                </c:pt>
                <c:pt idx="576">
                  <c:v>164</c:v>
                </c:pt>
                <c:pt idx="577">
                  <c:v>156</c:v>
                </c:pt>
                <c:pt idx="578">
                  <c:v>145</c:v>
                </c:pt>
                <c:pt idx="579">
                  <c:v>165</c:v>
                </c:pt>
                <c:pt idx="580">
                  <c:v>160</c:v>
                </c:pt>
                <c:pt idx="581">
                  <c:v>157</c:v>
                </c:pt>
                <c:pt idx="582">
                  <c:v>147</c:v>
                </c:pt>
                <c:pt idx="583">
                  <c:v>151</c:v>
                </c:pt>
                <c:pt idx="584">
                  <c:v>183</c:v>
                </c:pt>
                <c:pt idx="585">
                  <c:v>171</c:v>
                </c:pt>
                <c:pt idx="586">
                  <c:v>200</c:v>
                </c:pt>
                <c:pt idx="587">
                  <c:v>184</c:v>
                </c:pt>
                <c:pt idx="588">
                  <c:v>240</c:v>
                </c:pt>
                <c:pt idx="589">
                  <c:v>190</c:v>
                </c:pt>
                <c:pt idx="590">
                  <c:v>209</c:v>
                </c:pt>
                <c:pt idx="591">
                  <c:v>189</c:v>
                </c:pt>
                <c:pt idx="592">
                  <c:v>220</c:v>
                </c:pt>
                <c:pt idx="593">
                  <c:v>235</c:v>
                </c:pt>
                <c:pt idx="594">
                  <c:v>278</c:v>
                </c:pt>
                <c:pt idx="595">
                  <c:v>245</c:v>
                </c:pt>
                <c:pt idx="596">
                  <c:v>276</c:v>
                </c:pt>
                <c:pt idx="597">
                  <c:v>334</c:v>
                </c:pt>
                <c:pt idx="598">
                  <c:v>388</c:v>
                </c:pt>
                <c:pt idx="599">
                  <c:v>485</c:v>
                </c:pt>
                <c:pt idx="600">
                  <c:v>552</c:v>
                </c:pt>
                <c:pt idx="601">
                  <c:v>709</c:v>
                </c:pt>
                <c:pt idx="602">
                  <c:v>829</c:v>
                </c:pt>
                <c:pt idx="603">
                  <c:v>989</c:v>
                </c:pt>
                <c:pt idx="604">
                  <c:v>1190</c:v>
                </c:pt>
                <c:pt idx="605">
                  <c:v>1607</c:v>
                </c:pt>
                <c:pt idx="606">
                  <c:v>1780</c:v>
                </c:pt>
                <c:pt idx="607">
                  <c:v>2197</c:v>
                </c:pt>
                <c:pt idx="608">
                  <c:v>2362</c:v>
                </c:pt>
                <c:pt idx="609">
                  <c:v>2862</c:v>
                </c:pt>
                <c:pt idx="610">
                  <c:v>3096</c:v>
                </c:pt>
                <c:pt idx="611">
                  <c:v>3493</c:v>
                </c:pt>
                <c:pt idx="612">
                  <c:v>3480</c:v>
                </c:pt>
                <c:pt idx="613">
                  <c:v>3640</c:v>
                </c:pt>
                <c:pt idx="614">
                  <c:v>3525</c:v>
                </c:pt>
                <c:pt idx="615">
                  <c:v>3671</c:v>
                </c:pt>
                <c:pt idx="616">
                  <c:v>3453</c:v>
                </c:pt>
                <c:pt idx="617">
                  <c:v>3102</c:v>
                </c:pt>
                <c:pt idx="618">
                  <c:v>3160</c:v>
                </c:pt>
                <c:pt idx="619">
                  <c:v>2626</c:v>
                </c:pt>
                <c:pt idx="620">
                  <c:v>2357</c:v>
                </c:pt>
                <c:pt idx="621">
                  <c:v>2011</c:v>
                </c:pt>
                <c:pt idx="622">
                  <c:v>1767</c:v>
                </c:pt>
                <c:pt idx="623">
                  <c:v>1440</c:v>
                </c:pt>
                <c:pt idx="624">
                  <c:v>1260</c:v>
                </c:pt>
                <c:pt idx="625">
                  <c:v>1047</c:v>
                </c:pt>
                <c:pt idx="626">
                  <c:v>701</c:v>
                </c:pt>
                <c:pt idx="627">
                  <c:v>723</c:v>
                </c:pt>
                <c:pt idx="628">
                  <c:v>614</c:v>
                </c:pt>
                <c:pt idx="629">
                  <c:v>548</c:v>
                </c:pt>
                <c:pt idx="630">
                  <c:v>520</c:v>
                </c:pt>
                <c:pt idx="631">
                  <c:v>469</c:v>
                </c:pt>
                <c:pt idx="632">
                  <c:v>425</c:v>
                </c:pt>
                <c:pt idx="633">
                  <c:v>448</c:v>
                </c:pt>
                <c:pt idx="634">
                  <c:v>446</c:v>
                </c:pt>
                <c:pt idx="635">
                  <c:v>381</c:v>
                </c:pt>
                <c:pt idx="636">
                  <c:v>398</c:v>
                </c:pt>
                <c:pt idx="637">
                  <c:v>428</c:v>
                </c:pt>
                <c:pt idx="638">
                  <c:v>379</c:v>
                </c:pt>
                <c:pt idx="639">
                  <c:v>414</c:v>
                </c:pt>
                <c:pt idx="640">
                  <c:v>461</c:v>
                </c:pt>
                <c:pt idx="641">
                  <c:v>446</c:v>
                </c:pt>
                <c:pt idx="642">
                  <c:v>406</c:v>
                </c:pt>
                <c:pt idx="643">
                  <c:v>483</c:v>
                </c:pt>
                <c:pt idx="644">
                  <c:v>440</c:v>
                </c:pt>
                <c:pt idx="645">
                  <c:v>470</c:v>
                </c:pt>
                <c:pt idx="646">
                  <c:v>471</c:v>
                </c:pt>
                <c:pt idx="647">
                  <c:v>513</c:v>
                </c:pt>
                <c:pt idx="648">
                  <c:v>597</c:v>
                </c:pt>
                <c:pt idx="649">
                  <c:v>586</c:v>
                </c:pt>
                <c:pt idx="650">
                  <c:v>579</c:v>
                </c:pt>
                <c:pt idx="651">
                  <c:v>628</c:v>
                </c:pt>
                <c:pt idx="652">
                  <c:v>690</c:v>
                </c:pt>
                <c:pt idx="653">
                  <c:v>753</c:v>
                </c:pt>
                <c:pt idx="654">
                  <c:v>827</c:v>
                </c:pt>
                <c:pt idx="655">
                  <c:v>720</c:v>
                </c:pt>
                <c:pt idx="656">
                  <c:v>700</c:v>
                </c:pt>
                <c:pt idx="657">
                  <c:v>879</c:v>
                </c:pt>
                <c:pt idx="658">
                  <c:v>925</c:v>
                </c:pt>
                <c:pt idx="659">
                  <c:v>924</c:v>
                </c:pt>
                <c:pt idx="660">
                  <c:v>1048</c:v>
                </c:pt>
                <c:pt idx="661">
                  <c:v>957</c:v>
                </c:pt>
                <c:pt idx="662">
                  <c:v>1129</c:v>
                </c:pt>
                <c:pt idx="663">
                  <c:v>1220</c:v>
                </c:pt>
                <c:pt idx="664">
                  <c:v>1360</c:v>
                </c:pt>
                <c:pt idx="665">
                  <c:v>1417</c:v>
                </c:pt>
                <c:pt idx="666">
                  <c:v>1708</c:v>
                </c:pt>
                <c:pt idx="667">
                  <c:v>2186</c:v>
                </c:pt>
                <c:pt idx="668">
                  <c:v>2411</c:v>
                </c:pt>
                <c:pt idx="669">
                  <c:v>3342</c:v>
                </c:pt>
                <c:pt idx="670">
                  <c:v>4620</c:v>
                </c:pt>
                <c:pt idx="671">
                  <c:v>5780</c:v>
                </c:pt>
                <c:pt idx="672">
                  <c:v>7485</c:v>
                </c:pt>
                <c:pt idx="673">
                  <c:v>10315</c:v>
                </c:pt>
                <c:pt idx="674">
                  <c:v>12607</c:v>
                </c:pt>
                <c:pt idx="675">
                  <c:v>17121</c:v>
                </c:pt>
                <c:pt idx="676">
                  <c:v>22007</c:v>
                </c:pt>
                <c:pt idx="677">
                  <c:v>28396</c:v>
                </c:pt>
                <c:pt idx="678">
                  <c:v>37980</c:v>
                </c:pt>
                <c:pt idx="679">
                  <c:v>41602</c:v>
                </c:pt>
                <c:pt idx="680">
                  <c:v>53615</c:v>
                </c:pt>
                <c:pt idx="681">
                  <c:v>63312</c:v>
                </c:pt>
                <c:pt idx="682">
                  <c:v>74178</c:v>
                </c:pt>
                <c:pt idx="683">
                  <c:v>83233</c:v>
                </c:pt>
                <c:pt idx="684">
                  <c:v>97797</c:v>
                </c:pt>
                <c:pt idx="685">
                  <c:v>94750</c:v>
                </c:pt>
                <c:pt idx="686">
                  <c:v>91688</c:v>
                </c:pt>
                <c:pt idx="687">
                  <c:v>101634</c:v>
                </c:pt>
                <c:pt idx="688">
                  <c:v>104217</c:v>
                </c:pt>
                <c:pt idx="689">
                  <c:v>98139</c:v>
                </c:pt>
                <c:pt idx="690">
                  <c:v>97390</c:v>
                </c:pt>
                <c:pt idx="691">
                  <c:v>88212</c:v>
                </c:pt>
                <c:pt idx="692">
                  <c:v>81702</c:v>
                </c:pt>
                <c:pt idx="693">
                  <c:v>74435</c:v>
                </c:pt>
                <c:pt idx="694">
                  <c:v>62183</c:v>
                </c:pt>
                <c:pt idx="695">
                  <c:v>52803</c:v>
                </c:pt>
                <c:pt idx="696">
                  <c:v>44810</c:v>
                </c:pt>
                <c:pt idx="697">
                  <c:v>36843</c:v>
                </c:pt>
                <c:pt idx="698">
                  <c:v>27344</c:v>
                </c:pt>
                <c:pt idx="699">
                  <c:v>23662</c:v>
                </c:pt>
                <c:pt idx="700">
                  <c:v>16818</c:v>
                </c:pt>
                <c:pt idx="701">
                  <c:v>11322</c:v>
                </c:pt>
                <c:pt idx="702">
                  <c:v>8567</c:v>
                </c:pt>
                <c:pt idx="703">
                  <c:v>6744</c:v>
                </c:pt>
                <c:pt idx="704">
                  <c:v>4766</c:v>
                </c:pt>
                <c:pt idx="705">
                  <c:v>3837</c:v>
                </c:pt>
                <c:pt idx="706">
                  <c:v>2987</c:v>
                </c:pt>
                <c:pt idx="707">
                  <c:v>2675</c:v>
                </c:pt>
                <c:pt idx="708">
                  <c:v>2183</c:v>
                </c:pt>
                <c:pt idx="709">
                  <c:v>1808</c:v>
                </c:pt>
                <c:pt idx="710">
                  <c:v>1850</c:v>
                </c:pt>
                <c:pt idx="711">
                  <c:v>1884</c:v>
                </c:pt>
                <c:pt idx="712">
                  <c:v>1655</c:v>
                </c:pt>
                <c:pt idx="713">
                  <c:v>1652</c:v>
                </c:pt>
                <c:pt idx="714">
                  <c:v>1551</c:v>
                </c:pt>
                <c:pt idx="715">
                  <c:v>1440</c:v>
                </c:pt>
                <c:pt idx="716">
                  <c:v>1201</c:v>
                </c:pt>
                <c:pt idx="717">
                  <c:v>1251</c:v>
                </c:pt>
                <c:pt idx="718">
                  <c:v>1209</c:v>
                </c:pt>
                <c:pt idx="719">
                  <c:v>1044</c:v>
                </c:pt>
                <c:pt idx="720">
                  <c:v>1002</c:v>
                </c:pt>
                <c:pt idx="721">
                  <c:v>794</c:v>
                </c:pt>
                <c:pt idx="722">
                  <c:v>703</c:v>
                </c:pt>
                <c:pt idx="723">
                  <c:v>679</c:v>
                </c:pt>
                <c:pt idx="724">
                  <c:v>634</c:v>
                </c:pt>
                <c:pt idx="725">
                  <c:v>599</c:v>
                </c:pt>
                <c:pt idx="726">
                  <c:v>483</c:v>
                </c:pt>
                <c:pt idx="727">
                  <c:v>473</c:v>
                </c:pt>
                <c:pt idx="728">
                  <c:v>474</c:v>
                </c:pt>
                <c:pt idx="729">
                  <c:v>493</c:v>
                </c:pt>
                <c:pt idx="730">
                  <c:v>468</c:v>
                </c:pt>
                <c:pt idx="731">
                  <c:v>377</c:v>
                </c:pt>
                <c:pt idx="732">
                  <c:v>391</c:v>
                </c:pt>
                <c:pt idx="733">
                  <c:v>433</c:v>
                </c:pt>
                <c:pt idx="734">
                  <c:v>413</c:v>
                </c:pt>
                <c:pt idx="735">
                  <c:v>458</c:v>
                </c:pt>
                <c:pt idx="736">
                  <c:v>428</c:v>
                </c:pt>
                <c:pt idx="737">
                  <c:v>485</c:v>
                </c:pt>
                <c:pt idx="738">
                  <c:v>495</c:v>
                </c:pt>
                <c:pt idx="739">
                  <c:v>433</c:v>
                </c:pt>
                <c:pt idx="740">
                  <c:v>429</c:v>
                </c:pt>
                <c:pt idx="741">
                  <c:v>564</c:v>
                </c:pt>
                <c:pt idx="742">
                  <c:v>501</c:v>
                </c:pt>
                <c:pt idx="743">
                  <c:v>555</c:v>
                </c:pt>
                <c:pt idx="744">
                  <c:v>572</c:v>
                </c:pt>
                <c:pt idx="745">
                  <c:v>566</c:v>
                </c:pt>
                <c:pt idx="746">
                  <c:v>501</c:v>
                </c:pt>
                <c:pt idx="747">
                  <c:v>627</c:v>
                </c:pt>
                <c:pt idx="748">
                  <c:v>614</c:v>
                </c:pt>
                <c:pt idx="749">
                  <c:v>575</c:v>
                </c:pt>
                <c:pt idx="750">
                  <c:v>722</c:v>
                </c:pt>
                <c:pt idx="751">
                  <c:v>785</c:v>
                </c:pt>
                <c:pt idx="752">
                  <c:v>797</c:v>
                </c:pt>
                <c:pt idx="753">
                  <c:v>865</c:v>
                </c:pt>
                <c:pt idx="754">
                  <c:v>966</c:v>
                </c:pt>
                <c:pt idx="755">
                  <c:v>893</c:v>
                </c:pt>
                <c:pt idx="756">
                  <c:v>1102</c:v>
                </c:pt>
                <c:pt idx="757">
                  <c:v>1351</c:v>
                </c:pt>
                <c:pt idx="758">
                  <c:v>1445</c:v>
                </c:pt>
                <c:pt idx="759">
                  <c:v>1909</c:v>
                </c:pt>
                <c:pt idx="760">
                  <c:v>2125</c:v>
                </c:pt>
                <c:pt idx="761">
                  <c:v>2256</c:v>
                </c:pt>
                <c:pt idx="762">
                  <c:v>2599</c:v>
                </c:pt>
                <c:pt idx="763">
                  <c:v>3588</c:v>
                </c:pt>
                <c:pt idx="764">
                  <c:v>4306</c:v>
                </c:pt>
                <c:pt idx="765">
                  <c:v>5525</c:v>
                </c:pt>
                <c:pt idx="766">
                  <c:v>6630</c:v>
                </c:pt>
                <c:pt idx="767">
                  <c:v>8954</c:v>
                </c:pt>
                <c:pt idx="768">
                  <c:v>10051</c:v>
                </c:pt>
                <c:pt idx="769">
                  <c:v>11360</c:v>
                </c:pt>
                <c:pt idx="770">
                  <c:v>15990</c:v>
                </c:pt>
                <c:pt idx="771">
                  <c:v>19621</c:v>
                </c:pt>
                <c:pt idx="772">
                  <c:v>22065</c:v>
                </c:pt>
                <c:pt idx="773">
                  <c:v>27324</c:v>
                </c:pt>
                <c:pt idx="774">
                  <c:v>30704</c:v>
                </c:pt>
                <c:pt idx="775">
                  <c:v>34747</c:v>
                </c:pt>
                <c:pt idx="776">
                  <c:v>34475</c:v>
                </c:pt>
                <c:pt idx="777">
                  <c:v>42080</c:v>
                </c:pt>
                <c:pt idx="778">
                  <c:v>46126</c:v>
                </c:pt>
                <c:pt idx="779">
                  <c:v>48195</c:v>
                </c:pt>
                <c:pt idx="780">
                  <c:v>55032</c:v>
                </c:pt>
                <c:pt idx="781">
                  <c:v>52171</c:v>
                </c:pt>
                <c:pt idx="782">
                  <c:v>53294</c:v>
                </c:pt>
                <c:pt idx="783">
                  <c:v>54541</c:v>
                </c:pt>
                <c:pt idx="784">
                  <c:v>53398</c:v>
                </c:pt>
                <c:pt idx="785">
                  <c:v>46334</c:v>
                </c:pt>
                <c:pt idx="786">
                  <c:v>44162</c:v>
                </c:pt>
                <c:pt idx="787">
                  <c:v>44071</c:v>
                </c:pt>
                <c:pt idx="788">
                  <c:v>36786</c:v>
                </c:pt>
                <c:pt idx="789">
                  <c:v>37978</c:v>
                </c:pt>
                <c:pt idx="790">
                  <c:v>32620</c:v>
                </c:pt>
                <c:pt idx="791">
                  <c:v>26129</c:v>
                </c:pt>
                <c:pt idx="792">
                  <c:v>24423</c:v>
                </c:pt>
                <c:pt idx="793">
                  <c:v>25352</c:v>
                </c:pt>
                <c:pt idx="794">
                  <c:v>24230</c:v>
                </c:pt>
                <c:pt idx="795">
                  <c:v>24783</c:v>
                </c:pt>
                <c:pt idx="796">
                  <c:v>24717</c:v>
                </c:pt>
                <c:pt idx="797">
                  <c:v>28279</c:v>
                </c:pt>
                <c:pt idx="798">
                  <c:v>26766</c:v>
                </c:pt>
                <c:pt idx="799">
                  <c:v>25535</c:v>
                </c:pt>
                <c:pt idx="800">
                  <c:v>29767</c:v>
                </c:pt>
                <c:pt idx="801">
                  <c:v>31749</c:v>
                </c:pt>
                <c:pt idx="802">
                  <c:v>29841</c:v>
                </c:pt>
                <c:pt idx="803">
                  <c:v>30936</c:v>
                </c:pt>
                <c:pt idx="804">
                  <c:v>28677</c:v>
                </c:pt>
                <c:pt idx="805">
                  <c:v>27058</c:v>
                </c:pt>
                <c:pt idx="806">
                  <c:v>24418</c:v>
                </c:pt>
                <c:pt idx="807">
                  <c:v>22261</c:v>
                </c:pt>
                <c:pt idx="808">
                  <c:v>20989</c:v>
                </c:pt>
                <c:pt idx="809">
                  <c:v>19214</c:v>
                </c:pt>
                <c:pt idx="810">
                  <c:v>16992</c:v>
                </c:pt>
                <c:pt idx="811">
                  <c:v>14055</c:v>
                </c:pt>
                <c:pt idx="812">
                  <c:v>12657</c:v>
                </c:pt>
                <c:pt idx="813">
                  <c:v>10543</c:v>
                </c:pt>
                <c:pt idx="814">
                  <c:v>7642</c:v>
                </c:pt>
                <c:pt idx="815">
                  <c:v>6371</c:v>
                </c:pt>
                <c:pt idx="816">
                  <c:v>5946</c:v>
                </c:pt>
                <c:pt idx="817">
                  <c:v>4248</c:v>
                </c:pt>
                <c:pt idx="818">
                  <c:v>3349</c:v>
                </c:pt>
                <c:pt idx="819">
                  <c:v>2915</c:v>
                </c:pt>
                <c:pt idx="820">
                  <c:v>2259</c:v>
                </c:pt>
                <c:pt idx="821">
                  <c:v>1714</c:v>
                </c:pt>
                <c:pt idx="822">
                  <c:v>1513</c:v>
                </c:pt>
                <c:pt idx="823">
                  <c:v>1411</c:v>
                </c:pt>
                <c:pt idx="824">
                  <c:v>1227</c:v>
                </c:pt>
                <c:pt idx="825">
                  <c:v>1044</c:v>
                </c:pt>
                <c:pt idx="826">
                  <c:v>974</c:v>
                </c:pt>
                <c:pt idx="827">
                  <c:v>830</c:v>
                </c:pt>
                <c:pt idx="828">
                  <c:v>631</c:v>
                </c:pt>
                <c:pt idx="829">
                  <c:v>531</c:v>
                </c:pt>
                <c:pt idx="830">
                  <c:v>482</c:v>
                </c:pt>
                <c:pt idx="831">
                  <c:v>428</c:v>
                </c:pt>
                <c:pt idx="832">
                  <c:v>348</c:v>
                </c:pt>
                <c:pt idx="833">
                  <c:v>302</c:v>
                </c:pt>
                <c:pt idx="834">
                  <c:v>274</c:v>
                </c:pt>
                <c:pt idx="835">
                  <c:v>193</c:v>
                </c:pt>
                <c:pt idx="836">
                  <c:v>158</c:v>
                </c:pt>
                <c:pt idx="837">
                  <c:v>142</c:v>
                </c:pt>
                <c:pt idx="838">
                  <c:v>137</c:v>
                </c:pt>
                <c:pt idx="839">
                  <c:v>126</c:v>
                </c:pt>
                <c:pt idx="840">
                  <c:v>106</c:v>
                </c:pt>
                <c:pt idx="841">
                  <c:v>96</c:v>
                </c:pt>
                <c:pt idx="842">
                  <c:v>94</c:v>
                </c:pt>
                <c:pt idx="843">
                  <c:v>95</c:v>
                </c:pt>
                <c:pt idx="844">
                  <c:v>89</c:v>
                </c:pt>
                <c:pt idx="845">
                  <c:v>77</c:v>
                </c:pt>
                <c:pt idx="846">
                  <c:v>87</c:v>
                </c:pt>
                <c:pt idx="847">
                  <c:v>96</c:v>
                </c:pt>
                <c:pt idx="848">
                  <c:v>85</c:v>
                </c:pt>
                <c:pt idx="849">
                  <c:v>102</c:v>
                </c:pt>
                <c:pt idx="850">
                  <c:v>109</c:v>
                </c:pt>
                <c:pt idx="851">
                  <c:v>73</c:v>
                </c:pt>
                <c:pt idx="852">
                  <c:v>67</c:v>
                </c:pt>
                <c:pt idx="853">
                  <c:v>100</c:v>
                </c:pt>
                <c:pt idx="854">
                  <c:v>96</c:v>
                </c:pt>
                <c:pt idx="855">
                  <c:v>85</c:v>
                </c:pt>
                <c:pt idx="856">
                  <c:v>103</c:v>
                </c:pt>
                <c:pt idx="857">
                  <c:v>103</c:v>
                </c:pt>
                <c:pt idx="858">
                  <c:v>109</c:v>
                </c:pt>
                <c:pt idx="859">
                  <c:v>95</c:v>
                </c:pt>
                <c:pt idx="860">
                  <c:v>115</c:v>
                </c:pt>
                <c:pt idx="861">
                  <c:v>144</c:v>
                </c:pt>
                <c:pt idx="862">
                  <c:v>130</c:v>
                </c:pt>
                <c:pt idx="863">
                  <c:v>169</c:v>
                </c:pt>
                <c:pt idx="864">
                  <c:v>156</c:v>
                </c:pt>
                <c:pt idx="865">
                  <c:v>204</c:v>
                </c:pt>
                <c:pt idx="866">
                  <c:v>182</c:v>
                </c:pt>
                <c:pt idx="867">
                  <c:v>198</c:v>
                </c:pt>
                <c:pt idx="868">
                  <c:v>227</c:v>
                </c:pt>
                <c:pt idx="869">
                  <c:v>301</c:v>
                </c:pt>
                <c:pt idx="870">
                  <c:v>272</c:v>
                </c:pt>
                <c:pt idx="871">
                  <c:v>316</c:v>
                </c:pt>
                <c:pt idx="872">
                  <c:v>362</c:v>
                </c:pt>
                <c:pt idx="873">
                  <c:v>394</c:v>
                </c:pt>
                <c:pt idx="874">
                  <c:v>365</c:v>
                </c:pt>
                <c:pt idx="875">
                  <c:v>341</c:v>
                </c:pt>
                <c:pt idx="876">
                  <c:v>437</c:v>
                </c:pt>
                <c:pt idx="877">
                  <c:v>443</c:v>
                </c:pt>
                <c:pt idx="878">
                  <c:v>452</c:v>
                </c:pt>
                <c:pt idx="879">
                  <c:v>466</c:v>
                </c:pt>
                <c:pt idx="880">
                  <c:v>485</c:v>
                </c:pt>
                <c:pt idx="881">
                  <c:v>474</c:v>
                </c:pt>
                <c:pt idx="882">
                  <c:v>535</c:v>
                </c:pt>
                <c:pt idx="883">
                  <c:v>592</c:v>
                </c:pt>
                <c:pt idx="884">
                  <c:v>813</c:v>
                </c:pt>
                <c:pt idx="885">
                  <c:v>884</c:v>
                </c:pt>
                <c:pt idx="886">
                  <c:v>1097</c:v>
                </c:pt>
                <c:pt idx="887">
                  <c:v>1403</c:v>
                </c:pt>
                <c:pt idx="888">
                  <c:v>1623</c:v>
                </c:pt>
                <c:pt idx="889">
                  <c:v>2019</c:v>
                </c:pt>
                <c:pt idx="890">
                  <c:v>2425</c:v>
                </c:pt>
                <c:pt idx="891">
                  <c:v>3012</c:v>
                </c:pt>
                <c:pt idx="892">
                  <c:v>3457</c:v>
                </c:pt>
                <c:pt idx="893">
                  <c:v>4233</c:v>
                </c:pt>
                <c:pt idx="894">
                  <c:v>4510</c:v>
                </c:pt>
                <c:pt idx="895">
                  <c:v>5460</c:v>
                </c:pt>
                <c:pt idx="896">
                  <c:v>5462</c:v>
                </c:pt>
                <c:pt idx="897">
                  <c:v>5614</c:v>
                </c:pt>
                <c:pt idx="898">
                  <c:v>6293</c:v>
                </c:pt>
                <c:pt idx="899">
                  <c:v>7007</c:v>
                </c:pt>
                <c:pt idx="900">
                  <c:v>6817</c:v>
                </c:pt>
                <c:pt idx="901">
                  <c:v>6844</c:v>
                </c:pt>
                <c:pt idx="902">
                  <c:v>6653</c:v>
                </c:pt>
                <c:pt idx="903">
                  <c:v>6746</c:v>
                </c:pt>
                <c:pt idx="904">
                  <c:v>5705</c:v>
                </c:pt>
                <c:pt idx="905">
                  <c:v>5293</c:v>
                </c:pt>
                <c:pt idx="906">
                  <c:v>5027</c:v>
                </c:pt>
                <c:pt idx="907">
                  <c:v>4539</c:v>
                </c:pt>
                <c:pt idx="908">
                  <c:v>3794</c:v>
                </c:pt>
                <c:pt idx="909">
                  <c:v>3628</c:v>
                </c:pt>
                <c:pt idx="910">
                  <c:v>2832</c:v>
                </c:pt>
                <c:pt idx="911">
                  <c:v>2254</c:v>
                </c:pt>
                <c:pt idx="912">
                  <c:v>1977</c:v>
                </c:pt>
                <c:pt idx="913">
                  <c:v>1746</c:v>
                </c:pt>
                <c:pt idx="914">
                  <c:v>1498</c:v>
                </c:pt>
                <c:pt idx="915">
                  <c:v>1397</c:v>
                </c:pt>
                <c:pt idx="916">
                  <c:v>1217</c:v>
                </c:pt>
                <c:pt idx="917">
                  <c:v>1234</c:v>
                </c:pt>
                <c:pt idx="918">
                  <c:v>1131</c:v>
                </c:pt>
                <c:pt idx="919">
                  <c:v>1108</c:v>
                </c:pt>
                <c:pt idx="920">
                  <c:v>1181</c:v>
                </c:pt>
                <c:pt idx="921">
                  <c:v>1279</c:v>
                </c:pt>
                <c:pt idx="922">
                  <c:v>1187</c:v>
                </c:pt>
                <c:pt idx="923">
                  <c:v>1353</c:v>
                </c:pt>
                <c:pt idx="924">
                  <c:v>1280</c:v>
                </c:pt>
                <c:pt idx="925">
                  <c:v>1267</c:v>
                </c:pt>
                <c:pt idx="926">
                  <c:v>1234</c:v>
                </c:pt>
                <c:pt idx="927">
                  <c:v>1159</c:v>
                </c:pt>
                <c:pt idx="928">
                  <c:v>1164</c:v>
                </c:pt>
                <c:pt idx="929">
                  <c:v>1142</c:v>
                </c:pt>
                <c:pt idx="930">
                  <c:v>1055</c:v>
                </c:pt>
                <c:pt idx="931">
                  <c:v>901</c:v>
                </c:pt>
                <c:pt idx="932">
                  <c:v>957</c:v>
                </c:pt>
                <c:pt idx="933">
                  <c:v>848</c:v>
                </c:pt>
                <c:pt idx="934">
                  <c:v>671</c:v>
                </c:pt>
                <c:pt idx="935">
                  <c:v>638</c:v>
                </c:pt>
                <c:pt idx="936">
                  <c:v>609</c:v>
                </c:pt>
                <c:pt idx="937">
                  <c:v>458</c:v>
                </c:pt>
                <c:pt idx="938">
                  <c:v>373</c:v>
                </c:pt>
                <c:pt idx="939">
                  <c:v>295</c:v>
                </c:pt>
                <c:pt idx="940">
                  <c:v>275</c:v>
                </c:pt>
                <c:pt idx="941">
                  <c:v>250</c:v>
                </c:pt>
                <c:pt idx="942">
                  <c:v>175</c:v>
                </c:pt>
                <c:pt idx="943">
                  <c:v>177</c:v>
                </c:pt>
                <c:pt idx="944">
                  <c:v>165</c:v>
                </c:pt>
                <c:pt idx="945">
                  <c:v>152</c:v>
                </c:pt>
                <c:pt idx="946">
                  <c:v>116</c:v>
                </c:pt>
                <c:pt idx="947">
                  <c:v>133</c:v>
                </c:pt>
                <c:pt idx="948">
                  <c:v>161</c:v>
                </c:pt>
                <c:pt idx="949">
                  <c:v>169</c:v>
                </c:pt>
                <c:pt idx="950">
                  <c:v>171</c:v>
                </c:pt>
                <c:pt idx="951">
                  <c:v>164</c:v>
                </c:pt>
                <c:pt idx="952">
                  <c:v>202</c:v>
                </c:pt>
                <c:pt idx="953">
                  <c:v>187</c:v>
                </c:pt>
                <c:pt idx="954">
                  <c:v>198</c:v>
                </c:pt>
                <c:pt idx="955">
                  <c:v>202</c:v>
                </c:pt>
                <c:pt idx="956">
                  <c:v>194</c:v>
                </c:pt>
                <c:pt idx="957">
                  <c:v>205</c:v>
                </c:pt>
                <c:pt idx="958">
                  <c:v>209</c:v>
                </c:pt>
                <c:pt idx="959">
                  <c:v>190</c:v>
                </c:pt>
                <c:pt idx="960">
                  <c:v>203</c:v>
                </c:pt>
                <c:pt idx="961">
                  <c:v>186</c:v>
                </c:pt>
                <c:pt idx="962">
                  <c:v>168</c:v>
                </c:pt>
                <c:pt idx="963">
                  <c:v>155</c:v>
                </c:pt>
                <c:pt idx="964">
                  <c:v>125</c:v>
                </c:pt>
                <c:pt idx="965">
                  <c:v>104</c:v>
                </c:pt>
                <c:pt idx="966">
                  <c:v>112</c:v>
                </c:pt>
                <c:pt idx="967">
                  <c:v>84</c:v>
                </c:pt>
                <c:pt idx="968">
                  <c:v>60</c:v>
                </c:pt>
                <c:pt idx="969">
                  <c:v>47</c:v>
                </c:pt>
                <c:pt idx="970">
                  <c:v>35</c:v>
                </c:pt>
                <c:pt idx="971">
                  <c:v>27</c:v>
                </c:pt>
                <c:pt idx="972">
                  <c:v>28</c:v>
                </c:pt>
                <c:pt idx="973">
                  <c:v>23</c:v>
                </c:pt>
                <c:pt idx="974">
                  <c:v>20</c:v>
                </c:pt>
                <c:pt idx="975">
                  <c:v>20</c:v>
                </c:pt>
                <c:pt idx="976">
                  <c:v>12</c:v>
                </c:pt>
                <c:pt idx="977">
                  <c:v>12</c:v>
                </c:pt>
                <c:pt idx="978">
                  <c:v>9</c:v>
                </c:pt>
                <c:pt idx="979">
                  <c:v>6</c:v>
                </c:pt>
                <c:pt idx="980">
                  <c:v>6</c:v>
                </c:pt>
                <c:pt idx="981">
                  <c:v>8</c:v>
                </c:pt>
                <c:pt idx="982">
                  <c:v>7</c:v>
                </c:pt>
                <c:pt idx="983">
                  <c:v>6</c:v>
                </c:pt>
                <c:pt idx="984">
                  <c:v>7</c:v>
                </c:pt>
                <c:pt idx="985">
                  <c:v>10</c:v>
                </c:pt>
                <c:pt idx="986">
                  <c:v>5</c:v>
                </c:pt>
                <c:pt idx="987">
                  <c:v>4</c:v>
                </c:pt>
                <c:pt idx="988">
                  <c:v>1</c:v>
                </c:pt>
                <c:pt idx="989">
                  <c:v>3</c:v>
                </c:pt>
                <c:pt idx="990">
                  <c:v>11</c:v>
                </c:pt>
                <c:pt idx="991">
                  <c:v>12</c:v>
                </c:pt>
                <c:pt idx="992">
                  <c:v>7</c:v>
                </c:pt>
                <c:pt idx="993">
                  <c:v>2</c:v>
                </c:pt>
                <c:pt idx="994">
                  <c:v>6</c:v>
                </c:pt>
                <c:pt idx="995">
                  <c:v>3</c:v>
                </c:pt>
                <c:pt idx="996">
                  <c:v>5</c:v>
                </c:pt>
                <c:pt idx="997">
                  <c:v>7</c:v>
                </c:pt>
                <c:pt idx="998">
                  <c:v>3</c:v>
                </c:pt>
                <c:pt idx="999">
                  <c:v>10</c:v>
                </c:pt>
                <c:pt idx="1000">
                  <c:v>8</c:v>
                </c:pt>
                <c:pt idx="1001">
                  <c:v>10</c:v>
                </c:pt>
                <c:pt idx="1002">
                  <c:v>5</c:v>
                </c:pt>
                <c:pt idx="1003">
                  <c:v>4</c:v>
                </c:pt>
                <c:pt idx="1004">
                  <c:v>3</c:v>
                </c:pt>
                <c:pt idx="1005">
                  <c:v>6</c:v>
                </c:pt>
                <c:pt idx="1006">
                  <c:v>6</c:v>
                </c:pt>
                <c:pt idx="1007">
                  <c:v>1</c:v>
                </c:pt>
                <c:pt idx="1008">
                  <c:v>2</c:v>
                </c:pt>
                <c:pt idx="1009">
                  <c:v>4</c:v>
                </c:pt>
                <c:pt idx="1010">
                  <c:v>2</c:v>
                </c:pt>
                <c:pt idx="1011">
                  <c:v>3</c:v>
                </c:pt>
                <c:pt idx="1012">
                  <c:v>2</c:v>
                </c:pt>
                <c:pt idx="1013">
                  <c:v>1</c:v>
                </c:pt>
                <c:pt idx="1014">
                  <c:v>6</c:v>
                </c:pt>
                <c:pt idx="1015">
                  <c:v>8</c:v>
                </c:pt>
                <c:pt idx="1016">
                  <c:v>3</c:v>
                </c:pt>
                <c:pt idx="1017">
                  <c:v>2</c:v>
                </c:pt>
                <c:pt idx="1018">
                  <c:v>3</c:v>
                </c:pt>
                <c:pt idx="1019">
                  <c:v>4</c:v>
                </c:pt>
                <c:pt idx="1020">
                  <c:v>3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7</c:v>
                </c:pt>
                <c:pt idx="1025">
                  <c:v>5</c:v>
                </c:pt>
                <c:pt idx="1026">
                  <c:v>3</c:v>
                </c:pt>
                <c:pt idx="1027">
                  <c:v>5</c:v>
                </c:pt>
                <c:pt idx="1028">
                  <c:v>3</c:v>
                </c:pt>
                <c:pt idx="1029">
                  <c:v>0</c:v>
                </c:pt>
                <c:pt idx="1030">
                  <c:v>3</c:v>
                </c:pt>
                <c:pt idx="1031">
                  <c:v>7</c:v>
                </c:pt>
                <c:pt idx="1032">
                  <c:v>3</c:v>
                </c:pt>
                <c:pt idx="1033">
                  <c:v>4</c:v>
                </c:pt>
                <c:pt idx="1034">
                  <c:v>3</c:v>
                </c:pt>
                <c:pt idx="1035">
                  <c:v>2</c:v>
                </c:pt>
                <c:pt idx="1036">
                  <c:v>2</c:v>
                </c:pt>
                <c:pt idx="1037">
                  <c:v>4</c:v>
                </c:pt>
                <c:pt idx="1038">
                  <c:v>3</c:v>
                </c:pt>
                <c:pt idx="1039">
                  <c:v>3</c:v>
                </c:pt>
                <c:pt idx="1040">
                  <c:v>6</c:v>
                </c:pt>
                <c:pt idx="1041">
                  <c:v>4</c:v>
                </c:pt>
                <c:pt idx="1042">
                  <c:v>4</c:v>
                </c:pt>
                <c:pt idx="1043">
                  <c:v>1</c:v>
                </c:pt>
                <c:pt idx="1044">
                  <c:v>4</c:v>
                </c:pt>
                <c:pt idx="1045">
                  <c:v>4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2</c:v>
                </c:pt>
                <c:pt idx="1050">
                  <c:v>4</c:v>
                </c:pt>
                <c:pt idx="1051">
                  <c:v>4</c:v>
                </c:pt>
                <c:pt idx="1052">
                  <c:v>3</c:v>
                </c:pt>
                <c:pt idx="1053">
                  <c:v>6</c:v>
                </c:pt>
                <c:pt idx="1054">
                  <c:v>5</c:v>
                </c:pt>
                <c:pt idx="1055">
                  <c:v>4</c:v>
                </c:pt>
                <c:pt idx="1056">
                  <c:v>1</c:v>
                </c:pt>
                <c:pt idx="1057">
                  <c:v>4</c:v>
                </c:pt>
                <c:pt idx="1058">
                  <c:v>5</c:v>
                </c:pt>
                <c:pt idx="1059">
                  <c:v>6</c:v>
                </c:pt>
                <c:pt idx="1060">
                  <c:v>4</c:v>
                </c:pt>
                <c:pt idx="1061">
                  <c:v>3</c:v>
                </c:pt>
                <c:pt idx="1062">
                  <c:v>3</c:v>
                </c:pt>
                <c:pt idx="1063">
                  <c:v>1</c:v>
                </c:pt>
                <c:pt idx="1064">
                  <c:v>3</c:v>
                </c:pt>
                <c:pt idx="1065">
                  <c:v>1</c:v>
                </c:pt>
                <c:pt idx="1066">
                  <c:v>2</c:v>
                </c:pt>
                <c:pt idx="1067">
                  <c:v>8</c:v>
                </c:pt>
                <c:pt idx="1068">
                  <c:v>3</c:v>
                </c:pt>
                <c:pt idx="1069">
                  <c:v>2</c:v>
                </c:pt>
                <c:pt idx="1070">
                  <c:v>2</c:v>
                </c:pt>
                <c:pt idx="1071">
                  <c:v>7</c:v>
                </c:pt>
                <c:pt idx="1072">
                  <c:v>3</c:v>
                </c:pt>
                <c:pt idx="1073">
                  <c:v>5</c:v>
                </c:pt>
                <c:pt idx="1074">
                  <c:v>7</c:v>
                </c:pt>
                <c:pt idx="1075">
                  <c:v>2</c:v>
                </c:pt>
                <c:pt idx="1076">
                  <c:v>2</c:v>
                </c:pt>
                <c:pt idx="1077">
                  <c:v>0</c:v>
                </c:pt>
                <c:pt idx="1078">
                  <c:v>6</c:v>
                </c:pt>
                <c:pt idx="1079">
                  <c:v>9</c:v>
                </c:pt>
                <c:pt idx="1080">
                  <c:v>5</c:v>
                </c:pt>
                <c:pt idx="1081">
                  <c:v>2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2</c:v>
                </c:pt>
                <c:pt idx="1087">
                  <c:v>3</c:v>
                </c:pt>
                <c:pt idx="1088">
                  <c:v>4</c:v>
                </c:pt>
                <c:pt idx="1089">
                  <c:v>2</c:v>
                </c:pt>
                <c:pt idx="1090">
                  <c:v>2</c:v>
                </c:pt>
                <c:pt idx="1091">
                  <c:v>0</c:v>
                </c:pt>
                <c:pt idx="1092">
                  <c:v>1</c:v>
                </c:pt>
                <c:pt idx="1093">
                  <c:v>5</c:v>
                </c:pt>
                <c:pt idx="1094">
                  <c:v>2</c:v>
                </c:pt>
                <c:pt idx="1095">
                  <c:v>2</c:v>
                </c:pt>
                <c:pt idx="1096">
                  <c:v>1</c:v>
                </c:pt>
                <c:pt idx="1097">
                  <c:v>5</c:v>
                </c:pt>
                <c:pt idx="1098">
                  <c:v>3</c:v>
                </c:pt>
                <c:pt idx="1099">
                  <c:v>3</c:v>
                </c:pt>
                <c:pt idx="1100">
                  <c:v>2</c:v>
                </c:pt>
                <c:pt idx="1101">
                  <c:v>1</c:v>
                </c:pt>
                <c:pt idx="1102">
                  <c:v>3</c:v>
                </c:pt>
                <c:pt idx="1103">
                  <c:v>4</c:v>
                </c:pt>
                <c:pt idx="1104">
                  <c:v>3</c:v>
                </c:pt>
                <c:pt idx="1105">
                  <c:v>1</c:v>
                </c:pt>
                <c:pt idx="1106">
                  <c:v>1</c:v>
                </c:pt>
                <c:pt idx="1107">
                  <c:v>4</c:v>
                </c:pt>
                <c:pt idx="1108">
                  <c:v>4</c:v>
                </c:pt>
                <c:pt idx="1109">
                  <c:v>7</c:v>
                </c:pt>
                <c:pt idx="1110">
                  <c:v>3</c:v>
                </c:pt>
                <c:pt idx="1111">
                  <c:v>2</c:v>
                </c:pt>
                <c:pt idx="1112">
                  <c:v>4</c:v>
                </c:pt>
                <c:pt idx="1113">
                  <c:v>1</c:v>
                </c:pt>
                <c:pt idx="1114">
                  <c:v>5</c:v>
                </c:pt>
                <c:pt idx="1115">
                  <c:v>2</c:v>
                </c:pt>
                <c:pt idx="1116">
                  <c:v>3</c:v>
                </c:pt>
                <c:pt idx="1117">
                  <c:v>1</c:v>
                </c:pt>
                <c:pt idx="1118">
                  <c:v>1</c:v>
                </c:pt>
                <c:pt idx="1119">
                  <c:v>2</c:v>
                </c:pt>
                <c:pt idx="1120">
                  <c:v>3</c:v>
                </c:pt>
                <c:pt idx="1121">
                  <c:v>3</c:v>
                </c:pt>
                <c:pt idx="1122">
                  <c:v>4</c:v>
                </c:pt>
                <c:pt idx="1123">
                  <c:v>3</c:v>
                </c:pt>
                <c:pt idx="1124">
                  <c:v>3</c:v>
                </c:pt>
                <c:pt idx="1125">
                  <c:v>4</c:v>
                </c:pt>
                <c:pt idx="1126">
                  <c:v>4</c:v>
                </c:pt>
                <c:pt idx="1127">
                  <c:v>2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0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3</c:v>
                </c:pt>
                <c:pt idx="1137">
                  <c:v>0</c:v>
                </c:pt>
                <c:pt idx="1138">
                  <c:v>1</c:v>
                </c:pt>
                <c:pt idx="1139">
                  <c:v>1</c:v>
                </c:pt>
                <c:pt idx="1140">
                  <c:v>4</c:v>
                </c:pt>
                <c:pt idx="1141">
                  <c:v>0</c:v>
                </c:pt>
                <c:pt idx="1142">
                  <c:v>4</c:v>
                </c:pt>
                <c:pt idx="1143">
                  <c:v>2</c:v>
                </c:pt>
                <c:pt idx="1144">
                  <c:v>6</c:v>
                </c:pt>
                <c:pt idx="1145">
                  <c:v>2</c:v>
                </c:pt>
                <c:pt idx="1146">
                  <c:v>1</c:v>
                </c:pt>
                <c:pt idx="1147">
                  <c:v>1</c:v>
                </c:pt>
                <c:pt idx="1148">
                  <c:v>0</c:v>
                </c:pt>
                <c:pt idx="1149">
                  <c:v>3</c:v>
                </c:pt>
                <c:pt idx="1150">
                  <c:v>1</c:v>
                </c:pt>
                <c:pt idx="1151">
                  <c:v>1</c:v>
                </c:pt>
                <c:pt idx="1152">
                  <c:v>3</c:v>
                </c:pt>
                <c:pt idx="1153">
                  <c:v>0</c:v>
                </c:pt>
                <c:pt idx="1154">
                  <c:v>1</c:v>
                </c:pt>
                <c:pt idx="1155">
                  <c:v>0</c:v>
                </c:pt>
                <c:pt idx="1156">
                  <c:v>1</c:v>
                </c:pt>
                <c:pt idx="1157">
                  <c:v>3</c:v>
                </c:pt>
                <c:pt idx="1158">
                  <c:v>2</c:v>
                </c:pt>
                <c:pt idx="1159">
                  <c:v>2</c:v>
                </c:pt>
                <c:pt idx="1160">
                  <c:v>5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2</c:v>
                </c:pt>
                <c:pt idx="1165">
                  <c:v>7</c:v>
                </c:pt>
                <c:pt idx="1166">
                  <c:v>2</c:v>
                </c:pt>
                <c:pt idx="1167">
                  <c:v>3</c:v>
                </c:pt>
                <c:pt idx="1168">
                  <c:v>4</c:v>
                </c:pt>
                <c:pt idx="1169">
                  <c:v>0</c:v>
                </c:pt>
                <c:pt idx="1170">
                  <c:v>4</c:v>
                </c:pt>
                <c:pt idx="1171">
                  <c:v>3</c:v>
                </c:pt>
                <c:pt idx="1172">
                  <c:v>3</c:v>
                </c:pt>
                <c:pt idx="1173">
                  <c:v>1</c:v>
                </c:pt>
                <c:pt idx="1174">
                  <c:v>3</c:v>
                </c:pt>
                <c:pt idx="1175">
                  <c:v>5</c:v>
                </c:pt>
                <c:pt idx="1176">
                  <c:v>1</c:v>
                </c:pt>
                <c:pt idx="1177">
                  <c:v>2</c:v>
                </c:pt>
                <c:pt idx="1178">
                  <c:v>4</c:v>
                </c:pt>
                <c:pt idx="1179">
                  <c:v>4</c:v>
                </c:pt>
                <c:pt idx="1180">
                  <c:v>0</c:v>
                </c:pt>
                <c:pt idx="1181">
                  <c:v>0</c:v>
                </c:pt>
                <c:pt idx="1182">
                  <c:v>4</c:v>
                </c:pt>
                <c:pt idx="1183">
                  <c:v>2</c:v>
                </c:pt>
                <c:pt idx="1184">
                  <c:v>4</c:v>
                </c:pt>
                <c:pt idx="1185">
                  <c:v>0</c:v>
                </c:pt>
                <c:pt idx="1186">
                  <c:v>2</c:v>
                </c:pt>
                <c:pt idx="1187">
                  <c:v>0</c:v>
                </c:pt>
                <c:pt idx="1188">
                  <c:v>0</c:v>
                </c:pt>
                <c:pt idx="1189">
                  <c:v>3</c:v>
                </c:pt>
                <c:pt idx="1190">
                  <c:v>2</c:v>
                </c:pt>
                <c:pt idx="1191">
                  <c:v>5</c:v>
                </c:pt>
                <c:pt idx="1192">
                  <c:v>0</c:v>
                </c:pt>
                <c:pt idx="1193">
                  <c:v>1</c:v>
                </c:pt>
                <c:pt idx="1194">
                  <c:v>4</c:v>
                </c:pt>
                <c:pt idx="1195">
                  <c:v>2</c:v>
                </c:pt>
                <c:pt idx="1196">
                  <c:v>3</c:v>
                </c:pt>
                <c:pt idx="1197">
                  <c:v>1</c:v>
                </c:pt>
                <c:pt idx="1198">
                  <c:v>5</c:v>
                </c:pt>
                <c:pt idx="1199">
                  <c:v>2</c:v>
                </c:pt>
                <c:pt idx="1200">
                  <c:v>1</c:v>
                </c:pt>
                <c:pt idx="1201">
                  <c:v>3</c:v>
                </c:pt>
                <c:pt idx="1202">
                  <c:v>4</c:v>
                </c:pt>
                <c:pt idx="1203">
                  <c:v>1</c:v>
                </c:pt>
                <c:pt idx="1204">
                  <c:v>5</c:v>
                </c:pt>
                <c:pt idx="1205">
                  <c:v>3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0</c:v>
                </c:pt>
                <c:pt idx="1210">
                  <c:v>2</c:v>
                </c:pt>
                <c:pt idx="1211">
                  <c:v>2</c:v>
                </c:pt>
                <c:pt idx="1212">
                  <c:v>4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0</c:v>
                </c:pt>
                <c:pt idx="1218">
                  <c:v>3</c:v>
                </c:pt>
                <c:pt idx="1219">
                  <c:v>2</c:v>
                </c:pt>
                <c:pt idx="1220">
                  <c:v>4</c:v>
                </c:pt>
                <c:pt idx="1221">
                  <c:v>4</c:v>
                </c:pt>
                <c:pt idx="1222">
                  <c:v>6</c:v>
                </c:pt>
                <c:pt idx="1223">
                  <c:v>7</c:v>
                </c:pt>
                <c:pt idx="1224">
                  <c:v>3</c:v>
                </c:pt>
                <c:pt idx="1225">
                  <c:v>6</c:v>
                </c:pt>
                <c:pt idx="1226">
                  <c:v>8</c:v>
                </c:pt>
                <c:pt idx="1227">
                  <c:v>2</c:v>
                </c:pt>
                <c:pt idx="1228">
                  <c:v>7</c:v>
                </c:pt>
                <c:pt idx="1229">
                  <c:v>9</c:v>
                </c:pt>
                <c:pt idx="1230">
                  <c:v>4</c:v>
                </c:pt>
                <c:pt idx="1231">
                  <c:v>9</c:v>
                </c:pt>
                <c:pt idx="1232">
                  <c:v>3</c:v>
                </c:pt>
                <c:pt idx="1233">
                  <c:v>5</c:v>
                </c:pt>
                <c:pt idx="1234">
                  <c:v>8</c:v>
                </c:pt>
                <c:pt idx="1235">
                  <c:v>4</c:v>
                </c:pt>
                <c:pt idx="1236">
                  <c:v>12</c:v>
                </c:pt>
                <c:pt idx="1237">
                  <c:v>3</c:v>
                </c:pt>
                <c:pt idx="1238">
                  <c:v>6</c:v>
                </c:pt>
                <c:pt idx="1239">
                  <c:v>8</c:v>
                </c:pt>
                <c:pt idx="1240">
                  <c:v>3</c:v>
                </c:pt>
                <c:pt idx="1241">
                  <c:v>5</c:v>
                </c:pt>
                <c:pt idx="1242">
                  <c:v>2</c:v>
                </c:pt>
                <c:pt idx="1243">
                  <c:v>1</c:v>
                </c:pt>
                <c:pt idx="1244">
                  <c:v>4</c:v>
                </c:pt>
                <c:pt idx="1245">
                  <c:v>8</c:v>
                </c:pt>
                <c:pt idx="1246">
                  <c:v>3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3</c:v>
                </c:pt>
                <c:pt idx="1251">
                  <c:v>4</c:v>
                </c:pt>
                <c:pt idx="1252">
                  <c:v>3</c:v>
                </c:pt>
                <c:pt idx="1253">
                  <c:v>3</c:v>
                </c:pt>
                <c:pt idx="1254">
                  <c:v>4</c:v>
                </c:pt>
                <c:pt idx="1255">
                  <c:v>1</c:v>
                </c:pt>
                <c:pt idx="1256">
                  <c:v>3</c:v>
                </c:pt>
                <c:pt idx="1257">
                  <c:v>0</c:v>
                </c:pt>
                <c:pt idx="1258">
                  <c:v>3</c:v>
                </c:pt>
                <c:pt idx="1259">
                  <c:v>4</c:v>
                </c:pt>
                <c:pt idx="1260">
                  <c:v>5</c:v>
                </c:pt>
                <c:pt idx="1261">
                  <c:v>4</c:v>
                </c:pt>
                <c:pt idx="1262">
                  <c:v>3</c:v>
                </c:pt>
                <c:pt idx="1263">
                  <c:v>4</c:v>
                </c:pt>
                <c:pt idx="1264">
                  <c:v>3</c:v>
                </c:pt>
                <c:pt idx="1265">
                  <c:v>3</c:v>
                </c:pt>
                <c:pt idx="1266">
                  <c:v>6</c:v>
                </c:pt>
                <c:pt idx="1267">
                  <c:v>3</c:v>
                </c:pt>
                <c:pt idx="1268">
                  <c:v>0</c:v>
                </c:pt>
                <c:pt idx="1269">
                  <c:v>2</c:v>
                </c:pt>
                <c:pt idx="1270">
                  <c:v>2</c:v>
                </c:pt>
                <c:pt idx="1271">
                  <c:v>4</c:v>
                </c:pt>
                <c:pt idx="1272">
                  <c:v>4</c:v>
                </c:pt>
                <c:pt idx="1273">
                  <c:v>2</c:v>
                </c:pt>
                <c:pt idx="1274">
                  <c:v>2</c:v>
                </c:pt>
                <c:pt idx="1275">
                  <c:v>4</c:v>
                </c:pt>
                <c:pt idx="1276">
                  <c:v>0</c:v>
                </c:pt>
                <c:pt idx="1277">
                  <c:v>5</c:v>
                </c:pt>
                <c:pt idx="1278">
                  <c:v>3</c:v>
                </c:pt>
                <c:pt idx="1279">
                  <c:v>4</c:v>
                </c:pt>
                <c:pt idx="1280">
                  <c:v>1</c:v>
                </c:pt>
                <c:pt idx="1281">
                  <c:v>3</c:v>
                </c:pt>
                <c:pt idx="1282">
                  <c:v>6</c:v>
                </c:pt>
                <c:pt idx="1283">
                  <c:v>3</c:v>
                </c:pt>
                <c:pt idx="1284">
                  <c:v>10</c:v>
                </c:pt>
                <c:pt idx="1285">
                  <c:v>9</c:v>
                </c:pt>
                <c:pt idx="1286">
                  <c:v>8</c:v>
                </c:pt>
                <c:pt idx="1287">
                  <c:v>8</c:v>
                </c:pt>
                <c:pt idx="1288">
                  <c:v>10</c:v>
                </c:pt>
                <c:pt idx="1289">
                  <c:v>17</c:v>
                </c:pt>
                <c:pt idx="1290">
                  <c:v>12</c:v>
                </c:pt>
                <c:pt idx="1291">
                  <c:v>10</c:v>
                </c:pt>
                <c:pt idx="1292">
                  <c:v>17</c:v>
                </c:pt>
                <c:pt idx="1293">
                  <c:v>31</c:v>
                </c:pt>
                <c:pt idx="1294">
                  <c:v>25</c:v>
                </c:pt>
                <c:pt idx="1295">
                  <c:v>26</c:v>
                </c:pt>
                <c:pt idx="1296">
                  <c:v>28</c:v>
                </c:pt>
                <c:pt idx="1297">
                  <c:v>37</c:v>
                </c:pt>
                <c:pt idx="1298">
                  <c:v>31</c:v>
                </c:pt>
                <c:pt idx="1299">
                  <c:v>42</c:v>
                </c:pt>
                <c:pt idx="1300">
                  <c:v>48</c:v>
                </c:pt>
                <c:pt idx="1301">
                  <c:v>47</c:v>
                </c:pt>
                <c:pt idx="1302">
                  <c:v>48</c:v>
                </c:pt>
                <c:pt idx="1303">
                  <c:v>46</c:v>
                </c:pt>
                <c:pt idx="1304">
                  <c:v>46</c:v>
                </c:pt>
                <c:pt idx="1305">
                  <c:v>52</c:v>
                </c:pt>
                <c:pt idx="1306">
                  <c:v>61</c:v>
                </c:pt>
                <c:pt idx="1307">
                  <c:v>51</c:v>
                </c:pt>
                <c:pt idx="1308">
                  <c:v>51</c:v>
                </c:pt>
                <c:pt idx="1309">
                  <c:v>55</c:v>
                </c:pt>
                <c:pt idx="1310">
                  <c:v>55</c:v>
                </c:pt>
                <c:pt idx="1311">
                  <c:v>38</c:v>
                </c:pt>
                <c:pt idx="1312">
                  <c:v>48</c:v>
                </c:pt>
                <c:pt idx="1313">
                  <c:v>37</c:v>
                </c:pt>
                <c:pt idx="1314">
                  <c:v>26</c:v>
                </c:pt>
                <c:pt idx="1315">
                  <c:v>25</c:v>
                </c:pt>
                <c:pt idx="1316">
                  <c:v>30</c:v>
                </c:pt>
                <c:pt idx="1317">
                  <c:v>15</c:v>
                </c:pt>
                <c:pt idx="1318">
                  <c:v>12</c:v>
                </c:pt>
                <c:pt idx="1319">
                  <c:v>21</c:v>
                </c:pt>
                <c:pt idx="1320">
                  <c:v>17</c:v>
                </c:pt>
                <c:pt idx="1321">
                  <c:v>17</c:v>
                </c:pt>
                <c:pt idx="1322">
                  <c:v>13</c:v>
                </c:pt>
                <c:pt idx="1323">
                  <c:v>13</c:v>
                </c:pt>
                <c:pt idx="1324">
                  <c:v>7</c:v>
                </c:pt>
                <c:pt idx="1325">
                  <c:v>8</c:v>
                </c:pt>
                <c:pt idx="1326">
                  <c:v>7</c:v>
                </c:pt>
                <c:pt idx="1327">
                  <c:v>6</c:v>
                </c:pt>
                <c:pt idx="1328">
                  <c:v>6</c:v>
                </c:pt>
                <c:pt idx="1329">
                  <c:v>4</c:v>
                </c:pt>
                <c:pt idx="1330">
                  <c:v>5</c:v>
                </c:pt>
                <c:pt idx="1331">
                  <c:v>8</c:v>
                </c:pt>
                <c:pt idx="1332">
                  <c:v>4</c:v>
                </c:pt>
                <c:pt idx="1333">
                  <c:v>4</c:v>
                </c:pt>
                <c:pt idx="1334">
                  <c:v>6</c:v>
                </c:pt>
                <c:pt idx="1335">
                  <c:v>3</c:v>
                </c:pt>
                <c:pt idx="1336">
                  <c:v>4</c:v>
                </c:pt>
                <c:pt idx="1337">
                  <c:v>4</c:v>
                </c:pt>
                <c:pt idx="1338">
                  <c:v>6</c:v>
                </c:pt>
                <c:pt idx="1339">
                  <c:v>3</c:v>
                </c:pt>
                <c:pt idx="1340">
                  <c:v>3</c:v>
                </c:pt>
                <c:pt idx="1341">
                  <c:v>6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8</c:v>
                </c:pt>
                <c:pt idx="1346">
                  <c:v>3</c:v>
                </c:pt>
                <c:pt idx="1347">
                  <c:v>5</c:v>
                </c:pt>
                <c:pt idx="1348">
                  <c:v>5</c:v>
                </c:pt>
                <c:pt idx="1349">
                  <c:v>2</c:v>
                </c:pt>
                <c:pt idx="1350">
                  <c:v>5</c:v>
                </c:pt>
                <c:pt idx="1351">
                  <c:v>4</c:v>
                </c:pt>
                <c:pt idx="1352">
                  <c:v>3</c:v>
                </c:pt>
                <c:pt idx="1353">
                  <c:v>4</c:v>
                </c:pt>
                <c:pt idx="1354">
                  <c:v>2</c:v>
                </c:pt>
                <c:pt idx="1355">
                  <c:v>5</c:v>
                </c:pt>
                <c:pt idx="1356">
                  <c:v>5</c:v>
                </c:pt>
                <c:pt idx="1357">
                  <c:v>4</c:v>
                </c:pt>
                <c:pt idx="1358">
                  <c:v>6</c:v>
                </c:pt>
                <c:pt idx="1359">
                  <c:v>3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4</c:v>
                </c:pt>
                <c:pt idx="1364">
                  <c:v>1</c:v>
                </c:pt>
                <c:pt idx="1365">
                  <c:v>6</c:v>
                </c:pt>
                <c:pt idx="1366">
                  <c:v>0</c:v>
                </c:pt>
                <c:pt idx="1367">
                  <c:v>5</c:v>
                </c:pt>
                <c:pt idx="1368">
                  <c:v>3</c:v>
                </c:pt>
                <c:pt idx="1369">
                  <c:v>3</c:v>
                </c:pt>
                <c:pt idx="1370">
                  <c:v>7</c:v>
                </c:pt>
                <c:pt idx="1371">
                  <c:v>6</c:v>
                </c:pt>
                <c:pt idx="1372">
                  <c:v>8</c:v>
                </c:pt>
                <c:pt idx="1373">
                  <c:v>10</c:v>
                </c:pt>
                <c:pt idx="1374">
                  <c:v>5</c:v>
                </c:pt>
                <c:pt idx="1375">
                  <c:v>1</c:v>
                </c:pt>
                <c:pt idx="1376">
                  <c:v>7</c:v>
                </c:pt>
                <c:pt idx="1377">
                  <c:v>5</c:v>
                </c:pt>
                <c:pt idx="1378">
                  <c:v>6</c:v>
                </c:pt>
                <c:pt idx="1379">
                  <c:v>6</c:v>
                </c:pt>
                <c:pt idx="1380">
                  <c:v>3</c:v>
                </c:pt>
                <c:pt idx="1381">
                  <c:v>15</c:v>
                </c:pt>
                <c:pt idx="1382">
                  <c:v>14</c:v>
                </c:pt>
                <c:pt idx="1383">
                  <c:v>14</c:v>
                </c:pt>
                <c:pt idx="1384">
                  <c:v>16</c:v>
                </c:pt>
                <c:pt idx="1385">
                  <c:v>17</c:v>
                </c:pt>
                <c:pt idx="1386">
                  <c:v>19</c:v>
                </c:pt>
                <c:pt idx="1387">
                  <c:v>25</c:v>
                </c:pt>
                <c:pt idx="1388">
                  <c:v>24</c:v>
                </c:pt>
                <c:pt idx="1389">
                  <c:v>35</c:v>
                </c:pt>
                <c:pt idx="1390">
                  <c:v>28</c:v>
                </c:pt>
                <c:pt idx="1391">
                  <c:v>49</c:v>
                </c:pt>
                <c:pt idx="1392">
                  <c:v>38</c:v>
                </c:pt>
                <c:pt idx="1393">
                  <c:v>48</c:v>
                </c:pt>
                <c:pt idx="1394">
                  <c:v>61</c:v>
                </c:pt>
                <c:pt idx="1395">
                  <c:v>59</c:v>
                </c:pt>
                <c:pt idx="1396">
                  <c:v>58</c:v>
                </c:pt>
                <c:pt idx="1397">
                  <c:v>57</c:v>
                </c:pt>
                <c:pt idx="1398">
                  <c:v>52</c:v>
                </c:pt>
                <c:pt idx="1399">
                  <c:v>57</c:v>
                </c:pt>
                <c:pt idx="1400">
                  <c:v>67</c:v>
                </c:pt>
                <c:pt idx="1401">
                  <c:v>58</c:v>
                </c:pt>
                <c:pt idx="1402">
                  <c:v>56</c:v>
                </c:pt>
                <c:pt idx="1403">
                  <c:v>66</c:v>
                </c:pt>
                <c:pt idx="1404">
                  <c:v>41</c:v>
                </c:pt>
                <c:pt idx="1405">
                  <c:v>55</c:v>
                </c:pt>
                <c:pt idx="1406">
                  <c:v>54</c:v>
                </c:pt>
                <c:pt idx="1407">
                  <c:v>37</c:v>
                </c:pt>
                <c:pt idx="1408">
                  <c:v>38</c:v>
                </c:pt>
                <c:pt idx="1409">
                  <c:v>48</c:v>
                </c:pt>
                <c:pt idx="1410">
                  <c:v>54</c:v>
                </c:pt>
                <c:pt idx="1411">
                  <c:v>39</c:v>
                </c:pt>
                <c:pt idx="1412">
                  <c:v>45</c:v>
                </c:pt>
                <c:pt idx="1413">
                  <c:v>44</c:v>
                </c:pt>
                <c:pt idx="1414">
                  <c:v>34</c:v>
                </c:pt>
                <c:pt idx="1415">
                  <c:v>45</c:v>
                </c:pt>
                <c:pt idx="1416">
                  <c:v>42</c:v>
                </c:pt>
                <c:pt idx="1417">
                  <c:v>41</c:v>
                </c:pt>
                <c:pt idx="1418">
                  <c:v>36</c:v>
                </c:pt>
                <c:pt idx="1419">
                  <c:v>42</c:v>
                </c:pt>
                <c:pt idx="1420">
                  <c:v>31</c:v>
                </c:pt>
                <c:pt idx="1421">
                  <c:v>30</c:v>
                </c:pt>
                <c:pt idx="1422">
                  <c:v>37</c:v>
                </c:pt>
                <c:pt idx="1423">
                  <c:v>28</c:v>
                </c:pt>
                <c:pt idx="1424">
                  <c:v>31</c:v>
                </c:pt>
                <c:pt idx="1425">
                  <c:v>33</c:v>
                </c:pt>
                <c:pt idx="1426">
                  <c:v>27</c:v>
                </c:pt>
                <c:pt idx="1427">
                  <c:v>20</c:v>
                </c:pt>
                <c:pt idx="1428">
                  <c:v>30</c:v>
                </c:pt>
                <c:pt idx="1429">
                  <c:v>23</c:v>
                </c:pt>
                <c:pt idx="1430">
                  <c:v>25</c:v>
                </c:pt>
                <c:pt idx="1431">
                  <c:v>18</c:v>
                </c:pt>
                <c:pt idx="1432">
                  <c:v>16</c:v>
                </c:pt>
                <c:pt idx="1433">
                  <c:v>17</c:v>
                </c:pt>
                <c:pt idx="1434">
                  <c:v>17</c:v>
                </c:pt>
                <c:pt idx="1435">
                  <c:v>11</c:v>
                </c:pt>
                <c:pt idx="1436">
                  <c:v>8</c:v>
                </c:pt>
                <c:pt idx="1437">
                  <c:v>6</c:v>
                </c:pt>
                <c:pt idx="1438">
                  <c:v>4</c:v>
                </c:pt>
                <c:pt idx="1439">
                  <c:v>11</c:v>
                </c:pt>
                <c:pt idx="1440">
                  <c:v>8</c:v>
                </c:pt>
                <c:pt idx="1441">
                  <c:v>1</c:v>
                </c:pt>
                <c:pt idx="1442">
                  <c:v>2</c:v>
                </c:pt>
                <c:pt idx="1443">
                  <c:v>4</c:v>
                </c:pt>
                <c:pt idx="1444">
                  <c:v>2</c:v>
                </c:pt>
                <c:pt idx="1445">
                  <c:v>4</c:v>
                </c:pt>
                <c:pt idx="1446">
                  <c:v>2</c:v>
                </c:pt>
                <c:pt idx="1447">
                  <c:v>3</c:v>
                </c:pt>
                <c:pt idx="1448">
                  <c:v>3</c:v>
                </c:pt>
                <c:pt idx="1449">
                  <c:v>4</c:v>
                </c:pt>
                <c:pt idx="1450">
                  <c:v>0</c:v>
                </c:pt>
                <c:pt idx="1451">
                  <c:v>2</c:v>
                </c:pt>
                <c:pt idx="1452">
                  <c:v>3</c:v>
                </c:pt>
                <c:pt idx="1453">
                  <c:v>2</c:v>
                </c:pt>
                <c:pt idx="1454">
                  <c:v>1</c:v>
                </c:pt>
                <c:pt idx="1455">
                  <c:v>3</c:v>
                </c:pt>
                <c:pt idx="1456">
                  <c:v>4</c:v>
                </c:pt>
                <c:pt idx="1457">
                  <c:v>0</c:v>
                </c:pt>
                <c:pt idx="1458">
                  <c:v>1</c:v>
                </c:pt>
                <c:pt idx="1459">
                  <c:v>1</c:v>
                </c:pt>
                <c:pt idx="1460">
                  <c:v>5</c:v>
                </c:pt>
                <c:pt idx="1461">
                  <c:v>2</c:v>
                </c:pt>
                <c:pt idx="1462">
                  <c:v>4</c:v>
                </c:pt>
                <c:pt idx="1463">
                  <c:v>2</c:v>
                </c:pt>
                <c:pt idx="1464">
                  <c:v>2</c:v>
                </c:pt>
                <c:pt idx="1465">
                  <c:v>1</c:v>
                </c:pt>
                <c:pt idx="1466">
                  <c:v>2</c:v>
                </c:pt>
                <c:pt idx="1467">
                  <c:v>1</c:v>
                </c:pt>
                <c:pt idx="1468">
                  <c:v>1</c:v>
                </c:pt>
                <c:pt idx="1469">
                  <c:v>4</c:v>
                </c:pt>
                <c:pt idx="1470">
                  <c:v>6</c:v>
                </c:pt>
                <c:pt idx="1471">
                  <c:v>4</c:v>
                </c:pt>
                <c:pt idx="1472">
                  <c:v>2</c:v>
                </c:pt>
                <c:pt idx="1473">
                  <c:v>3</c:v>
                </c:pt>
                <c:pt idx="1474">
                  <c:v>2</c:v>
                </c:pt>
                <c:pt idx="1475">
                  <c:v>9</c:v>
                </c:pt>
                <c:pt idx="1476">
                  <c:v>9</c:v>
                </c:pt>
                <c:pt idx="1477">
                  <c:v>7</c:v>
                </c:pt>
                <c:pt idx="1478">
                  <c:v>6</c:v>
                </c:pt>
                <c:pt idx="1479">
                  <c:v>11</c:v>
                </c:pt>
                <c:pt idx="1480">
                  <c:v>8</c:v>
                </c:pt>
                <c:pt idx="1481">
                  <c:v>6</c:v>
                </c:pt>
                <c:pt idx="1482">
                  <c:v>13</c:v>
                </c:pt>
                <c:pt idx="1483">
                  <c:v>16</c:v>
                </c:pt>
                <c:pt idx="1484">
                  <c:v>16</c:v>
                </c:pt>
                <c:pt idx="1485">
                  <c:v>13</c:v>
                </c:pt>
                <c:pt idx="1486">
                  <c:v>17</c:v>
                </c:pt>
                <c:pt idx="1487">
                  <c:v>19</c:v>
                </c:pt>
                <c:pt idx="1488">
                  <c:v>10</c:v>
                </c:pt>
                <c:pt idx="1489">
                  <c:v>22</c:v>
                </c:pt>
                <c:pt idx="1490">
                  <c:v>18</c:v>
                </c:pt>
                <c:pt idx="1491">
                  <c:v>22</c:v>
                </c:pt>
                <c:pt idx="1492">
                  <c:v>22</c:v>
                </c:pt>
                <c:pt idx="1493">
                  <c:v>13</c:v>
                </c:pt>
                <c:pt idx="1494">
                  <c:v>20</c:v>
                </c:pt>
                <c:pt idx="1495">
                  <c:v>24</c:v>
                </c:pt>
                <c:pt idx="1496">
                  <c:v>13</c:v>
                </c:pt>
                <c:pt idx="1497">
                  <c:v>18</c:v>
                </c:pt>
                <c:pt idx="1498">
                  <c:v>11</c:v>
                </c:pt>
                <c:pt idx="1499">
                  <c:v>21</c:v>
                </c:pt>
                <c:pt idx="1500">
                  <c:v>19</c:v>
                </c:pt>
                <c:pt idx="1501">
                  <c:v>18</c:v>
                </c:pt>
                <c:pt idx="1502">
                  <c:v>20</c:v>
                </c:pt>
                <c:pt idx="1503">
                  <c:v>25</c:v>
                </c:pt>
                <c:pt idx="1504">
                  <c:v>29</c:v>
                </c:pt>
                <c:pt idx="1505">
                  <c:v>15</c:v>
                </c:pt>
                <c:pt idx="1506">
                  <c:v>24</c:v>
                </c:pt>
                <c:pt idx="1507">
                  <c:v>18</c:v>
                </c:pt>
                <c:pt idx="1508">
                  <c:v>17</c:v>
                </c:pt>
                <c:pt idx="1509">
                  <c:v>28</c:v>
                </c:pt>
                <c:pt idx="1510">
                  <c:v>28</c:v>
                </c:pt>
                <c:pt idx="1511">
                  <c:v>23</c:v>
                </c:pt>
                <c:pt idx="1512">
                  <c:v>27</c:v>
                </c:pt>
                <c:pt idx="1513">
                  <c:v>23</c:v>
                </c:pt>
                <c:pt idx="1514">
                  <c:v>31</c:v>
                </c:pt>
                <c:pt idx="1515">
                  <c:v>30</c:v>
                </c:pt>
                <c:pt idx="1516">
                  <c:v>18</c:v>
                </c:pt>
                <c:pt idx="1517">
                  <c:v>35</c:v>
                </c:pt>
                <c:pt idx="1518">
                  <c:v>36</c:v>
                </c:pt>
                <c:pt idx="1519">
                  <c:v>27</c:v>
                </c:pt>
                <c:pt idx="1520">
                  <c:v>20</c:v>
                </c:pt>
                <c:pt idx="1521">
                  <c:v>21</c:v>
                </c:pt>
                <c:pt idx="1522">
                  <c:v>29</c:v>
                </c:pt>
                <c:pt idx="1523">
                  <c:v>18</c:v>
                </c:pt>
                <c:pt idx="1524">
                  <c:v>14</c:v>
                </c:pt>
                <c:pt idx="1525">
                  <c:v>21</c:v>
                </c:pt>
                <c:pt idx="1526">
                  <c:v>18</c:v>
                </c:pt>
                <c:pt idx="1527">
                  <c:v>9</c:v>
                </c:pt>
                <c:pt idx="1528">
                  <c:v>15</c:v>
                </c:pt>
                <c:pt idx="1529">
                  <c:v>21</c:v>
                </c:pt>
                <c:pt idx="1530">
                  <c:v>13</c:v>
                </c:pt>
                <c:pt idx="1531">
                  <c:v>10</c:v>
                </c:pt>
                <c:pt idx="1532">
                  <c:v>13</c:v>
                </c:pt>
                <c:pt idx="1533">
                  <c:v>12</c:v>
                </c:pt>
                <c:pt idx="1534">
                  <c:v>10</c:v>
                </c:pt>
                <c:pt idx="1535">
                  <c:v>16</c:v>
                </c:pt>
                <c:pt idx="1536">
                  <c:v>7</c:v>
                </c:pt>
                <c:pt idx="1537">
                  <c:v>8</c:v>
                </c:pt>
                <c:pt idx="1538">
                  <c:v>5</c:v>
                </c:pt>
                <c:pt idx="1539">
                  <c:v>9</c:v>
                </c:pt>
                <c:pt idx="1540">
                  <c:v>6</c:v>
                </c:pt>
                <c:pt idx="1541">
                  <c:v>6</c:v>
                </c:pt>
                <c:pt idx="1542">
                  <c:v>12</c:v>
                </c:pt>
                <c:pt idx="1543">
                  <c:v>4</c:v>
                </c:pt>
                <c:pt idx="1544">
                  <c:v>2</c:v>
                </c:pt>
                <c:pt idx="1545">
                  <c:v>2</c:v>
                </c:pt>
                <c:pt idx="1546">
                  <c:v>6</c:v>
                </c:pt>
                <c:pt idx="1547">
                  <c:v>5</c:v>
                </c:pt>
                <c:pt idx="1548">
                  <c:v>6</c:v>
                </c:pt>
                <c:pt idx="1549">
                  <c:v>6</c:v>
                </c:pt>
                <c:pt idx="1550">
                  <c:v>1</c:v>
                </c:pt>
                <c:pt idx="1551">
                  <c:v>1</c:v>
                </c:pt>
                <c:pt idx="1552">
                  <c:v>6</c:v>
                </c:pt>
                <c:pt idx="1553">
                  <c:v>2</c:v>
                </c:pt>
                <c:pt idx="1554">
                  <c:v>1</c:v>
                </c:pt>
                <c:pt idx="1555">
                  <c:v>2</c:v>
                </c:pt>
                <c:pt idx="1556">
                  <c:v>3</c:v>
                </c:pt>
                <c:pt idx="1557">
                  <c:v>7</c:v>
                </c:pt>
                <c:pt idx="1558">
                  <c:v>5</c:v>
                </c:pt>
                <c:pt idx="1559">
                  <c:v>2</c:v>
                </c:pt>
                <c:pt idx="1560">
                  <c:v>3</c:v>
                </c:pt>
                <c:pt idx="1561">
                  <c:v>1</c:v>
                </c:pt>
                <c:pt idx="1562">
                  <c:v>4</c:v>
                </c:pt>
                <c:pt idx="1563">
                  <c:v>1</c:v>
                </c:pt>
                <c:pt idx="1564">
                  <c:v>3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0</c:v>
                </c:pt>
                <c:pt idx="1569">
                  <c:v>2</c:v>
                </c:pt>
                <c:pt idx="1570">
                  <c:v>1</c:v>
                </c:pt>
                <c:pt idx="1571">
                  <c:v>4</c:v>
                </c:pt>
                <c:pt idx="1572">
                  <c:v>1</c:v>
                </c:pt>
                <c:pt idx="1573">
                  <c:v>1</c:v>
                </c:pt>
                <c:pt idx="1574">
                  <c:v>3</c:v>
                </c:pt>
                <c:pt idx="1575">
                  <c:v>0</c:v>
                </c:pt>
                <c:pt idx="1576">
                  <c:v>1</c:v>
                </c:pt>
                <c:pt idx="1577">
                  <c:v>1</c:v>
                </c:pt>
                <c:pt idx="1578">
                  <c:v>2</c:v>
                </c:pt>
                <c:pt idx="1579">
                  <c:v>5</c:v>
                </c:pt>
                <c:pt idx="1580">
                  <c:v>1</c:v>
                </c:pt>
                <c:pt idx="1581">
                  <c:v>4</c:v>
                </c:pt>
                <c:pt idx="1582">
                  <c:v>2</c:v>
                </c:pt>
                <c:pt idx="1583">
                  <c:v>0</c:v>
                </c:pt>
                <c:pt idx="1584">
                  <c:v>1</c:v>
                </c:pt>
                <c:pt idx="1585">
                  <c:v>1</c:v>
                </c:pt>
                <c:pt idx="1586">
                  <c:v>3</c:v>
                </c:pt>
                <c:pt idx="1587">
                  <c:v>0</c:v>
                </c:pt>
                <c:pt idx="1588">
                  <c:v>1</c:v>
                </c:pt>
                <c:pt idx="1589">
                  <c:v>4</c:v>
                </c:pt>
                <c:pt idx="1590">
                  <c:v>2</c:v>
                </c:pt>
                <c:pt idx="1591">
                  <c:v>2</c:v>
                </c:pt>
                <c:pt idx="1592">
                  <c:v>4</c:v>
                </c:pt>
                <c:pt idx="1593">
                  <c:v>1</c:v>
                </c:pt>
                <c:pt idx="1594">
                  <c:v>2</c:v>
                </c:pt>
                <c:pt idx="1595">
                  <c:v>0</c:v>
                </c:pt>
                <c:pt idx="1596">
                  <c:v>6</c:v>
                </c:pt>
                <c:pt idx="1597">
                  <c:v>5</c:v>
                </c:pt>
                <c:pt idx="1598">
                  <c:v>2</c:v>
                </c:pt>
                <c:pt idx="1599">
                  <c:v>5</c:v>
                </c:pt>
                <c:pt idx="1600">
                  <c:v>4</c:v>
                </c:pt>
                <c:pt idx="1601">
                  <c:v>4</c:v>
                </c:pt>
                <c:pt idx="1602">
                  <c:v>3</c:v>
                </c:pt>
                <c:pt idx="1603">
                  <c:v>5</c:v>
                </c:pt>
                <c:pt idx="1604">
                  <c:v>9</c:v>
                </c:pt>
                <c:pt idx="1605">
                  <c:v>2</c:v>
                </c:pt>
                <c:pt idx="1606">
                  <c:v>5</c:v>
                </c:pt>
                <c:pt idx="1607">
                  <c:v>1</c:v>
                </c:pt>
                <c:pt idx="1608">
                  <c:v>1</c:v>
                </c:pt>
                <c:pt idx="1609">
                  <c:v>9</c:v>
                </c:pt>
                <c:pt idx="1610">
                  <c:v>3</c:v>
                </c:pt>
                <c:pt idx="1611">
                  <c:v>0</c:v>
                </c:pt>
                <c:pt idx="1612">
                  <c:v>5</c:v>
                </c:pt>
                <c:pt idx="1613">
                  <c:v>3</c:v>
                </c:pt>
                <c:pt idx="1614">
                  <c:v>3</c:v>
                </c:pt>
                <c:pt idx="1615">
                  <c:v>6</c:v>
                </c:pt>
                <c:pt idx="1616">
                  <c:v>6</c:v>
                </c:pt>
                <c:pt idx="1617">
                  <c:v>8</c:v>
                </c:pt>
                <c:pt idx="1618">
                  <c:v>5</c:v>
                </c:pt>
                <c:pt idx="1619">
                  <c:v>4</c:v>
                </c:pt>
                <c:pt idx="1620">
                  <c:v>5</c:v>
                </c:pt>
                <c:pt idx="1621">
                  <c:v>2</c:v>
                </c:pt>
                <c:pt idx="1622">
                  <c:v>2</c:v>
                </c:pt>
                <c:pt idx="1623">
                  <c:v>3</c:v>
                </c:pt>
                <c:pt idx="1624">
                  <c:v>2</c:v>
                </c:pt>
                <c:pt idx="1625">
                  <c:v>2</c:v>
                </c:pt>
                <c:pt idx="1626">
                  <c:v>4</c:v>
                </c:pt>
                <c:pt idx="1627">
                  <c:v>4</c:v>
                </c:pt>
                <c:pt idx="1628">
                  <c:v>5</c:v>
                </c:pt>
                <c:pt idx="1629">
                  <c:v>4</c:v>
                </c:pt>
                <c:pt idx="1630">
                  <c:v>1</c:v>
                </c:pt>
                <c:pt idx="1631">
                  <c:v>2</c:v>
                </c:pt>
                <c:pt idx="1632">
                  <c:v>2</c:v>
                </c:pt>
                <c:pt idx="1633">
                  <c:v>1</c:v>
                </c:pt>
                <c:pt idx="1634">
                  <c:v>3</c:v>
                </c:pt>
                <c:pt idx="1635">
                  <c:v>4</c:v>
                </c:pt>
                <c:pt idx="1636">
                  <c:v>5</c:v>
                </c:pt>
                <c:pt idx="1637">
                  <c:v>5</c:v>
                </c:pt>
                <c:pt idx="1638">
                  <c:v>4</c:v>
                </c:pt>
                <c:pt idx="1639">
                  <c:v>2</c:v>
                </c:pt>
                <c:pt idx="1640">
                  <c:v>9</c:v>
                </c:pt>
                <c:pt idx="1641">
                  <c:v>3</c:v>
                </c:pt>
                <c:pt idx="1642">
                  <c:v>7</c:v>
                </c:pt>
                <c:pt idx="1643">
                  <c:v>4</c:v>
                </c:pt>
                <c:pt idx="1644">
                  <c:v>5</c:v>
                </c:pt>
                <c:pt idx="1645">
                  <c:v>1</c:v>
                </c:pt>
                <c:pt idx="1646">
                  <c:v>3</c:v>
                </c:pt>
                <c:pt idx="1647">
                  <c:v>2</c:v>
                </c:pt>
                <c:pt idx="1648">
                  <c:v>2</c:v>
                </c:pt>
                <c:pt idx="1649">
                  <c:v>3</c:v>
                </c:pt>
                <c:pt idx="1650">
                  <c:v>0</c:v>
                </c:pt>
                <c:pt idx="1651">
                  <c:v>1</c:v>
                </c:pt>
                <c:pt idx="1652">
                  <c:v>3</c:v>
                </c:pt>
                <c:pt idx="1653">
                  <c:v>0</c:v>
                </c:pt>
                <c:pt idx="1654">
                  <c:v>1</c:v>
                </c:pt>
                <c:pt idx="1655">
                  <c:v>0</c:v>
                </c:pt>
                <c:pt idx="1656">
                  <c:v>2</c:v>
                </c:pt>
                <c:pt idx="1657">
                  <c:v>3</c:v>
                </c:pt>
                <c:pt idx="1658">
                  <c:v>1</c:v>
                </c:pt>
                <c:pt idx="1659">
                  <c:v>2</c:v>
                </c:pt>
                <c:pt idx="1660">
                  <c:v>1</c:v>
                </c:pt>
                <c:pt idx="1661">
                  <c:v>1</c:v>
                </c:pt>
                <c:pt idx="1662">
                  <c:v>0</c:v>
                </c:pt>
                <c:pt idx="1663">
                  <c:v>1</c:v>
                </c:pt>
                <c:pt idx="1664">
                  <c:v>4</c:v>
                </c:pt>
                <c:pt idx="1665">
                  <c:v>2</c:v>
                </c:pt>
                <c:pt idx="1666">
                  <c:v>0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2</c:v>
                </c:pt>
                <c:pt idx="1672">
                  <c:v>0</c:v>
                </c:pt>
                <c:pt idx="1673">
                  <c:v>2</c:v>
                </c:pt>
                <c:pt idx="1674">
                  <c:v>4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1</c:v>
                </c:pt>
                <c:pt idx="1679">
                  <c:v>2</c:v>
                </c:pt>
                <c:pt idx="1680">
                  <c:v>2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1</c:v>
                </c:pt>
                <c:pt idx="1685">
                  <c:v>1</c:v>
                </c:pt>
                <c:pt idx="1686">
                  <c:v>2</c:v>
                </c:pt>
                <c:pt idx="1687">
                  <c:v>1</c:v>
                </c:pt>
                <c:pt idx="1688">
                  <c:v>2</c:v>
                </c:pt>
                <c:pt idx="1689">
                  <c:v>3</c:v>
                </c:pt>
                <c:pt idx="1690">
                  <c:v>0</c:v>
                </c:pt>
                <c:pt idx="1691">
                  <c:v>1</c:v>
                </c:pt>
                <c:pt idx="1692">
                  <c:v>1</c:v>
                </c:pt>
                <c:pt idx="1693">
                  <c:v>2</c:v>
                </c:pt>
                <c:pt idx="1694">
                  <c:v>0</c:v>
                </c:pt>
                <c:pt idx="1695">
                  <c:v>2</c:v>
                </c:pt>
                <c:pt idx="1696">
                  <c:v>0</c:v>
                </c:pt>
                <c:pt idx="1697">
                  <c:v>1</c:v>
                </c:pt>
                <c:pt idx="1698">
                  <c:v>1</c:v>
                </c:pt>
                <c:pt idx="1699">
                  <c:v>3</c:v>
                </c:pt>
                <c:pt idx="1700">
                  <c:v>0</c:v>
                </c:pt>
                <c:pt idx="1701">
                  <c:v>0</c:v>
                </c:pt>
                <c:pt idx="1702">
                  <c:v>1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1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3</c:v>
                </c:pt>
                <c:pt idx="1715">
                  <c:v>0</c:v>
                </c:pt>
                <c:pt idx="1716">
                  <c:v>1</c:v>
                </c:pt>
                <c:pt idx="1717">
                  <c:v>0</c:v>
                </c:pt>
                <c:pt idx="1718">
                  <c:v>1</c:v>
                </c:pt>
                <c:pt idx="1719">
                  <c:v>1</c:v>
                </c:pt>
                <c:pt idx="1720">
                  <c:v>3</c:v>
                </c:pt>
                <c:pt idx="1721">
                  <c:v>0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0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1</c:v>
                </c:pt>
                <c:pt idx="1731">
                  <c:v>3</c:v>
                </c:pt>
                <c:pt idx="1732">
                  <c:v>0</c:v>
                </c:pt>
                <c:pt idx="1733">
                  <c:v>1</c:v>
                </c:pt>
                <c:pt idx="1734">
                  <c:v>0</c:v>
                </c:pt>
                <c:pt idx="1735">
                  <c:v>2</c:v>
                </c:pt>
                <c:pt idx="1736">
                  <c:v>1</c:v>
                </c:pt>
                <c:pt idx="1737">
                  <c:v>1</c:v>
                </c:pt>
                <c:pt idx="1738">
                  <c:v>2</c:v>
                </c:pt>
                <c:pt idx="1739">
                  <c:v>2</c:v>
                </c:pt>
                <c:pt idx="1740">
                  <c:v>1</c:v>
                </c:pt>
                <c:pt idx="1741">
                  <c:v>1</c:v>
                </c:pt>
                <c:pt idx="1742">
                  <c:v>0</c:v>
                </c:pt>
                <c:pt idx="1743">
                  <c:v>0</c:v>
                </c:pt>
                <c:pt idx="1744">
                  <c:v>1</c:v>
                </c:pt>
                <c:pt idx="1745">
                  <c:v>2</c:v>
                </c:pt>
                <c:pt idx="1746">
                  <c:v>1</c:v>
                </c:pt>
                <c:pt idx="1747">
                  <c:v>2</c:v>
                </c:pt>
                <c:pt idx="1748">
                  <c:v>1</c:v>
                </c:pt>
                <c:pt idx="1749">
                  <c:v>0</c:v>
                </c:pt>
                <c:pt idx="1750">
                  <c:v>3</c:v>
                </c:pt>
                <c:pt idx="1751">
                  <c:v>0</c:v>
                </c:pt>
                <c:pt idx="1752">
                  <c:v>1</c:v>
                </c:pt>
                <c:pt idx="1753">
                  <c:v>0</c:v>
                </c:pt>
                <c:pt idx="1754">
                  <c:v>0</c:v>
                </c:pt>
                <c:pt idx="1755">
                  <c:v>1</c:v>
                </c:pt>
                <c:pt idx="1756">
                  <c:v>0</c:v>
                </c:pt>
                <c:pt idx="1757">
                  <c:v>1</c:v>
                </c:pt>
                <c:pt idx="1758">
                  <c:v>0</c:v>
                </c:pt>
                <c:pt idx="1759">
                  <c:v>2</c:v>
                </c:pt>
                <c:pt idx="1760">
                  <c:v>1</c:v>
                </c:pt>
                <c:pt idx="1761">
                  <c:v>0</c:v>
                </c:pt>
                <c:pt idx="1762">
                  <c:v>2</c:v>
                </c:pt>
                <c:pt idx="1763">
                  <c:v>3</c:v>
                </c:pt>
                <c:pt idx="1764">
                  <c:v>0</c:v>
                </c:pt>
                <c:pt idx="1765">
                  <c:v>1</c:v>
                </c:pt>
                <c:pt idx="1766">
                  <c:v>0</c:v>
                </c:pt>
                <c:pt idx="1767">
                  <c:v>0</c:v>
                </c:pt>
                <c:pt idx="1768">
                  <c:v>1</c:v>
                </c:pt>
                <c:pt idx="1769">
                  <c:v>2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2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1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1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1</c:v>
                </c:pt>
                <c:pt idx="1789">
                  <c:v>0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0</c:v>
                </c:pt>
                <c:pt idx="1794">
                  <c:v>0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2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1</c:v>
                </c:pt>
                <c:pt idx="1804">
                  <c:v>0</c:v>
                </c:pt>
                <c:pt idx="1805">
                  <c:v>1</c:v>
                </c:pt>
                <c:pt idx="1806">
                  <c:v>0</c:v>
                </c:pt>
                <c:pt idx="1807">
                  <c:v>1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2</c:v>
                </c:pt>
                <c:pt idx="1813">
                  <c:v>1</c:v>
                </c:pt>
                <c:pt idx="1814">
                  <c:v>1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2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1</c:v>
                </c:pt>
                <c:pt idx="1825">
                  <c:v>0</c:v>
                </c:pt>
                <c:pt idx="1826">
                  <c:v>2</c:v>
                </c:pt>
                <c:pt idx="1827">
                  <c:v>0</c:v>
                </c:pt>
                <c:pt idx="1828">
                  <c:v>2</c:v>
                </c:pt>
                <c:pt idx="1829">
                  <c:v>3</c:v>
                </c:pt>
                <c:pt idx="1830">
                  <c:v>2</c:v>
                </c:pt>
                <c:pt idx="1831">
                  <c:v>1</c:v>
                </c:pt>
                <c:pt idx="1832">
                  <c:v>0</c:v>
                </c:pt>
                <c:pt idx="1833">
                  <c:v>0</c:v>
                </c:pt>
                <c:pt idx="1834">
                  <c:v>1</c:v>
                </c:pt>
                <c:pt idx="1835">
                  <c:v>2</c:v>
                </c:pt>
                <c:pt idx="1836">
                  <c:v>0</c:v>
                </c:pt>
                <c:pt idx="1837">
                  <c:v>0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0</c:v>
                </c:pt>
                <c:pt idx="1843">
                  <c:v>1</c:v>
                </c:pt>
                <c:pt idx="1844">
                  <c:v>2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2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0</c:v>
                </c:pt>
                <c:pt idx="1857">
                  <c:v>1</c:v>
                </c:pt>
                <c:pt idx="1858">
                  <c:v>1</c:v>
                </c:pt>
                <c:pt idx="1859">
                  <c:v>0</c:v>
                </c:pt>
                <c:pt idx="1860">
                  <c:v>0</c:v>
                </c:pt>
                <c:pt idx="1861">
                  <c:v>1</c:v>
                </c:pt>
                <c:pt idx="1862">
                  <c:v>0</c:v>
                </c:pt>
                <c:pt idx="1863">
                  <c:v>1</c:v>
                </c:pt>
                <c:pt idx="1864">
                  <c:v>3</c:v>
                </c:pt>
                <c:pt idx="1865">
                  <c:v>0</c:v>
                </c:pt>
                <c:pt idx="1866">
                  <c:v>1</c:v>
                </c:pt>
                <c:pt idx="1867">
                  <c:v>1</c:v>
                </c:pt>
                <c:pt idx="1868">
                  <c:v>2</c:v>
                </c:pt>
                <c:pt idx="1869">
                  <c:v>1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1</c:v>
                </c:pt>
                <c:pt idx="1879">
                  <c:v>0</c:v>
                </c:pt>
                <c:pt idx="1880">
                  <c:v>0</c:v>
                </c:pt>
                <c:pt idx="1881">
                  <c:v>1</c:v>
                </c:pt>
                <c:pt idx="1882">
                  <c:v>0</c:v>
                </c:pt>
                <c:pt idx="1883">
                  <c:v>0</c:v>
                </c:pt>
                <c:pt idx="1884">
                  <c:v>1</c:v>
                </c:pt>
                <c:pt idx="1885">
                  <c:v>2</c:v>
                </c:pt>
                <c:pt idx="1886">
                  <c:v>0</c:v>
                </c:pt>
                <c:pt idx="1887">
                  <c:v>0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0</c:v>
                </c:pt>
                <c:pt idx="1894">
                  <c:v>0</c:v>
                </c:pt>
                <c:pt idx="1895">
                  <c:v>3</c:v>
                </c:pt>
                <c:pt idx="1896">
                  <c:v>1</c:v>
                </c:pt>
                <c:pt idx="1897">
                  <c:v>1</c:v>
                </c:pt>
                <c:pt idx="1898">
                  <c:v>0</c:v>
                </c:pt>
                <c:pt idx="1899">
                  <c:v>0</c:v>
                </c:pt>
                <c:pt idx="1900">
                  <c:v>2</c:v>
                </c:pt>
                <c:pt idx="1901">
                  <c:v>0</c:v>
                </c:pt>
                <c:pt idx="1902">
                  <c:v>1</c:v>
                </c:pt>
                <c:pt idx="1903">
                  <c:v>1</c:v>
                </c:pt>
                <c:pt idx="1904">
                  <c:v>0</c:v>
                </c:pt>
                <c:pt idx="1905">
                  <c:v>1</c:v>
                </c:pt>
                <c:pt idx="1906">
                  <c:v>0</c:v>
                </c:pt>
                <c:pt idx="1907">
                  <c:v>2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1</c:v>
                </c:pt>
                <c:pt idx="1912">
                  <c:v>0</c:v>
                </c:pt>
                <c:pt idx="1913">
                  <c:v>0</c:v>
                </c:pt>
                <c:pt idx="1914">
                  <c:v>3</c:v>
                </c:pt>
                <c:pt idx="1915">
                  <c:v>0</c:v>
                </c:pt>
                <c:pt idx="1916">
                  <c:v>0</c:v>
                </c:pt>
                <c:pt idx="1917">
                  <c:v>1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C2-4C2B-AD6B-7FC2A7C490EE}"/>
            </c:ext>
          </c:extLst>
        </c:ser>
        <c:ser>
          <c:idx val="2"/>
          <c:order val="2"/>
          <c:tx>
            <c:v>C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PIXE!$B$1:$B$2024</c:f>
              <c:numCache>
                <c:formatCode>General</c:formatCode>
                <c:ptCount val="2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</c:numCache>
            </c:numRef>
          </c:xVal>
          <c:yVal>
            <c:numRef>
              <c:f>PIXE!$E$1:$E$2024</c:f>
              <c:numCache>
                <c:formatCode>General</c:formatCode>
                <c:ptCount val="2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3</c:v>
                </c:pt>
                <c:pt idx="49">
                  <c:v>6</c:v>
                </c:pt>
                <c:pt idx="50">
                  <c:v>10</c:v>
                </c:pt>
                <c:pt idx="51">
                  <c:v>48</c:v>
                </c:pt>
                <c:pt idx="52">
                  <c:v>130</c:v>
                </c:pt>
                <c:pt idx="53">
                  <c:v>269</c:v>
                </c:pt>
                <c:pt idx="54">
                  <c:v>629</c:v>
                </c:pt>
                <c:pt idx="55">
                  <c:v>1411</c:v>
                </c:pt>
                <c:pt idx="56">
                  <c:v>2765</c:v>
                </c:pt>
                <c:pt idx="57">
                  <c:v>5682</c:v>
                </c:pt>
                <c:pt idx="58">
                  <c:v>10117</c:v>
                </c:pt>
                <c:pt idx="59">
                  <c:v>16253</c:v>
                </c:pt>
                <c:pt idx="60">
                  <c:v>27270</c:v>
                </c:pt>
                <c:pt idx="61">
                  <c:v>47907</c:v>
                </c:pt>
                <c:pt idx="62">
                  <c:v>63775</c:v>
                </c:pt>
                <c:pt idx="63">
                  <c:v>80924</c:v>
                </c:pt>
                <c:pt idx="64">
                  <c:v>117490</c:v>
                </c:pt>
                <c:pt idx="65">
                  <c:v>135563</c:v>
                </c:pt>
                <c:pt idx="66">
                  <c:v>164711</c:v>
                </c:pt>
                <c:pt idx="67">
                  <c:v>197627</c:v>
                </c:pt>
                <c:pt idx="68">
                  <c:v>211241</c:v>
                </c:pt>
                <c:pt idx="69">
                  <c:v>201336</c:v>
                </c:pt>
                <c:pt idx="70">
                  <c:v>191505</c:v>
                </c:pt>
                <c:pt idx="71">
                  <c:v>166568</c:v>
                </c:pt>
                <c:pt idx="72">
                  <c:v>153961</c:v>
                </c:pt>
                <c:pt idx="73">
                  <c:v>121049</c:v>
                </c:pt>
                <c:pt idx="74">
                  <c:v>94267</c:v>
                </c:pt>
                <c:pt idx="75">
                  <c:v>67581</c:v>
                </c:pt>
                <c:pt idx="76">
                  <c:v>46548</c:v>
                </c:pt>
                <c:pt idx="77">
                  <c:v>29399</c:v>
                </c:pt>
                <c:pt idx="78">
                  <c:v>19348</c:v>
                </c:pt>
                <c:pt idx="79">
                  <c:v>10582</c:v>
                </c:pt>
                <c:pt idx="80">
                  <c:v>5875</c:v>
                </c:pt>
                <c:pt idx="81">
                  <c:v>3231</c:v>
                </c:pt>
                <c:pt idx="82">
                  <c:v>1804</c:v>
                </c:pt>
                <c:pt idx="83">
                  <c:v>674</c:v>
                </c:pt>
                <c:pt idx="84">
                  <c:v>319</c:v>
                </c:pt>
                <c:pt idx="85">
                  <c:v>154</c:v>
                </c:pt>
                <c:pt idx="86">
                  <c:v>45</c:v>
                </c:pt>
                <c:pt idx="87">
                  <c:v>38</c:v>
                </c:pt>
                <c:pt idx="88">
                  <c:v>9</c:v>
                </c:pt>
                <c:pt idx="89">
                  <c:v>2</c:v>
                </c:pt>
                <c:pt idx="90">
                  <c:v>5</c:v>
                </c:pt>
                <c:pt idx="91">
                  <c:v>3</c:v>
                </c:pt>
                <c:pt idx="92">
                  <c:v>2</c:v>
                </c:pt>
                <c:pt idx="93">
                  <c:v>2</c:v>
                </c:pt>
                <c:pt idx="94">
                  <c:v>3</c:v>
                </c:pt>
                <c:pt idx="95">
                  <c:v>0</c:v>
                </c:pt>
                <c:pt idx="96">
                  <c:v>1</c:v>
                </c:pt>
                <c:pt idx="97">
                  <c:v>2</c:v>
                </c:pt>
                <c:pt idx="98">
                  <c:v>7</c:v>
                </c:pt>
                <c:pt idx="99">
                  <c:v>7</c:v>
                </c:pt>
                <c:pt idx="100">
                  <c:v>6</c:v>
                </c:pt>
                <c:pt idx="101">
                  <c:v>12</c:v>
                </c:pt>
                <c:pt idx="102">
                  <c:v>8</c:v>
                </c:pt>
                <c:pt idx="103">
                  <c:v>9</c:v>
                </c:pt>
                <c:pt idx="104">
                  <c:v>16</c:v>
                </c:pt>
                <c:pt idx="105">
                  <c:v>13</c:v>
                </c:pt>
                <c:pt idx="106">
                  <c:v>21</c:v>
                </c:pt>
                <c:pt idx="107">
                  <c:v>30</c:v>
                </c:pt>
                <c:pt idx="108">
                  <c:v>31</c:v>
                </c:pt>
                <c:pt idx="109">
                  <c:v>27</c:v>
                </c:pt>
                <c:pt idx="110">
                  <c:v>28</c:v>
                </c:pt>
                <c:pt idx="111">
                  <c:v>27</c:v>
                </c:pt>
                <c:pt idx="112">
                  <c:v>38</c:v>
                </c:pt>
                <c:pt idx="113">
                  <c:v>23</c:v>
                </c:pt>
                <c:pt idx="114">
                  <c:v>22</c:v>
                </c:pt>
                <c:pt idx="115">
                  <c:v>31</c:v>
                </c:pt>
                <c:pt idx="116">
                  <c:v>31</c:v>
                </c:pt>
                <c:pt idx="117">
                  <c:v>36</c:v>
                </c:pt>
                <c:pt idx="118">
                  <c:v>25</c:v>
                </c:pt>
                <c:pt idx="119">
                  <c:v>34</c:v>
                </c:pt>
                <c:pt idx="120">
                  <c:v>22</c:v>
                </c:pt>
                <c:pt idx="121">
                  <c:v>25</c:v>
                </c:pt>
                <c:pt idx="122">
                  <c:v>21</c:v>
                </c:pt>
                <c:pt idx="123">
                  <c:v>32</c:v>
                </c:pt>
                <c:pt idx="124">
                  <c:v>18</c:v>
                </c:pt>
                <c:pt idx="125">
                  <c:v>27</c:v>
                </c:pt>
                <c:pt idx="126">
                  <c:v>28</c:v>
                </c:pt>
                <c:pt idx="127">
                  <c:v>28</c:v>
                </c:pt>
                <c:pt idx="128">
                  <c:v>31</c:v>
                </c:pt>
                <c:pt idx="129">
                  <c:v>18</c:v>
                </c:pt>
                <c:pt idx="130">
                  <c:v>24</c:v>
                </c:pt>
                <c:pt idx="131">
                  <c:v>30</c:v>
                </c:pt>
                <c:pt idx="132">
                  <c:v>25</c:v>
                </c:pt>
                <c:pt idx="133">
                  <c:v>22</c:v>
                </c:pt>
                <c:pt idx="134">
                  <c:v>20</c:v>
                </c:pt>
                <c:pt idx="135">
                  <c:v>22</c:v>
                </c:pt>
                <c:pt idx="136">
                  <c:v>20</c:v>
                </c:pt>
                <c:pt idx="137">
                  <c:v>21</c:v>
                </c:pt>
                <c:pt idx="138">
                  <c:v>29</c:v>
                </c:pt>
                <c:pt idx="139">
                  <c:v>22</c:v>
                </c:pt>
                <c:pt idx="140">
                  <c:v>20</c:v>
                </c:pt>
                <c:pt idx="141">
                  <c:v>23</c:v>
                </c:pt>
                <c:pt idx="142">
                  <c:v>25</c:v>
                </c:pt>
                <c:pt idx="143">
                  <c:v>9</c:v>
                </c:pt>
                <c:pt idx="144">
                  <c:v>22</c:v>
                </c:pt>
                <c:pt idx="145">
                  <c:v>20</c:v>
                </c:pt>
                <c:pt idx="146">
                  <c:v>22</c:v>
                </c:pt>
                <c:pt idx="147">
                  <c:v>19</c:v>
                </c:pt>
                <c:pt idx="148">
                  <c:v>22</c:v>
                </c:pt>
                <c:pt idx="149">
                  <c:v>15</c:v>
                </c:pt>
                <c:pt idx="150">
                  <c:v>17</c:v>
                </c:pt>
                <c:pt idx="151">
                  <c:v>18</c:v>
                </c:pt>
                <c:pt idx="152">
                  <c:v>11</c:v>
                </c:pt>
                <c:pt idx="153">
                  <c:v>18</c:v>
                </c:pt>
                <c:pt idx="154">
                  <c:v>12</c:v>
                </c:pt>
                <c:pt idx="155">
                  <c:v>17</c:v>
                </c:pt>
                <c:pt idx="156">
                  <c:v>14</c:v>
                </c:pt>
                <c:pt idx="157">
                  <c:v>12</c:v>
                </c:pt>
                <c:pt idx="158">
                  <c:v>16</c:v>
                </c:pt>
                <c:pt idx="159">
                  <c:v>9</c:v>
                </c:pt>
                <c:pt idx="160">
                  <c:v>12</c:v>
                </c:pt>
                <c:pt idx="161">
                  <c:v>22</c:v>
                </c:pt>
                <c:pt idx="162">
                  <c:v>17</c:v>
                </c:pt>
                <c:pt idx="163">
                  <c:v>19</c:v>
                </c:pt>
                <c:pt idx="164">
                  <c:v>15</c:v>
                </c:pt>
                <c:pt idx="165">
                  <c:v>19</c:v>
                </c:pt>
                <c:pt idx="166">
                  <c:v>13</c:v>
                </c:pt>
                <c:pt idx="167">
                  <c:v>14</c:v>
                </c:pt>
                <c:pt idx="168">
                  <c:v>20</c:v>
                </c:pt>
                <c:pt idx="169">
                  <c:v>18</c:v>
                </c:pt>
                <c:pt idx="170">
                  <c:v>22</c:v>
                </c:pt>
                <c:pt idx="171">
                  <c:v>11</c:v>
                </c:pt>
                <c:pt idx="172">
                  <c:v>14</c:v>
                </c:pt>
                <c:pt idx="173">
                  <c:v>18</c:v>
                </c:pt>
                <c:pt idx="174">
                  <c:v>17</c:v>
                </c:pt>
                <c:pt idx="175">
                  <c:v>23</c:v>
                </c:pt>
                <c:pt idx="176">
                  <c:v>21</c:v>
                </c:pt>
                <c:pt idx="177">
                  <c:v>18</c:v>
                </c:pt>
                <c:pt idx="178">
                  <c:v>16</c:v>
                </c:pt>
                <c:pt idx="179">
                  <c:v>20</c:v>
                </c:pt>
                <c:pt idx="180">
                  <c:v>20</c:v>
                </c:pt>
                <c:pt idx="181">
                  <c:v>25</c:v>
                </c:pt>
                <c:pt idx="182">
                  <c:v>30</c:v>
                </c:pt>
                <c:pt idx="183">
                  <c:v>18</c:v>
                </c:pt>
                <c:pt idx="184">
                  <c:v>24</c:v>
                </c:pt>
                <c:pt idx="185">
                  <c:v>9</c:v>
                </c:pt>
                <c:pt idx="186">
                  <c:v>15</c:v>
                </c:pt>
                <c:pt idx="187">
                  <c:v>15</c:v>
                </c:pt>
                <c:pt idx="188">
                  <c:v>23</c:v>
                </c:pt>
                <c:pt idx="189">
                  <c:v>21</c:v>
                </c:pt>
                <c:pt idx="190">
                  <c:v>18</c:v>
                </c:pt>
                <c:pt idx="191">
                  <c:v>26</c:v>
                </c:pt>
                <c:pt idx="192">
                  <c:v>16</c:v>
                </c:pt>
                <c:pt idx="193">
                  <c:v>15</c:v>
                </c:pt>
                <c:pt idx="194">
                  <c:v>33</c:v>
                </c:pt>
                <c:pt idx="195">
                  <c:v>23</c:v>
                </c:pt>
                <c:pt idx="196">
                  <c:v>15</c:v>
                </c:pt>
                <c:pt idx="197">
                  <c:v>27</c:v>
                </c:pt>
                <c:pt idx="198">
                  <c:v>27</c:v>
                </c:pt>
                <c:pt idx="199">
                  <c:v>23</c:v>
                </c:pt>
                <c:pt idx="200">
                  <c:v>24</c:v>
                </c:pt>
                <c:pt idx="201">
                  <c:v>16</c:v>
                </c:pt>
                <c:pt idx="202">
                  <c:v>24</c:v>
                </c:pt>
                <c:pt idx="203">
                  <c:v>20</c:v>
                </c:pt>
                <c:pt idx="204">
                  <c:v>13</c:v>
                </c:pt>
                <c:pt idx="205">
                  <c:v>27</c:v>
                </c:pt>
                <c:pt idx="206">
                  <c:v>26</c:v>
                </c:pt>
                <c:pt idx="207">
                  <c:v>23</c:v>
                </c:pt>
                <c:pt idx="208">
                  <c:v>21</c:v>
                </c:pt>
                <c:pt idx="209">
                  <c:v>20</c:v>
                </c:pt>
                <c:pt idx="210">
                  <c:v>18</c:v>
                </c:pt>
                <c:pt idx="211">
                  <c:v>16</c:v>
                </c:pt>
                <c:pt idx="212">
                  <c:v>27</c:v>
                </c:pt>
                <c:pt idx="213">
                  <c:v>26</c:v>
                </c:pt>
                <c:pt idx="214">
                  <c:v>22</c:v>
                </c:pt>
                <c:pt idx="215">
                  <c:v>24</c:v>
                </c:pt>
                <c:pt idx="216">
                  <c:v>24</c:v>
                </c:pt>
                <c:pt idx="217">
                  <c:v>18</c:v>
                </c:pt>
                <c:pt idx="218">
                  <c:v>22</c:v>
                </c:pt>
                <c:pt idx="219">
                  <c:v>22</c:v>
                </c:pt>
                <c:pt idx="220">
                  <c:v>17</c:v>
                </c:pt>
                <c:pt idx="221">
                  <c:v>22</c:v>
                </c:pt>
                <c:pt idx="222">
                  <c:v>24</c:v>
                </c:pt>
                <c:pt idx="223">
                  <c:v>19</c:v>
                </c:pt>
                <c:pt idx="224">
                  <c:v>22</c:v>
                </c:pt>
                <c:pt idx="225">
                  <c:v>20</c:v>
                </c:pt>
                <c:pt idx="226">
                  <c:v>24</c:v>
                </c:pt>
                <c:pt idx="227">
                  <c:v>23</c:v>
                </c:pt>
                <c:pt idx="228">
                  <c:v>18</c:v>
                </c:pt>
                <c:pt idx="229">
                  <c:v>19</c:v>
                </c:pt>
                <c:pt idx="230">
                  <c:v>21</c:v>
                </c:pt>
                <c:pt idx="231">
                  <c:v>22</c:v>
                </c:pt>
                <c:pt idx="232">
                  <c:v>19</c:v>
                </c:pt>
                <c:pt idx="233">
                  <c:v>26</c:v>
                </c:pt>
                <c:pt idx="234">
                  <c:v>19</c:v>
                </c:pt>
                <c:pt idx="235">
                  <c:v>24</c:v>
                </c:pt>
                <c:pt idx="236">
                  <c:v>28</c:v>
                </c:pt>
                <c:pt idx="237">
                  <c:v>12</c:v>
                </c:pt>
                <c:pt idx="238">
                  <c:v>17</c:v>
                </c:pt>
                <c:pt idx="239">
                  <c:v>22</c:v>
                </c:pt>
                <c:pt idx="240">
                  <c:v>18</c:v>
                </c:pt>
                <c:pt idx="241">
                  <c:v>18</c:v>
                </c:pt>
                <c:pt idx="242">
                  <c:v>27</c:v>
                </c:pt>
                <c:pt idx="243">
                  <c:v>25</c:v>
                </c:pt>
                <c:pt idx="244">
                  <c:v>22</c:v>
                </c:pt>
                <c:pt idx="245">
                  <c:v>22</c:v>
                </c:pt>
                <c:pt idx="246">
                  <c:v>29</c:v>
                </c:pt>
                <c:pt idx="247">
                  <c:v>32</c:v>
                </c:pt>
                <c:pt idx="248">
                  <c:v>23</c:v>
                </c:pt>
                <c:pt idx="249">
                  <c:v>19</c:v>
                </c:pt>
                <c:pt idx="250">
                  <c:v>23</c:v>
                </c:pt>
                <c:pt idx="251">
                  <c:v>30</c:v>
                </c:pt>
                <c:pt idx="252">
                  <c:v>23</c:v>
                </c:pt>
                <c:pt idx="253">
                  <c:v>24</c:v>
                </c:pt>
                <c:pt idx="254">
                  <c:v>24</c:v>
                </c:pt>
                <c:pt idx="255">
                  <c:v>26</c:v>
                </c:pt>
                <c:pt idx="256">
                  <c:v>23</c:v>
                </c:pt>
                <c:pt idx="257">
                  <c:v>34</c:v>
                </c:pt>
                <c:pt idx="258">
                  <c:v>30</c:v>
                </c:pt>
                <c:pt idx="259">
                  <c:v>23</c:v>
                </c:pt>
                <c:pt idx="260">
                  <c:v>24</c:v>
                </c:pt>
                <c:pt idx="261">
                  <c:v>21</c:v>
                </c:pt>
                <c:pt idx="262">
                  <c:v>30</c:v>
                </c:pt>
                <c:pt idx="263">
                  <c:v>13</c:v>
                </c:pt>
                <c:pt idx="264">
                  <c:v>20</c:v>
                </c:pt>
                <c:pt idx="265">
                  <c:v>26</c:v>
                </c:pt>
                <c:pt idx="266">
                  <c:v>25</c:v>
                </c:pt>
                <c:pt idx="267">
                  <c:v>20</c:v>
                </c:pt>
                <c:pt idx="268">
                  <c:v>24</c:v>
                </c:pt>
                <c:pt idx="269">
                  <c:v>25</c:v>
                </c:pt>
                <c:pt idx="270">
                  <c:v>31</c:v>
                </c:pt>
                <c:pt idx="271">
                  <c:v>29</c:v>
                </c:pt>
                <c:pt idx="272">
                  <c:v>24</c:v>
                </c:pt>
                <c:pt idx="273">
                  <c:v>21</c:v>
                </c:pt>
                <c:pt idx="274">
                  <c:v>21</c:v>
                </c:pt>
                <c:pt idx="275">
                  <c:v>22</c:v>
                </c:pt>
                <c:pt idx="276">
                  <c:v>31</c:v>
                </c:pt>
                <c:pt idx="277">
                  <c:v>30</c:v>
                </c:pt>
                <c:pt idx="278">
                  <c:v>26</c:v>
                </c:pt>
                <c:pt idx="279">
                  <c:v>18</c:v>
                </c:pt>
                <c:pt idx="280">
                  <c:v>18</c:v>
                </c:pt>
                <c:pt idx="281">
                  <c:v>21</c:v>
                </c:pt>
                <c:pt idx="282">
                  <c:v>24</c:v>
                </c:pt>
                <c:pt idx="283">
                  <c:v>19</c:v>
                </c:pt>
                <c:pt idx="284">
                  <c:v>22</c:v>
                </c:pt>
                <c:pt idx="285">
                  <c:v>34</c:v>
                </c:pt>
                <c:pt idx="286">
                  <c:v>28</c:v>
                </c:pt>
                <c:pt idx="287">
                  <c:v>23</c:v>
                </c:pt>
                <c:pt idx="288">
                  <c:v>31</c:v>
                </c:pt>
                <c:pt idx="289">
                  <c:v>22</c:v>
                </c:pt>
                <c:pt idx="290">
                  <c:v>21</c:v>
                </c:pt>
                <c:pt idx="291">
                  <c:v>25</c:v>
                </c:pt>
                <c:pt idx="292">
                  <c:v>23</c:v>
                </c:pt>
                <c:pt idx="293">
                  <c:v>23</c:v>
                </c:pt>
                <c:pt idx="294">
                  <c:v>17</c:v>
                </c:pt>
                <c:pt idx="295">
                  <c:v>20</c:v>
                </c:pt>
                <c:pt idx="296">
                  <c:v>28</c:v>
                </c:pt>
                <c:pt idx="297">
                  <c:v>26</c:v>
                </c:pt>
                <c:pt idx="298">
                  <c:v>16</c:v>
                </c:pt>
                <c:pt idx="299">
                  <c:v>31</c:v>
                </c:pt>
                <c:pt idx="300">
                  <c:v>18</c:v>
                </c:pt>
                <c:pt idx="301">
                  <c:v>30</c:v>
                </c:pt>
                <c:pt idx="302">
                  <c:v>22</c:v>
                </c:pt>
                <c:pt idx="303">
                  <c:v>23</c:v>
                </c:pt>
                <c:pt idx="304">
                  <c:v>25</c:v>
                </c:pt>
                <c:pt idx="305">
                  <c:v>30</c:v>
                </c:pt>
                <c:pt idx="306">
                  <c:v>16</c:v>
                </c:pt>
                <c:pt idx="307">
                  <c:v>35</c:v>
                </c:pt>
                <c:pt idx="308">
                  <c:v>23</c:v>
                </c:pt>
                <c:pt idx="309">
                  <c:v>24</c:v>
                </c:pt>
                <c:pt idx="310">
                  <c:v>35</c:v>
                </c:pt>
                <c:pt idx="311">
                  <c:v>29</c:v>
                </c:pt>
                <c:pt idx="312">
                  <c:v>43</c:v>
                </c:pt>
                <c:pt idx="313">
                  <c:v>25</c:v>
                </c:pt>
                <c:pt idx="314">
                  <c:v>36</c:v>
                </c:pt>
                <c:pt idx="315">
                  <c:v>49</c:v>
                </c:pt>
                <c:pt idx="316">
                  <c:v>33</c:v>
                </c:pt>
                <c:pt idx="317">
                  <c:v>44</c:v>
                </c:pt>
                <c:pt idx="318">
                  <c:v>31</c:v>
                </c:pt>
                <c:pt idx="319">
                  <c:v>40</c:v>
                </c:pt>
                <c:pt idx="320">
                  <c:v>45</c:v>
                </c:pt>
                <c:pt idx="321">
                  <c:v>38</c:v>
                </c:pt>
                <c:pt idx="322">
                  <c:v>36</c:v>
                </c:pt>
                <c:pt idx="323">
                  <c:v>42</c:v>
                </c:pt>
                <c:pt idx="324">
                  <c:v>32</c:v>
                </c:pt>
                <c:pt idx="325">
                  <c:v>44</c:v>
                </c:pt>
                <c:pt idx="326">
                  <c:v>40</c:v>
                </c:pt>
                <c:pt idx="327">
                  <c:v>42</c:v>
                </c:pt>
                <c:pt idx="328">
                  <c:v>38</c:v>
                </c:pt>
                <c:pt idx="329">
                  <c:v>34</c:v>
                </c:pt>
                <c:pt idx="330">
                  <c:v>48</c:v>
                </c:pt>
                <c:pt idx="331">
                  <c:v>49</c:v>
                </c:pt>
                <c:pt idx="332">
                  <c:v>54</c:v>
                </c:pt>
                <c:pt idx="333">
                  <c:v>58</c:v>
                </c:pt>
                <c:pt idx="334">
                  <c:v>46</c:v>
                </c:pt>
                <c:pt idx="335">
                  <c:v>59</c:v>
                </c:pt>
                <c:pt idx="336">
                  <c:v>64</c:v>
                </c:pt>
                <c:pt idx="337">
                  <c:v>60</c:v>
                </c:pt>
                <c:pt idx="338">
                  <c:v>67</c:v>
                </c:pt>
                <c:pt idx="339">
                  <c:v>70</c:v>
                </c:pt>
                <c:pt idx="340">
                  <c:v>63</c:v>
                </c:pt>
                <c:pt idx="341">
                  <c:v>72</c:v>
                </c:pt>
                <c:pt idx="342">
                  <c:v>64</c:v>
                </c:pt>
                <c:pt idx="343">
                  <c:v>71</c:v>
                </c:pt>
                <c:pt idx="344">
                  <c:v>74</c:v>
                </c:pt>
                <c:pt idx="345">
                  <c:v>77</c:v>
                </c:pt>
                <c:pt idx="346">
                  <c:v>70</c:v>
                </c:pt>
                <c:pt idx="347">
                  <c:v>70</c:v>
                </c:pt>
                <c:pt idx="348">
                  <c:v>57</c:v>
                </c:pt>
                <c:pt idx="349">
                  <c:v>71</c:v>
                </c:pt>
                <c:pt idx="350">
                  <c:v>62</c:v>
                </c:pt>
                <c:pt idx="351">
                  <c:v>68</c:v>
                </c:pt>
                <c:pt idx="352">
                  <c:v>50</c:v>
                </c:pt>
                <c:pt idx="353">
                  <c:v>58</c:v>
                </c:pt>
                <c:pt idx="354">
                  <c:v>64</c:v>
                </c:pt>
                <c:pt idx="355">
                  <c:v>52</c:v>
                </c:pt>
                <c:pt idx="356">
                  <c:v>81</c:v>
                </c:pt>
                <c:pt idx="357">
                  <c:v>66</c:v>
                </c:pt>
                <c:pt idx="358">
                  <c:v>74</c:v>
                </c:pt>
                <c:pt idx="359">
                  <c:v>73</c:v>
                </c:pt>
                <c:pt idx="360">
                  <c:v>75</c:v>
                </c:pt>
                <c:pt idx="361">
                  <c:v>66</c:v>
                </c:pt>
                <c:pt idx="362">
                  <c:v>62</c:v>
                </c:pt>
                <c:pt idx="363">
                  <c:v>77</c:v>
                </c:pt>
                <c:pt idx="364">
                  <c:v>84</c:v>
                </c:pt>
                <c:pt idx="365">
                  <c:v>101</c:v>
                </c:pt>
                <c:pt idx="366">
                  <c:v>81</c:v>
                </c:pt>
                <c:pt idx="367">
                  <c:v>86</c:v>
                </c:pt>
                <c:pt idx="368">
                  <c:v>74</c:v>
                </c:pt>
                <c:pt idx="369">
                  <c:v>60</c:v>
                </c:pt>
                <c:pt idx="370">
                  <c:v>68</c:v>
                </c:pt>
                <c:pt idx="371">
                  <c:v>71</c:v>
                </c:pt>
                <c:pt idx="372">
                  <c:v>78</c:v>
                </c:pt>
                <c:pt idx="373">
                  <c:v>64</c:v>
                </c:pt>
                <c:pt idx="374">
                  <c:v>75</c:v>
                </c:pt>
                <c:pt idx="375">
                  <c:v>88</c:v>
                </c:pt>
                <c:pt idx="376">
                  <c:v>91</c:v>
                </c:pt>
                <c:pt idx="377">
                  <c:v>69</c:v>
                </c:pt>
                <c:pt idx="378">
                  <c:v>59</c:v>
                </c:pt>
                <c:pt idx="379">
                  <c:v>97</c:v>
                </c:pt>
                <c:pt idx="380">
                  <c:v>70</c:v>
                </c:pt>
                <c:pt idx="381">
                  <c:v>84</c:v>
                </c:pt>
                <c:pt idx="382">
                  <c:v>82</c:v>
                </c:pt>
                <c:pt idx="383">
                  <c:v>78</c:v>
                </c:pt>
                <c:pt idx="384">
                  <c:v>96</c:v>
                </c:pt>
                <c:pt idx="385">
                  <c:v>67</c:v>
                </c:pt>
                <c:pt idx="386">
                  <c:v>91</c:v>
                </c:pt>
                <c:pt idx="387">
                  <c:v>76</c:v>
                </c:pt>
                <c:pt idx="388">
                  <c:v>92</c:v>
                </c:pt>
                <c:pt idx="389">
                  <c:v>88</c:v>
                </c:pt>
                <c:pt idx="390">
                  <c:v>100</c:v>
                </c:pt>
                <c:pt idx="391">
                  <c:v>91</c:v>
                </c:pt>
                <c:pt idx="392">
                  <c:v>83</c:v>
                </c:pt>
                <c:pt idx="393">
                  <c:v>98</c:v>
                </c:pt>
                <c:pt idx="394">
                  <c:v>77</c:v>
                </c:pt>
                <c:pt idx="395">
                  <c:v>101</c:v>
                </c:pt>
                <c:pt idx="396">
                  <c:v>77</c:v>
                </c:pt>
                <c:pt idx="397">
                  <c:v>81</c:v>
                </c:pt>
                <c:pt idx="398">
                  <c:v>110</c:v>
                </c:pt>
                <c:pt idx="399">
                  <c:v>104</c:v>
                </c:pt>
                <c:pt idx="400">
                  <c:v>80</c:v>
                </c:pt>
                <c:pt idx="401">
                  <c:v>121</c:v>
                </c:pt>
                <c:pt idx="402">
                  <c:v>101</c:v>
                </c:pt>
                <c:pt idx="403">
                  <c:v>84</c:v>
                </c:pt>
                <c:pt idx="404">
                  <c:v>100</c:v>
                </c:pt>
                <c:pt idx="405">
                  <c:v>122</c:v>
                </c:pt>
                <c:pt idx="406">
                  <c:v>93</c:v>
                </c:pt>
                <c:pt idx="407">
                  <c:v>90</c:v>
                </c:pt>
                <c:pt idx="408">
                  <c:v>100</c:v>
                </c:pt>
                <c:pt idx="409">
                  <c:v>95</c:v>
                </c:pt>
                <c:pt idx="410">
                  <c:v>84</c:v>
                </c:pt>
                <c:pt idx="411">
                  <c:v>96</c:v>
                </c:pt>
                <c:pt idx="412">
                  <c:v>78</c:v>
                </c:pt>
                <c:pt idx="413">
                  <c:v>103</c:v>
                </c:pt>
                <c:pt idx="414">
                  <c:v>101</c:v>
                </c:pt>
                <c:pt idx="415">
                  <c:v>86</c:v>
                </c:pt>
                <c:pt idx="416">
                  <c:v>76</c:v>
                </c:pt>
                <c:pt idx="417">
                  <c:v>102</c:v>
                </c:pt>
                <c:pt idx="418">
                  <c:v>101</c:v>
                </c:pt>
                <c:pt idx="419">
                  <c:v>81</c:v>
                </c:pt>
                <c:pt idx="420">
                  <c:v>93</c:v>
                </c:pt>
                <c:pt idx="421">
                  <c:v>122</c:v>
                </c:pt>
                <c:pt idx="422">
                  <c:v>99</c:v>
                </c:pt>
                <c:pt idx="423">
                  <c:v>112</c:v>
                </c:pt>
                <c:pt idx="424">
                  <c:v>94</c:v>
                </c:pt>
                <c:pt idx="425">
                  <c:v>90</c:v>
                </c:pt>
                <c:pt idx="426">
                  <c:v>115</c:v>
                </c:pt>
                <c:pt idx="427">
                  <c:v>91</c:v>
                </c:pt>
                <c:pt idx="428">
                  <c:v>97</c:v>
                </c:pt>
                <c:pt idx="429">
                  <c:v>106</c:v>
                </c:pt>
                <c:pt idx="430">
                  <c:v>101</c:v>
                </c:pt>
                <c:pt idx="431">
                  <c:v>94</c:v>
                </c:pt>
                <c:pt idx="432">
                  <c:v>104</c:v>
                </c:pt>
                <c:pt idx="433">
                  <c:v>94</c:v>
                </c:pt>
                <c:pt idx="434">
                  <c:v>102</c:v>
                </c:pt>
                <c:pt idx="435">
                  <c:v>95</c:v>
                </c:pt>
                <c:pt idx="436">
                  <c:v>103</c:v>
                </c:pt>
                <c:pt idx="437">
                  <c:v>108</c:v>
                </c:pt>
                <c:pt idx="438">
                  <c:v>92</c:v>
                </c:pt>
                <c:pt idx="439">
                  <c:v>86</c:v>
                </c:pt>
                <c:pt idx="440">
                  <c:v>96</c:v>
                </c:pt>
                <c:pt idx="441">
                  <c:v>94</c:v>
                </c:pt>
                <c:pt idx="442">
                  <c:v>77</c:v>
                </c:pt>
                <c:pt idx="443">
                  <c:v>107</c:v>
                </c:pt>
                <c:pt idx="444">
                  <c:v>116</c:v>
                </c:pt>
                <c:pt idx="445">
                  <c:v>82</c:v>
                </c:pt>
                <c:pt idx="446">
                  <c:v>91</c:v>
                </c:pt>
                <c:pt idx="447">
                  <c:v>107</c:v>
                </c:pt>
                <c:pt idx="448">
                  <c:v>99</c:v>
                </c:pt>
                <c:pt idx="449">
                  <c:v>97</c:v>
                </c:pt>
                <c:pt idx="450">
                  <c:v>95</c:v>
                </c:pt>
                <c:pt idx="451">
                  <c:v>101</c:v>
                </c:pt>
                <c:pt idx="452">
                  <c:v>113</c:v>
                </c:pt>
                <c:pt idx="453">
                  <c:v>114</c:v>
                </c:pt>
                <c:pt idx="454">
                  <c:v>119</c:v>
                </c:pt>
                <c:pt idx="455">
                  <c:v>113</c:v>
                </c:pt>
                <c:pt idx="456">
                  <c:v>94</c:v>
                </c:pt>
                <c:pt idx="457">
                  <c:v>94</c:v>
                </c:pt>
                <c:pt idx="458">
                  <c:v>109</c:v>
                </c:pt>
                <c:pt idx="459">
                  <c:v>122</c:v>
                </c:pt>
                <c:pt idx="460">
                  <c:v>111</c:v>
                </c:pt>
                <c:pt idx="461">
                  <c:v>111</c:v>
                </c:pt>
                <c:pt idx="462">
                  <c:v>118</c:v>
                </c:pt>
                <c:pt idx="463">
                  <c:v>114</c:v>
                </c:pt>
                <c:pt idx="464">
                  <c:v>116</c:v>
                </c:pt>
                <c:pt idx="465">
                  <c:v>96</c:v>
                </c:pt>
                <c:pt idx="466">
                  <c:v>94</c:v>
                </c:pt>
                <c:pt idx="467">
                  <c:v>115</c:v>
                </c:pt>
                <c:pt idx="468">
                  <c:v>157</c:v>
                </c:pt>
                <c:pt idx="469">
                  <c:v>130</c:v>
                </c:pt>
                <c:pt idx="470">
                  <c:v>115</c:v>
                </c:pt>
                <c:pt idx="471">
                  <c:v>133</c:v>
                </c:pt>
                <c:pt idx="472">
                  <c:v>125</c:v>
                </c:pt>
                <c:pt idx="473">
                  <c:v>112</c:v>
                </c:pt>
                <c:pt idx="474">
                  <c:v>113</c:v>
                </c:pt>
                <c:pt idx="475">
                  <c:v>88</c:v>
                </c:pt>
                <c:pt idx="476">
                  <c:v>108</c:v>
                </c:pt>
                <c:pt idx="477">
                  <c:v>128</c:v>
                </c:pt>
                <c:pt idx="478">
                  <c:v>140</c:v>
                </c:pt>
                <c:pt idx="479">
                  <c:v>113</c:v>
                </c:pt>
                <c:pt idx="480">
                  <c:v>113</c:v>
                </c:pt>
                <c:pt idx="481">
                  <c:v>98</c:v>
                </c:pt>
                <c:pt idx="482">
                  <c:v>99</c:v>
                </c:pt>
                <c:pt idx="483">
                  <c:v>117</c:v>
                </c:pt>
                <c:pt idx="484">
                  <c:v>114</c:v>
                </c:pt>
                <c:pt idx="485">
                  <c:v>124</c:v>
                </c:pt>
                <c:pt idx="486">
                  <c:v>121</c:v>
                </c:pt>
                <c:pt idx="487">
                  <c:v>118</c:v>
                </c:pt>
                <c:pt idx="488">
                  <c:v>114</c:v>
                </c:pt>
                <c:pt idx="489">
                  <c:v>105</c:v>
                </c:pt>
                <c:pt idx="490">
                  <c:v>116</c:v>
                </c:pt>
                <c:pt idx="491">
                  <c:v>120</c:v>
                </c:pt>
                <c:pt idx="492">
                  <c:v>119</c:v>
                </c:pt>
                <c:pt idx="493">
                  <c:v>109</c:v>
                </c:pt>
                <c:pt idx="494">
                  <c:v>118</c:v>
                </c:pt>
                <c:pt idx="495">
                  <c:v>102</c:v>
                </c:pt>
                <c:pt idx="496">
                  <c:v>141</c:v>
                </c:pt>
                <c:pt idx="497">
                  <c:v>116</c:v>
                </c:pt>
                <c:pt idx="498">
                  <c:v>107</c:v>
                </c:pt>
                <c:pt idx="499">
                  <c:v>109</c:v>
                </c:pt>
                <c:pt idx="500">
                  <c:v>125</c:v>
                </c:pt>
                <c:pt idx="501">
                  <c:v>125</c:v>
                </c:pt>
                <c:pt idx="502">
                  <c:v>127</c:v>
                </c:pt>
                <c:pt idx="503">
                  <c:v>120</c:v>
                </c:pt>
                <c:pt idx="504">
                  <c:v>118</c:v>
                </c:pt>
                <c:pt idx="505">
                  <c:v>108</c:v>
                </c:pt>
                <c:pt idx="506">
                  <c:v>128</c:v>
                </c:pt>
                <c:pt idx="507">
                  <c:v>129</c:v>
                </c:pt>
                <c:pt idx="508">
                  <c:v>133</c:v>
                </c:pt>
                <c:pt idx="509">
                  <c:v>128</c:v>
                </c:pt>
                <c:pt idx="510">
                  <c:v>126</c:v>
                </c:pt>
                <c:pt idx="511">
                  <c:v>125</c:v>
                </c:pt>
                <c:pt idx="512">
                  <c:v>131</c:v>
                </c:pt>
                <c:pt idx="513">
                  <c:v>141</c:v>
                </c:pt>
                <c:pt idx="514">
                  <c:v>120</c:v>
                </c:pt>
                <c:pt idx="515">
                  <c:v>109</c:v>
                </c:pt>
                <c:pt idx="516">
                  <c:v>106</c:v>
                </c:pt>
                <c:pt idx="517">
                  <c:v>134</c:v>
                </c:pt>
                <c:pt idx="518">
                  <c:v>107</c:v>
                </c:pt>
                <c:pt idx="519">
                  <c:v>107</c:v>
                </c:pt>
                <c:pt idx="520">
                  <c:v>121</c:v>
                </c:pt>
                <c:pt idx="521">
                  <c:v>123</c:v>
                </c:pt>
                <c:pt idx="522">
                  <c:v>123</c:v>
                </c:pt>
                <c:pt idx="523">
                  <c:v>127</c:v>
                </c:pt>
                <c:pt idx="524">
                  <c:v>105</c:v>
                </c:pt>
                <c:pt idx="525">
                  <c:v>129</c:v>
                </c:pt>
                <c:pt idx="526">
                  <c:v>117</c:v>
                </c:pt>
                <c:pt idx="527">
                  <c:v>138</c:v>
                </c:pt>
                <c:pt idx="528">
                  <c:v>114</c:v>
                </c:pt>
                <c:pt idx="529">
                  <c:v>120</c:v>
                </c:pt>
                <c:pt idx="530">
                  <c:v>139</c:v>
                </c:pt>
                <c:pt idx="531">
                  <c:v>111</c:v>
                </c:pt>
                <c:pt idx="532">
                  <c:v>150</c:v>
                </c:pt>
                <c:pt idx="533">
                  <c:v>138</c:v>
                </c:pt>
                <c:pt idx="534">
                  <c:v>174</c:v>
                </c:pt>
                <c:pt idx="535">
                  <c:v>134</c:v>
                </c:pt>
                <c:pt idx="536">
                  <c:v>158</c:v>
                </c:pt>
                <c:pt idx="537">
                  <c:v>145</c:v>
                </c:pt>
                <c:pt idx="538">
                  <c:v>161</c:v>
                </c:pt>
                <c:pt idx="539">
                  <c:v>194</c:v>
                </c:pt>
                <c:pt idx="540">
                  <c:v>181</c:v>
                </c:pt>
                <c:pt idx="541">
                  <c:v>206</c:v>
                </c:pt>
                <c:pt idx="542">
                  <c:v>169</c:v>
                </c:pt>
                <c:pt idx="543">
                  <c:v>183</c:v>
                </c:pt>
                <c:pt idx="544">
                  <c:v>199</c:v>
                </c:pt>
                <c:pt idx="545">
                  <c:v>200</c:v>
                </c:pt>
                <c:pt idx="546">
                  <c:v>188</c:v>
                </c:pt>
                <c:pt idx="547">
                  <c:v>176</c:v>
                </c:pt>
                <c:pt idx="548">
                  <c:v>202</c:v>
                </c:pt>
                <c:pt idx="549">
                  <c:v>209</c:v>
                </c:pt>
                <c:pt idx="550">
                  <c:v>190</c:v>
                </c:pt>
                <c:pt idx="551">
                  <c:v>254</c:v>
                </c:pt>
                <c:pt idx="552">
                  <c:v>227</c:v>
                </c:pt>
                <c:pt idx="553">
                  <c:v>219</c:v>
                </c:pt>
                <c:pt idx="554">
                  <c:v>238</c:v>
                </c:pt>
                <c:pt idx="555">
                  <c:v>272</c:v>
                </c:pt>
                <c:pt idx="556">
                  <c:v>262</c:v>
                </c:pt>
                <c:pt idx="557">
                  <c:v>317</c:v>
                </c:pt>
                <c:pt idx="558">
                  <c:v>306</c:v>
                </c:pt>
                <c:pt idx="559">
                  <c:v>290</c:v>
                </c:pt>
                <c:pt idx="560">
                  <c:v>290</c:v>
                </c:pt>
                <c:pt idx="561">
                  <c:v>267</c:v>
                </c:pt>
                <c:pt idx="562">
                  <c:v>303</c:v>
                </c:pt>
                <c:pt idx="563">
                  <c:v>245</c:v>
                </c:pt>
                <c:pt idx="564">
                  <c:v>290</c:v>
                </c:pt>
                <c:pt idx="565">
                  <c:v>246</c:v>
                </c:pt>
                <c:pt idx="566">
                  <c:v>193</c:v>
                </c:pt>
                <c:pt idx="567">
                  <c:v>215</c:v>
                </c:pt>
                <c:pt idx="568">
                  <c:v>172</c:v>
                </c:pt>
                <c:pt idx="569">
                  <c:v>195</c:v>
                </c:pt>
                <c:pt idx="570">
                  <c:v>145</c:v>
                </c:pt>
                <c:pt idx="571">
                  <c:v>160</c:v>
                </c:pt>
                <c:pt idx="572">
                  <c:v>141</c:v>
                </c:pt>
                <c:pt idx="573">
                  <c:v>137</c:v>
                </c:pt>
                <c:pt idx="574">
                  <c:v>147</c:v>
                </c:pt>
                <c:pt idx="575">
                  <c:v>155</c:v>
                </c:pt>
                <c:pt idx="576">
                  <c:v>113</c:v>
                </c:pt>
                <c:pt idx="577">
                  <c:v>127</c:v>
                </c:pt>
                <c:pt idx="578">
                  <c:v>137</c:v>
                </c:pt>
                <c:pt idx="579">
                  <c:v>142</c:v>
                </c:pt>
                <c:pt idx="580">
                  <c:v>167</c:v>
                </c:pt>
                <c:pt idx="581">
                  <c:v>134</c:v>
                </c:pt>
                <c:pt idx="582">
                  <c:v>154</c:v>
                </c:pt>
                <c:pt idx="583">
                  <c:v>154</c:v>
                </c:pt>
                <c:pt idx="584">
                  <c:v>184</c:v>
                </c:pt>
                <c:pt idx="585">
                  <c:v>186</c:v>
                </c:pt>
                <c:pt idx="586">
                  <c:v>179</c:v>
                </c:pt>
                <c:pt idx="587">
                  <c:v>183</c:v>
                </c:pt>
                <c:pt idx="588">
                  <c:v>209</c:v>
                </c:pt>
                <c:pt idx="589">
                  <c:v>183</c:v>
                </c:pt>
                <c:pt idx="590">
                  <c:v>164</c:v>
                </c:pt>
                <c:pt idx="591">
                  <c:v>182</c:v>
                </c:pt>
                <c:pt idx="592">
                  <c:v>222</c:v>
                </c:pt>
                <c:pt idx="593">
                  <c:v>228</c:v>
                </c:pt>
                <c:pt idx="594">
                  <c:v>262</c:v>
                </c:pt>
                <c:pt idx="595">
                  <c:v>243</c:v>
                </c:pt>
                <c:pt idx="596">
                  <c:v>248</c:v>
                </c:pt>
                <c:pt idx="597">
                  <c:v>315</c:v>
                </c:pt>
                <c:pt idx="598">
                  <c:v>414</c:v>
                </c:pt>
                <c:pt idx="599">
                  <c:v>434</c:v>
                </c:pt>
                <c:pt idx="600">
                  <c:v>557</c:v>
                </c:pt>
                <c:pt idx="601">
                  <c:v>657</c:v>
                </c:pt>
                <c:pt idx="602">
                  <c:v>808</c:v>
                </c:pt>
                <c:pt idx="603">
                  <c:v>995</c:v>
                </c:pt>
                <c:pt idx="604">
                  <c:v>1219</c:v>
                </c:pt>
                <c:pt idx="605">
                  <c:v>1501</c:v>
                </c:pt>
                <c:pt idx="606">
                  <c:v>1843</c:v>
                </c:pt>
                <c:pt idx="607">
                  <c:v>2195</c:v>
                </c:pt>
                <c:pt idx="608">
                  <c:v>2350</c:v>
                </c:pt>
                <c:pt idx="609">
                  <c:v>2705</c:v>
                </c:pt>
                <c:pt idx="610">
                  <c:v>3143</c:v>
                </c:pt>
                <c:pt idx="611">
                  <c:v>3476</c:v>
                </c:pt>
                <c:pt idx="612">
                  <c:v>3450</c:v>
                </c:pt>
                <c:pt idx="613">
                  <c:v>3619</c:v>
                </c:pt>
                <c:pt idx="614">
                  <c:v>3559</c:v>
                </c:pt>
                <c:pt idx="615">
                  <c:v>3687</c:v>
                </c:pt>
                <c:pt idx="616">
                  <c:v>3411</c:v>
                </c:pt>
                <c:pt idx="617">
                  <c:v>3125</c:v>
                </c:pt>
                <c:pt idx="618">
                  <c:v>3007</c:v>
                </c:pt>
                <c:pt idx="619">
                  <c:v>2561</c:v>
                </c:pt>
                <c:pt idx="620">
                  <c:v>2527</c:v>
                </c:pt>
                <c:pt idx="621">
                  <c:v>2028</c:v>
                </c:pt>
                <c:pt idx="622">
                  <c:v>1753</c:v>
                </c:pt>
                <c:pt idx="623">
                  <c:v>1399</c:v>
                </c:pt>
                <c:pt idx="624">
                  <c:v>1308</c:v>
                </c:pt>
                <c:pt idx="625">
                  <c:v>1075</c:v>
                </c:pt>
                <c:pt idx="626">
                  <c:v>716</c:v>
                </c:pt>
                <c:pt idx="627">
                  <c:v>737</c:v>
                </c:pt>
                <c:pt idx="628">
                  <c:v>627</c:v>
                </c:pt>
                <c:pt idx="629">
                  <c:v>536</c:v>
                </c:pt>
                <c:pt idx="630">
                  <c:v>486</c:v>
                </c:pt>
                <c:pt idx="631">
                  <c:v>462</c:v>
                </c:pt>
                <c:pt idx="632">
                  <c:v>399</c:v>
                </c:pt>
                <c:pt idx="633">
                  <c:v>393</c:v>
                </c:pt>
                <c:pt idx="634">
                  <c:v>425</c:v>
                </c:pt>
                <c:pt idx="635">
                  <c:v>370</c:v>
                </c:pt>
                <c:pt idx="636">
                  <c:v>382</c:v>
                </c:pt>
                <c:pt idx="637">
                  <c:v>399</c:v>
                </c:pt>
                <c:pt idx="638">
                  <c:v>392</c:v>
                </c:pt>
                <c:pt idx="639">
                  <c:v>433</c:v>
                </c:pt>
                <c:pt idx="640">
                  <c:v>401</c:v>
                </c:pt>
                <c:pt idx="641">
                  <c:v>378</c:v>
                </c:pt>
                <c:pt idx="642">
                  <c:v>402</c:v>
                </c:pt>
                <c:pt idx="643">
                  <c:v>465</c:v>
                </c:pt>
                <c:pt idx="644">
                  <c:v>458</c:v>
                </c:pt>
                <c:pt idx="645">
                  <c:v>481</c:v>
                </c:pt>
                <c:pt idx="646">
                  <c:v>496</c:v>
                </c:pt>
                <c:pt idx="647">
                  <c:v>529</c:v>
                </c:pt>
                <c:pt idx="648">
                  <c:v>557</c:v>
                </c:pt>
                <c:pt idx="649">
                  <c:v>501</c:v>
                </c:pt>
                <c:pt idx="650">
                  <c:v>621</c:v>
                </c:pt>
                <c:pt idx="651">
                  <c:v>619</c:v>
                </c:pt>
                <c:pt idx="652">
                  <c:v>690</c:v>
                </c:pt>
                <c:pt idx="653">
                  <c:v>729</c:v>
                </c:pt>
                <c:pt idx="654">
                  <c:v>728</c:v>
                </c:pt>
                <c:pt idx="655">
                  <c:v>666</c:v>
                </c:pt>
                <c:pt idx="656">
                  <c:v>677</c:v>
                </c:pt>
                <c:pt idx="657">
                  <c:v>764</c:v>
                </c:pt>
                <c:pt idx="658">
                  <c:v>906</c:v>
                </c:pt>
                <c:pt idx="659">
                  <c:v>836</c:v>
                </c:pt>
                <c:pt idx="660">
                  <c:v>928</c:v>
                </c:pt>
                <c:pt idx="661">
                  <c:v>910</c:v>
                </c:pt>
                <c:pt idx="662">
                  <c:v>1095</c:v>
                </c:pt>
                <c:pt idx="663">
                  <c:v>1129</c:v>
                </c:pt>
                <c:pt idx="664">
                  <c:v>1296</c:v>
                </c:pt>
                <c:pt idx="665">
                  <c:v>1441</c:v>
                </c:pt>
                <c:pt idx="666">
                  <c:v>1696</c:v>
                </c:pt>
                <c:pt idx="667">
                  <c:v>2162</c:v>
                </c:pt>
                <c:pt idx="668">
                  <c:v>2484</c:v>
                </c:pt>
                <c:pt idx="669">
                  <c:v>3396</c:v>
                </c:pt>
                <c:pt idx="670">
                  <c:v>4607</c:v>
                </c:pt>
                <c:pt idx="671">
                  <c:v>5757</c:v>
                </c:pt>
                <c:pt idx="672">
                  <c:v>7248</c:v>
                </c:pt>
                <c:pt idx="673">
                  <c:v>10453</c:v>
                </c:pt>
                <c:pt idx="674">
                  <c:v>12385</c:v>
                </c:pt>
                <c:pt idx="675">
                  <c:v>17006</c:v>
                </c:pt>
                <c:pt idx="676">
                  <c:v>21716</c:v>
                </c:pt>
                <c:pt idx="677">
                  <c:v>28342</c:v>
                </c:pt>
                <c:pt idx="678">
                  <c:v>37841</c:v>
                </c:pt>
                <c:pt idx="679">
                  <c:v>42023</c:v>
                </c:pt>
                <c:pt idx="680">
                  <c:v>52913</c:v>
                </c:pt>
                <c:pt idx="681">
                  <c:v>63329</c:v>
                </c:pt>
                <c:pt idx="682">
                  <c:v>73998</c:v>
                </c:pt>
                <c:pt idx="683">
                  <c:v>82984</c:v>
                </c:pt>
                <c:pt idx="684">
                  <c:v>96832</c:v>
                </c:pt>
                <c:pt idx="685">
                  <c:v>94641</c:v>
                </c:pt>
                <c:pt idx="686">
                  <c:v>91607</c:v>
                </c:pt>
                <c:pt idx="687">
                  <c:v>101568</c:v>
                </c:pt>
                <c:pt idx="688">
                  <c:v>105134</c:v>
                </c:pt>
                <c:pt idx="689">
                  <c:v>99335</c:v>
                </c:pt>
                <c:pt idx="690">
                  <c:v>98148</c:v>
                </c:pt>
                <c:pt idx="691">
                  <c:v>88695</c:v>
                </c:pt>
                <c:pt idx="692">
                  <c:v>82772</c:v>
                </c:pt>
                <c:pt idx="693">
                  <c:v>74716</c:v>
                </c:pt>
                <c:pt idx="694">
                  <c:v>63037</c:v>
                </c:pt>
                <c:pt idx="695">
                  <c:v>53522</c:v>
                </c:pt>
                <c:pt idx="696">
                  <c:v>45299</c:v>
                </c:pt>
                <c:pt idx="697">
                  <c:v>37139</c:v>
                </c:pt>
                <c:pt idx="698">
                  <c:v>27930</c:v>
                </c:pt>
                <c:pt idx="699">
                  <c:v>24377</c:v>
                </c:pt>
                <c:pt idx="700">
                  <c:v>17198</c:v>
                </c:pt>
                <c:pt idx="701">
                  <c:v>11595</c:v>
                </c:pt>
                <c:pt idx="702">
                  <c:v>8816</c:v>
                </c:pt>
                <c:pt idx="703">
                  <c:v>6918</c:v>
                </c:pt>
                <c:pt idx="704">
                  <c:v>4715</c:v>
                </c:pt>
                <c:pt idx="705">
                  <c:v>4063</c:v>
                </c:pt>
                <c:pt idx="706">
                  <c:v>3099</c:v>
                </c:pt>
                <c:pt idx="707">
                  <c:v>2813</c:v>
                </c:pt>
                <c:pt idx="708">
                  <c:v>2302</c:v>
                </c:pt>
                <c:pt idx="709">
                  <c:v>1804</c:v>
                </c:pt>
                <c:pt idx="710">
                  <c:v>1890</c:v>
                </c:pt>
                <c:pt idx="711">
                  <c:v>1895</c:v>
                </c:pt>
                <c:pt idx="712">
                  <c:v>1588</c:v>
                </c:pt>
                <c:pt idx="713">
                  <c:v>1677</c:v>
                </c:pt>
                <c:pt idx="714">
                  <c:v>1524</c:v>
                </c:pt>
                <c:pt idx="715">
                  <c:v>1421</c:v>
                </c:pt>
                <c:pt idx="716">
                  <c:v>1188</c:v>
                </c:pt>
                <c:pt idx="717">
                  <c:v>1248</c:v>
                </c:pt>
                <c:pt idx="718">
                  <c:v>1182</c:v>
                </c:pt>
                <c:pt idx="719">
                  <c:v>983</c:v>
                </c:pt>
                <c:pt idx="720">
                  <c:v>915</c:v>
                </c:pt>
                <c:pt idx="721">
                  <c:v>825</c:v>
                </c:pt>
                <c:pt idx="722">
                  <c:v>729</c:v>
                </c:pt>
                <c:pt idx="723">
                  <c:v>702</c:v>
                </c:pt>
                <c:pt idx="724">
                  <c:v>646</c:v>
                </c:pt>
                <c:pt idx="725">
                  <c:v>576</c:v>
                </c:pt>
                <c:pt idx="726">
                  <c:v>465</c:v>
                </c:pt>
                <c:pt idx="727">
                  <c:v>494</c:v>
                </c:pt>
                <c:pt idx="728">
                  <c:v>478</c:v>
                </c:pt>
                <c:pt idx="729">
                  <c:v>448</c:v>
                </c:pt>
                <c:pt idx="730">
                  <c:v>475</c:v>
                </c:pt>
                <c:pt idx="731">
                  <c:v>400</c:v>
                </c:pt>
                <c:pt idx="732">
                  <c:v>417</c:v>
                </c:pt>
                <c:pt idx="733">
                  <c:v>426</c:v>
                </c:pt>
                <c:pt idx="734">
                  <c:v>396</c:v>
                </c:pt>
                <c:pt idx="735">
                  <c:v>457</c:v>
                </c:pt>
                <c:pt idx="736">
                  <c:v>404</c:v>
                </c:pt>
                <c:pt idx="737">
                  <c:v>492</c:v>
                </c:pt>
                <c:pt idx="738">
                  <c:v>443</c:v>
                </c:pt>
                <c:pt idx="739">
                  <c:v>408</c:v>
                </c:pt>
                <c:pt idx="740">
                  <c:v>476</c:v>
                </c:pt>
                <c:pt idx="741">
                  <c:v>527</c:v>
                </c:pt>
                <c:pt idx="742">
                  <c:v>498</c:v>
                </c:pt>
                <c:pt idx="743">
                  <c:v>499</c:v>
                </c:pt>
                <c:pt idx="744">
                  <c:v>582</c:v>
                </c:pt>
                <c:pt idx="745">
                  <c:v>546</c:v>
                </c:pt>
                <c:pt idx="746">
                  <c:v>530</c:v>
                </c:pt>
                <c:pt idx="747">
                  <c:v>590</c:v>
                </c:pt>
                <c:pt idx="748">
                  <c:v>606</c:v>
                </c:pt>
                <c:pt idx="749">
                  <c:v>607</c:v>
                </c:pt>
                <c:pt idx="750">
                  <c:v>722</c:v>
                </c:pt>
                <c:pt idx="751">
                  <c:v>737</c:v>
                </c:pt>
                <c:pt idx="752">
                  <c:v>802</c:v>
                </c:pt>
                <c:pt idx="753">
                  <c:v>790</c:v>
                </c:pt>
                <c:pt idx="754">
                  <c:v>955</c:v>
                </c:pt>
                <c:pt idx="755">
                  <c:v>955</c:v>
                </c:pt>
                <c:pt idx="756">
                  <c:v>1130</c:v>
                </c:pt>
                <c:pt idx="757">
                  <c:v>1352</c:v>
                </c:pt>
                <c:pt idx="758">
                  <c:v>1405</c:v>
                </c:pt>
                <c:pt idx="759">
                  <c:v>1868</c:v>
                </c:pt>
                <c:pt idx="760">
                  <c:v>2108</c:v>
                </c:pt>
                <c:pt idx="761">
                  <c:v>2275</c:v>
                </c:pt>
                <c:pt idx="762">
                  <c:v>2691</c:v>
                </c:pt>
                <c:pt idx="763">
                  <c:v>3537</c:v>
                </c:pt>
                <c:pt idx="764">
                  <c:v>4211</c:v>
                </c:pt>
                <c:pt idx="765">
                  <c:v>5447</c:v>
                </c:pt>
                <c:pt idx="766">
                  <c:v>6611</c:v>
                </c:pt>
                <c:pt idx="767">
                  <c:v>9003</c:v>
                </c:pt>
                <c:pt idx="768">
                  <c:v>10095</c:v>
                </c:pt>
                <c:pt idx="769">
                  <c:v>11368</c:v>
                </c:pt>
                <c:pt idx="770">
                  <c:v>15757</c:v>
                </c:pt>
                <c:pt idx="771">
                  <c:v>19885</c:v>
                </c:pt>
                <c:pt idx="772">
                  <c:v>22026</c:v>
                </c:pt>
                <c:pt idx="773">
                  <c:v>27195</c:v>
                </c:pt>
                <c:pt idx="774">
                  <c:v>30297</c:v>
                </c:pt>
                <c:pt idx="775">
                  <c:v>34587</c:v>
                </c:pt>
                <c:pt idx="776">
                  <c:v>34575</c:v>
                </c:pt>
                <c:pt idx="777">
                  <c:v>41441</c:v>
                </c:pt>
                <c:pt idx="778">
                  <c:v>46552</c:v>
                </c:pt>
                <c:pt idx="779">
                  <c:v>47421</c:v>
                </c:pt>
                <c:pt idx="780">
                  <c:v>55633</c:v>
                </c:pt>
                <c:pt idx="781">
                  <c:v>52461</c:v>
                </c:pt>
                <c:pt idx="782">
                  <c:v>53335</c:v>
                </c:pt>
                <c:pt idx="783">
                  <c:v>54566</c:v>
                </c:pt>
                <c:pt idx="784">
                  <c:v>54553</c:v>
                </c:pt>
                <c:pt idx="785">
                  <c:v>46688</c:v>
                </c:pt>
                <c:pt idx="786">
                  <c:v>44011</c:v>
                </c:pt>
                <c:pt idx="787">
                  <c:v>43939</c:v>
                </c:pt>
                <c:pt idx="788">
                  <c:v>37468</c:v>
                </c:pt>
                <c:pt idx="789">
                  <c:v>38380</c:v>
                </c:pt>
                <c:pt idx="790">
                  <c:v>33250</c:v>
                </c:pt>
                <c:pt idx="791">
                  <c:v>26356</c:v>
                </c:pt>
                <c:pt idx="792">
                  <c:v>24523</c:v>
                </c:pt>
                <c:pt idx="793">
                  <c:v>25187</c:v>
                </c:pt>
                <c:pt idx="794">
                  <c:v>24481</c:v>
                </c:pt>
                <c:pt idx="795">
                  <c:v>25283</c:v>
                </c:pt>
                <c:pt idx="796">
                  <c:v>24764</c:v>
                </c:pt>
                <c:pt idx="797">
                  <c:v>28161</c:v>
                </c:pt>
                <c:pt idx="798">
                  <c:v>26806</c:v>
                </c:pt>
                <c:pt idx="799">
                  <c:v>25885</c:v>
                </c:pt>
                <c:pt idx="800">
                  <c:v>29780</c:v>
                </c:pt>
                <c:pt idx="801">
                  <c:v>32242</c:v>
                </c:pt>
                <c:pt idx="802">
                  <c:v>29718</c:v>
                </c:pt>
                <c:pt idx="803">
                  <c:v>31168</c:v>
                </c:pt>
                <c:pt idx="804">
                  <c:v>28383</c:v>
                </c:pt>
                <c:pt idx="805">
                  <c:v>27329</c:v>
                </c:pt>
                <c:pt idx="806">
                  <c:v>24452</c:v>
                </c:pt>
                <c:pt idx="807">
                  <c:v>22701</c:v>
                </c:pt>
                <c:pt idx="808">
                  <c:v>21066</c:v>
                </c:pt>
                <c:pt idx="809">
                  <c:v>19537</c:v>
                </c:pt>
                <c:pt idx="810">
                  <c:v>17010</c:v>
                </c:pt>
                <c:pt idx="811">
                  <c:v>14128</c:v>
                </c:pt>
                <c:pt idx="812">
                  <c:v>12630</c:v>
                </c:pt>
                <c:pt idx="813">
                  <c:v>10779</c:v>
                </c:pt>
                <c:pt idx="814">
                  <c:v>7890</c:v>
                </c:pt>
                <c:pt idx="815">
                  <c:v>6380</c:v>
                </c:pt>
                <c:pt idx="816">
                  <c:v>5779</c:v>
                </c:pt>
                <c:pt idx="817">
                  <c:v>4589</c:v>
                </c:pt>
                <c:pt idx="818">
                  <c:v>3374</c:v>
                </c:pt>
                <c:pt idx="819">
                  <c:v>2970</c:v>
                </c:pt>
                <c:pt idx="820">
                  <c:v>2319</c:v>
                </c:pt>
                <c:pt idx="821">
                  <c:v>1781</c:v>
                </c:pt>
                <c:pt idx="822">
                  <c:v>1540</c:v>
                </c:pt>
                <c:pt idx="823">
                  <c:v>1379</c:v>
                </c:pt>
                <c:pt idx="824">
                  <c:v>1242</c:v>
                </c:pt>
                <c:pt idx="825">
                  <c:v>1053</c:v>
                </c:pt>
                <c:pt idx="826">
                  <c:v>913</c:v>
                </c:pt>
                <c:pt idx="827">
                  <c:v>862</c:v>
                </c:pt>
                <c:pt idx="828">
                  <c:v>639</c:v>
                </c:pt>
                <c:pt idx="829">
                  <c:v>588</c:v>
                </c:pt>
                <c:pt idx="830">
                  <c:v>499</c:v>
                </c:pt>
                <c:pt idx="831">
                  <c:v>426</c:v>
                </c:pt>
                <c:pt idx="832">
                  <c:v>354</c:v>
                </c:pt>
                <c:pt idx="833">
                  <c:v>319</c:v>
                </c:pt>
                <c:pt idx="834">
                  <c:v>232</c:v>
                </c:pt>
                <c:pt idx="835">
                  <c:v>218</c:v>
                </c:pt>
                <c:pt idx="836">
                  <c:v>160</c:v>
                </c:pt>
                <c:pt idx="837">
                  <c:v>166</c:v>
                </c:pt>
                <c:pt idx="838">
                  <c:v>145</c:v>
                </c:pt>
                <c:pt idx="839">
                  <c:v>120</c:v>
                </c:pt>
                <c:pt idx="840">
                  <c:v>113</c:v>
                </c:pt>
                <c:pt idx="841">
                  <c:v>98</c:v>
                </c:pt>
                <c:pt idx="842">
                  <c:v>91</c:v>
                </c:pt>
                <c:pt idx="843">
                  <c:v>106</c:v>
                </c:pt>
                <c:pt idx="844">
                  <c:v>86</c:v>
                </c:pt>
                <c:pt idx="845">
                  <c:v>87</c:v>
                </c:pt>
                <c:pt idx="846">
                  <c:v>87</c:v>
                </c:pt>
                <c:pt idx="847">
                  <c:v>89</c:v>
                </c:pt>
                <c:pt idx="848">
                  <c:v>77</c:v>
                </c:pt>
                <c:pt idx="849">
                  <c:v>102</c:v>
                </c:pt>
                <c:pt idx="850">
                  <c:v>107</c:v>
                </c:pt>
                <c:pt idx="851">
                  <c:v>72</c:v>
                </c:pt>
                <c:pt idx="852">
                  <c:v>77</c:v>
                </c:pt>
                <c:pt idx="853">
                  <c:v>82</c:v>
                </c:pt>
                <c:pt idx="854">
                  <c:v>109</c:v>
                </c:pt>
                <c:pt idx="855">
                  <c:v>92</c:v>
                </c:pt>
                <c:pt idx="856">
                  <c:v>80</c:v>
                </c:pt>
                <c:pt idx="857">
                  <c:v>102</c:v>
                </c:pt>
                <c:pt idx="858">
                  <c:v>126</c:v>
                </c:pt>
                <c:pt idx="859">
                  <c:v>107</c:v>
                </c:pt>
                <c:pt idx="860">
                  <c:v>130</c:v>
                </c:pt>
                <c:pt idx="861">
                  <c:v>143</c:v>
                </c:pt>
                <c:pt idx="862">
                  <c:v>149</c:v>
                </c:pt>
                <c:pt idx="863">
                  <c:v>150</c:v>
                </c:pt>
                <c:pt idx="864">
                  <c:v>176</c:v>
                </c:pt>
                <c:pt idx="865">
                  <c:v>210</c:v>
                </c:pt>
                <c:pt idx="866">
                  <c:v>194</c:v>
                </c:pt>
                <c:pt idx="867">
                  <c:v>190</c:v>
                </c:pt>
                <c:pt idx="868">
                  <c:v>262</c:v>
                </c:pt>
                <c:pt idx="869">
                  <c:v>262</c:v>
                </c:pt>
                <c:pt idx="870">
                  <c:v>281</c:v>
                </c:pt>
                <c:pt idx="871">
                  <c:v>307</c:v>
                </c:pt>
                <c:pt idx="872">
                  <c:v>348</c:v>
                </c:pt>
                <c:pt idx="873">
                  <c:v>399</c:v>
                </c:pt>
                <c:pt idx="874">
                  <c:v>376</c:v>
                </c:pt>
                <c:pt idx="875">
                  <c:v>400</c:v>
                </c:pt>
                <c:pt idx="876">
                  <c:v>446</c:v>
                </c:pt>
                <c:pt idx="877">
                  <c:v>469</c:v>
                </c:pt>
                <c:pt idx="878">
                  <c:v>453</c:v>
                </c:pt>
                <c:pt idx="879">
                  <c:v>524</c:v>
                </c:pt>
                <c:pt idx="880">
                  <c:v>456</c:v>
                </c:pt>
                <c:pt idx="881">
                  <c:v>497</c:v>
                </c:pt>
                <c:pt idx="882">
                  <c:v>504</c:v>
                </c:pt>
                <c:pt idx="883">
                  <c:v>596</c:v>
                </c:pt>
                <c:pt idx="884">
                  <c:v>706</c:v>
                </c:pt>
                <c:pt idx="885">
                  <c:v>834</c:v>
                </c:pt>
                <c:pt idx="886">
                  <c:v>1049</c:v>
                </c:pt>
                <c:pt idx="887">
                  <c:v>1390</c:v>
                </c:pt>
                <c:pt idx="888">
                  <c:v>1639</c:v>
                </c:pt>
                <c:pt idx="889">
                  <c:v>1931</c:v>
                </c:pt>
                <c:pt idx="890">
                  <c:v>2561</c:v>
                </c:pt>
                <c:pt idx="891">
                  <c:v>3099</c:v>
                </c:pt>
                <c:pt idx="892">
                  <c:v>3429</c:v>
                </c:pt>
                <c:pt idx="893">
                  <c:v>4346</c:v>
                </c:pt>
                <c:pt idx="894">
                  <c:v>4731</c:v>
                </c:pt>
                <c:pt idx="895">
                  <c:v>5329</c:v>
                </c:pt>
                <c:pt idx="896">
                  <c:v>5496</c:v>
                </c:pt>
                <c:pt idx="897">
                  <c:v>5733</c:v>
                </c:pt>
                <c:pt idx="898">
                  <c:v>6135</c:v>
                </c:pt>
                <c:pt idx="899">
                  <c:v>6999</c:v>
                </c:pt>
                <c:pt idx="900">
                  <c:v>6785</c:v>
                </c:pt>
                <c:pt idx="901">
                  <c:v>6891</c:v>
                </c:pt>
                <c:pt idx="902">
                  <c:v>6868</c:v>
                </c:pt>
                <c:pt idx="903">
                  <c:v>6952</c:v>
                </c:pt>
                <c:pt idx="904">
                  <c:v>6021</c:v>
                </c:pt>
                <c:pt idx="905">
                  <c:v>5309</c:v>
                </c:pt>
                <c:pt idx="906">
                  <c:v>5319</c:v>
                </c:pt>
                <c:pt idx="907">
                  <c:v>4600</c:v>
                </c:pt>
                <c:pt idx="908">
                  <c:v>3878</c:v>
                </c:pt>
                <c:pt idx="909">
                  <c:v>3522</c:v>
                </c:pt>
                <c:pt idx="910">
                  <c:v>2915</c:v>
                </c:pt>
                <c:pt idx="911">
                  <c:v>2293</c:v>
                </c:pt>
                <c:pt idx="912">
                  <c:v>2016</c:v>
                </c:pt>
                <c:pt idx="913">
                  <c:v>1702</c:v>
                </c:pt>
                <c:pt idx="914">
                  <c:v>1576</c:v>
                </c:pt>
                <c:pt idx="915">
                  <c:v>1438</c:v>
                </c:pt>
                <c:pt idx="916">
                  <c:v>1308</c:v>
                </c:pt>
                <c:pt idx="917">
                  <c:v>1264</c:v>
                </c:pt>
                <c:pt idx="918">
                  <c:v>1217</c:v>
                </c:pt>
                <c:pt idx="919">
                  <c:v>1061</c:v>
                </c:pt>
                <c:pt idx="920">
                  <c:v>1196</c:v>
                </c:pt>
                <c:pt idx="921">
                  <c:v>1286</c:v>
                </c:pt>
                <c:pt idx="922">
                  <c:v>1149</c:v>
                </c:pt>
                <c:pt idx="923">
                  <c:v>1361</c:v>
                </c:pt>
                <c:pt idx="924">
                  <c:v>1304</c:v>
                </c:pt>
                <c:pt idx="925">
                  <c:v>1355</c:v>
                </c:pt>
                <c:pt idx="926">
                  <c:v>1276</c:v>
                </c:pt>
                <c:pt idx="927">
                  <c:v>1065</c:v>
                </c:pt>
                <c:pt idx="928">
                  <c:v>1182</c:v>
                </c:pt>
                <c:pt idx="929">
                  <c:v>1135</c:v>
                </c:pt>
                <c:pt idx="930">
                  <c:v>1071</c:v>
                </c:pt>
                <c:pt idx="931">
                  <c:v>1005</c:v>
                </c:pt>
                <c:pt idx="932">
                  <c:v>989</c:v>
                </c:pt>
                <c:pt idx="933">
                  <c:v>902</c:v>
                </c:pt>
                <c:pt idx="934">
                  <c:v>653</c:v>
                </c:pt>
                <c:pt idx="935">
                  <c:v>621</c:v>
                </c:pt>
                <c:pt idx="936">
                  <c:v>608</c:v>
                </c:pt>
                <c:pt idx="937">
                  <c:v>505</c:v>
                </c:pt>
                <c:pt idx="938">
                  <c:v>403</c:v>
                </c:pt>
                <c:pt idx="939">
                  <c:v>344</c:v>
                </c:pt>
                <c:pt idx="940">
                  <c:v>272</c:v>
                </c:pt>
                <c:pt idx="941">
                  <c:v>217</c:v>
                </c:pt>
                <c:pt idx="942">
                  <c:v>199</c:v>
                </c:pt>
                <c:pt idx="943">
                  <c:v>184</c:v>
                </c:pt>
                <c:pt idx="944">
                  <c:v>158</c:v>
                </c:pt>
                <c:pt idx="945">
                  <c:v>142</c:v>
                </c:pt>
                <c:pt idx="946">
                  <c:v>160</c:v>
                </c:pt>
                <c:pt idx="947">
                  <c:v>109</c:v>
                </c:pt>
                <c:pt idx="948">
                  <c:v>164</c:v>
                </c:pt>
                <c:pt idx="949">
                  <c:v>147</c:v>
                </c:pt>
                <c:pt idx="950">
                  <c:v>178</c:v>
                </c:pt>
                <c:pt idx="951">
                  <c:v>169</c:v>
                </c:pt>
                <c:pt idx="952">
                  <c:v>188</c:v>
                </c:pt>
                <c:pt idx="953">
                  <c:v>192</c:v>
                </c:pt>
                <c:pt idx="954">
                  <c:v>220</c:v>
                </c:pt>
                <c:pt idx="955">
                  <c:v>222</c:v>
                </c:pt>
                <c:pt idx="956">
                  <c:v>196</c:v>
                </c:pt>
                <c:pt idx="957">
                  <c:v>187</c:v>
                </c:pt>
                <c:pt idx="958">
                  <c:v>187</c:v>
                </c:pt>
                <c:pt idx="959">
                  <c:v>218</c:v>
                </c:pt>
                <c:pt idx="960">
                  <c:v>193</c:v>
                </c:pt>
                <c:pt idx="961">
                  <c:v>169</c:v>
                </c:pt>
                <c:pt idx="962">
                  <c:v>166</c:v>
                </c:pt>
                <c:pt idx="963">
                  <c:v>132</c:v>
                </c:pt>
                <c:pt idx="964">
                  <c:v>122</c:v>
                </c:pt>
                <c:pt idx="965">
                  <c:v>108</c:v>
                </c:pt>
                <c:pt idx="966">
                  <c:v>110</c:v>
                </c:pt>
                <c:pt idx="967">
                  <c:v>98</c:v>
                </c:pt>
                <c:pt idx="968">
                  <c:v>67</c:v>
                </c:pt>
                <c:pt idx="969">
                  <c:v>70</c:v>
                </c:pt>
                <c:pt idx="970">
                  <c:v>50</c:v>
                </c:pt>
                <c:pt idx="971">
                  <c:v>37</c:v>
                </c:pt>
                <c:pt idx="972">
                  <c:v>20</c:v>
                </c:pt>
                <c:pt idx="973">
                  <c:v>20</c:v>
                </c:pt>
                <c:pt idx="974">
                  <c:v>18</c:v>
                </c:pt>
                <c:pt idx="975">
                  <c:v>19</c:v>
                </c:pt>
                <c:pt idx="976">
                  <c:v>19</c:v>
                </c:pt>
                <c:pt idx="977">
                  <c:v>7</c:v>
                </c:pt>
                <c:pt idx="978">
                  <c:v>9</c:v>
                </c:pt>
                <c:pt idx="979">
                  <c:v>9</c:v>
                </c:pt>
                <c:pt idx="980">
                  <c:v>10</c:v>
                </c:pt>
                <c:pt idx="981">
                  <c:v>6</c:v>
                </c:pt>
                <c:pt idx="982">
                  <c:v>6</c:v>
                </c:pt>
                <c:pt idx="983">
                  <c:v>4</c:v>
                </c:pt>
                <c:pt idx="984">
                  <c:v>2</c:v>
                </c:pt>
                <c:pt idx="985">
                  <c:v>9</c:v>
                </c:pt>
                <c:pt idx="986">
                  <c:v>9</c:v>
                </c:pt>
                <c:pt idx="987">
                  <c:v>6</c:v>
                </c:pt>
                <c:pt idx="988">
                  <c:v>2</c:v>
                </c:pt>
                <c:pt idx="989">
                  <c:v>5</c:v>
                </c:pt>
                <c:pt idx="990">
                  <c:v>6</c:v>
                </c:pt>
                <c:pt idx="991">
                  <c:v>6</c:v>
                </c:pt>
                <c:pt idx="992">
                  <c:v>8</c:v>
                </c:pt>
                <c:pt idx="993">
                  <c:v>4</c:v>
                </c:pt>
                <c:pt idx="994">
                  <c:v>3</c:v>
                </c:pt>
                <c:pt idx="995">
                  <c:v>3</c:v>
                </c:pt>
                <c:pt idx="996">
                  <c:v>8</c:v>
                </c:pt>
                <c:pt idx="997">
                  <c:v>4</c:v>
                </c:pt>
                <c:pt idx="998">
                  <c:v>3</c:v>
                </c:pt>
                <c:pt idx="999">
                  <c:v>2</c:v>
                </c:pt>
                <c:pt idx="1000">
                  <c:v>2</c:v>
                </c:pt>
                <c:pt idx="1001">
                  <c:v>10</c:v>
                </c:pt>
                <c:pt idx="1002">
                  <c:v>6</c:v>
                </c:pt>
                <c:pt idx="1003">
                  <c:v>9</c:v>
                </c:pt>
                <c:pt idx="1004">
                  <c:v>8</c:v>
                </c:pt>
                <c:pt idx="1005">
                  <c:v>2</c:v>
                </c:pt>
                <c:pt idx="1006">
                  <c:v>4</c:v>
                </c:pt>
                <c:pt idx="1007">
                  <c:v>2</c:v>
                </c:pt>
                <c:pt idx="1008">
                  <c:v>6</c:v>
                </c:pt>
                <c:pt idx="1009">
                  <c:v>7</c:v>
                </c:pt>
                <c:pt idx="1010">
                  <c:v>4</c:v>
                </c:pt>
                <c:pt idx="1011">
                  <c:v>7</c:v>
                </c:pt>
                <c:pt idx="1012">
                  <c:v>5</c:v>
                </c:pt>
                <c:pt idx="1013">
                  <c:v>4</c:v>
                </c:pt>
                <c:pt idx="1014">
                  <c:v>2</c:v>
                </c:pt>
                <c:pt idx="1015">
                  <c:v>2</c:v>
                </c:pt>
                <c:pt idx="1016">
                  <c:v>4</c:v>
                </c:pt>
                <c:pt idx="1017">
                  <c:v>6</c:v>
                </c:pt>
                <c:pt idx="1018">
                  <c:v>4</c:v>
                </c:pt>
                <c:pt idx="1019">
                  <c:v>6</c:v>
                </c:pt>
                <c:pt idx="1020">
                  <c:v>6</c:v>
                </c:pt>
                <c:pt idx="1021">
                  <c:v>2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7</c:v>
                </c:pt>
                <c:pt idx="1027">
                  <c:v>4</c:v>
                </c:pt>
                <c:pt idx="1028">
                  <c:v>5</c:v>
                </c:pt>
                <c:pt idx="1029">
                  <c:v>6</c:v>
                </c:pt>
                <c:pt idx="1030">
                  <c:v>8</c:v>
                </c:pt>
                <c:pt idx="1031">
                  <c:v>6</c:v>
                </c:pt>
                <c:pt idx="1032">
                  <c:v>5</c:v>
                </c:pt>
                <c:pt idx="1033">
                  <c:v>5</c:v>
                </c:pt>
                <c:pt idx="1034">
                  <c:v>1</c:v>
                </c:pt>
                <c:pt idx="1035">
                  <c:v>6</c:v>
                </c:pt>
                <c:pt idx="1036">
                  <c:v>3</c:v>
                </c:pt>
                <c:pt idx="1037">
                  <c:v>3</c:v>
                </c:pt>
                <c:pt idx="1038">
                  <c:v>7</c:v>
                </c:pt>
                <c:pt idx="1039">
                  <c:v>3</c:v>
                </c:pt>
                <c:pt idx="1040">
                  <c:v>5</c:v>
                </c:pt>
                <c:pt idx="1041">
                  <c:v>3</c:v>
                </c:pt>
                <c:pt idx="1042">
                  <c:v>9</c:v>
                </c:pt>
                <c:pt idx="1043">
                  <c:v>3</c:v>
                </c:pt>
                <c:pt idx="1044">
                  <c:v>6</c:v>
                </c:pt>
                <c:pt idx="1045">
                  <c:v>2</c:v>
                </c:pt>
                <c:pt idx="1046">
                  <c:v>5</c:v>
                </c:pt>
                <c:pt idx="1047">
                  <c:v>4</c:v>
                </c:pt>
                <c:pt idx="1048">
                  <c:v>3</c:v>
                </c:pt>
                <c:pt idx="1049">
                  <c:v>5</c:v>
                </c:pt>
                <c:pt idx="1050">
                  <c:v>3</c:v>
                </c:pt>
                <c:pt idx="1051">
                  <c:v>3</c:v>
                </c:pt>
                <c:pt idx="1052">
                  <c:v>4</c:v>
                </c:pt>
                <c:pt idx="1053">
                  <c:v>3</c:v>
                </c:pt>
                <c:pt idx="1054">
                  <c:v>1</c:v>
                </c:pt>
                <c:pt idx="1055">
                  <c:v>4</c:v>
                </c:pt>
                <c:pt idx="1056">
                  <c:v>4</c:v>
                </c:pt>
                <c:pt idx="1057">
                  <c:v>3</c:v>
                </c:pt>
                <c:pt idx="1058">
                  <c:v>2</c:v>
                </c:pt>
                <c:pt idx="1059">
                  <c:v>5</c:v>
                </c:pt>
                <c:pt idx="1060">
                  <c:v>5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2</c:v>
                </c:pt>
                <c:pt idx="1065">
                  <c:v>4</c:v>
                </c:pt>
                <c:pt idx="1066">
                  <c:v>2</c:v>
                </c:pt>
                <c:pt idx="1067">
                  <c:v>3</c:v>
                </c:pt>
                <c:pt idx="1068">
                  <c:v>3</c:v>
                </c:pt>
                <c:pt idx="1069">
                  <c:v>4</c:v>
                </c:pt>
                <c:pt idx="1070">
                  <c:v>5</c:v>
                </c:pt>
                <c:pt idx="1071">
                  <c:v>4</c:v>
                </c:pt>
                <c:pt idx="1072">
                  <c:v>2</c:v>
                </c:pt>
                <c:pt idx="1073">
                  <c:v>3</c:v>
                </c:pt>
                <c:pt idx="1074">
                  <c:v>1</c:v>
                </c:pt>
                <c:pt idx="1075">
                  <c:v>0</c:v>
                </c:pt>
                <c:pt idx="1076">
                  <c:v>2</c:v>
                </c:pt>
                <c:pt idx="1077">
                  <c:v>2</c:v>
                </c:pt>
                <c:pt idx="1078">
                  <c:v>1</c:v>
                </c:pt>
                <c:pt idx="1079">
                  <c:v>1</c:v>
                </c:pt>
                <c:pt idx="1080">
                  <c:v>4</c:v>
                </c:pt>
                <c:pt idx="1081">
                  <c:v>3</c:v>
                </c:pt>
                <c:pt idx="1082">
                  <c:v>1</c:v>
                </c:pt>
                <c:pt idx="1083">
                  <c:v>1</c:v>
                </c:pt>
                <c:pt idx="1084">
                  <c:v>4</c:v>
                </c:pt>
                <c:pt idx="1085">
                  <c:v>3</c:v>
                </c:pt>
                <c:pt idx="1086">
                  <c:v>4</c:v>
                </c:pt>
                <c:pt idx="1087">
                  <c:v>6</c:v>
                </c:pt>
                <c:pt idx="1088">
                  <c:v>1</c:v>
                </c:pt>
                <c:pt idx="1089">
                  <c:v>6</c:v>
                </c:pt>
                <c:pt idx="1090">
                  <c:v>4</c:v>
                </c:pt>
                <c:pt idx="1091">
                  <c:v>5</c:v>
                </c:pt>
                <c:pt idx="1092">
                  <c:v>2</c:v>
                </c:pt>
                <c:pt idx="1093">
                  <c:v>3</c:v>
                </c:pt>
                <c:pt idx="1094">
                  <c:v>2</c:v>
                </c:pt>
                <c:pt idx="1095">
                  <c:v>1</c:v>
                </c:pt>
                <c:pt idx="1096">
                  <c:v>4</c:v>
                </c:pt>
                <c:pt idx="1097">
                  <c:v>2</c:v>
                </c:pt>
                <c:pt idx="1098">
                  <c:v>4</c:v>
                </c:pt>
                <c:pt idx="1099">
                  <c:v>3</c:v>
                </c:pt>
                <c:pt idx="1100">
                  <c:v>7</c:v>
                </c:pt>
                <c:pt idx="1101">
                  <c:v>7</c:v>
                </c:pt>
                <c:pt idx="1102">
                  <c:v>2</c:v>
                </c:pt>
                <c:pt idx="1103">
                  <c:v>2</c:v>
                </c:pt>
                <c:pt idx="1104">
                  <c:v>4</c:v>
                </c:pt>
                <c:pt idx="1105">
                  <c:v>3</c:v>
                </c:pt>
                <c:pt idx="1106">
                  <c:v>4</c:v>
                </c:pt>
                <c:pt idx="1107">
                  <c:v>2</c:v>
                </c:pt>
                <c:pt idx="1108">
                  <c:v>5</c:v>
                </c:pt>
                <c:pt idx="1109">
                  <c:v>2</c:v>
                </c:pt>
                <c:pt idx="1110">
                  <c:v>5</c:v>
                </c:pt>
                <c:pt idx="1111">
                  <c:v>2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5</c:v>
                </c:pt>
                <c:pt idx="1116">
                  <c:v>1</c:v>
                </c:pt>
                <c:pt idx="1117">
                  <c:v>2</c:v>
                </c:pt>
                <c:pt idx="1118">
                  <c:v>2</c:v>
                </c:pt>
                <c:pt idx="1119">
                  <c:v>5</c:v>
                </c:pt>
                <c:pt idx="1120">
                  <c:v>5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0</c:v>
                </c:pt>
                <c:pt idx="1126">
                  <c:v>2</c:v>
                </c:pt>
                <c:pt idx="1127">
                  <c:v>4</c:v>
                </c:pt>
                <c:pt idx="1128">
                  <c:v>4</c:v>
                </c:pt>
                <c:pt idx="1129">
                  <c:v>2</c:v>
                </c:pt>
                <c:pt idx="1130">
                  <c:v>3</c:v>
                </c:pt>
                <c:pt idx="1131">
                  <c:v>3</c:v>
                </c:pt>
                <c:pt idx="1132">
                  <c:v>2</c:v>
                </c:pt>
                <c:pt idx="1133">
                  <c:v>4</c:v>
                </c:pt>
                <c:pt idx="1134">
                  <c:v>4</c:v>
                </c:pt>
                <c:pt idx="1135">
                  <c:v>3</c:v>
                </c:pt>
                <c:pt idx="1136">
                  <c:v>5</c:v>
                </c:pt>
                <c:pt idx="1137">
                  <c:v>4</c:v>
                </c:pt>
                <c:pt idx="1138">
                  <c:v>1</c:v>
                </c:pt>
                <c:pt idx="1139">
                  <c:v>0</c:v>
                </c:pt>
                <c:pt idx="1140">
                  <c:v>3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1</c:v>
                </c:pt>
                <c:pt idx="1145">
                  <c:v>3</c:v>
                </c:pt>
                <c:pt idx="1146">
                  <c:v>2</c:v>
                </c:pt>
                <c:pt idx="1147">
                  <c:v>1</c:v>
                </c:pt>
                <c:pt idx="1148">
                  <c:v>3</c:v>
                </c:pt>
                <c:pt idx="1149">
                  <c:v>2</c:v>
                </c:pt>
                <c:pt idx="1150">
                  <c:v>3</c:v>
                </c:pt>
                <c:pt idx="1151">
                  <c:v>0</c:v>
                </c:pt>
                <c:pt idx="1152">
                  <c:v>3</c:v>
                </c:pt>
                <c:pt idx="1153">
                  <c:v>1</c:v>
                </c:pt>
                <c:pt idx="1154">
                  <c:v>2</c:v>
                </c:pt>
                <c:pt idx="1155">
                  <c:v>0</c:v>
                </c:pt>
                <c:pt idx="1156">
                  <c:v>2</c:v>
                </c:pt>
                <c:pt idx="1157">
                  <c:v>5</c:v>
                </c:pt>
                <c:pt idx="1158">
                  <c:v>2</c:v>
                </c:pt>
                <c:pt idx="1159">
                  <c:v>3</c:v>
                </c:pt>
                <c:pt idx="1160">
                  <c:v>2</c:v>
                </c:pt>
                <c:pt idx="1161">
                  <c:v>4</c:v>
                </c:pt>
                <c:pt idx="1162">
                  <c:v>1</c:v>
                </c:pt>
                <c:pt idx="1163">
                  <c:v>6</c:v>
                </c:pt>
                <c:pt idx="1164">
                  <c:v>2</c:v>
                </c:pt>
                <c:pt idx="1165">
                  <c:v>5</c:v>
                </c:pt>
                <c:pt idx="1166">
                  <c:v>3</c:v>
                </c:pt>
                <c:pt idx="1167">
                  <c:v>1</c:v>
                </c:pt>
                <c:pt idx="1168">
                  <c:v>5</c:v>
                </c:pt>
                <c:pt idx="1169">
                  <c:v>4</c:v>
                </c:pt>
                <c:pt idx="1170">
                  <c:v>0</c:v>
                </c:pt>
                <c:pt idx="1171">
                  <c:v>4</c:v>
                </c:pt>
                <c:pt idx="1172">
                  <c:v>5</c:v>
                </c:pt>
                <c:pt idx="1173">
                  <c:v>3</c:v>
                </c:pt>
                <c:pt idx="1174">
                  <c:v>6</c:v>
                </c:pt>
                <c:pt idx="1175">
                  <c:v>2</c:v>
                </c:pt>
                <c:pt idx="1176">
                  <c:v>2</c:v>
                </c:pt>
                <c:pt idx="1177">
                  <c:v>5</c:v>
                </c:pt>
                <c:pt idx="1178">
                  <c:v>3</c:v>
                </c:pt>
                <c:pt idx="1179">
                  <c:v>3</c:v>
                </c:pt>
                <c:pt idx="1180">
                  <c:v>1</c:v>
                </c:pt>
                <c:pt idx="1181">
                  <c:v>2</c:v>
                </c:pt>
                <c:pt idx="1182">
                  <c:v>1</c:v>
                </c:pt>
                <c:pt idx="1183">
                  <c:v>1</c:v>
                </c:pt>
                <c:pt idx="1184">
                  <c:v>2</c:v>
                </c:pt>
                <c:pt idx="1185">
                  <c:v>1</c:v>
                </c:pt>
                <c:pt idx="1186">
                  <c:v>5</c:v>
                </c:pt>
                <c:pt idx="1187">
                  <c:v>1</c:v>
                </c:pt>
                <c:pt idx="1188">
                  <c:v>2</c:v>
                </c:pt>
                <c:pt idx="1189">
                  <c:v>3</c:v>
                </c:pt>
                <c:pt idx="1190">
                  <c:v>2</c:v>
                </c:pt>
                <c:pt idx="1191">
                  <c:v>1</c:v>
                </c:pt>
                <c:pt idx="1192">
                  <c:v>4</c:v>
                </c:pt>
                <c:pt idx="1193">
                  <c:v>1</c:v>
                </c:pt>
                <c:pt idx="1194">
                  <c:v>3</c:v>
                </c:pt>
                <c:pt idx="1195">
                  <c:v>2</c:v>
                </c:pt>
                <c:pt idx="1196">
                  <c:v>4</c:v>
                </c:pt>
                <c:pt idx="1197">
                  <c:v>0</c:v>
                </c:pt>
                <c:pt idx="1198">
                  <c:v>4</c:v>
                </c:pt>
                <c:pt idx="1199">
                  <c:v>1</c:v>
                </c:pt>
                <c:pt idx="1200">
                  <c:v>1</c:v>
                </c:pt>
                <c:pt idx="1201">
                  <c:v>4</c:v>
                </c:pt>
                <c:pt idx="1202">
                  <c:v>2</c:v>
                </c:pt>
                <c:pt idx="1203">
                  <c:v>2</c:v>
                </c:pt>
                <c:pt idx="1204">
                  <c:v>5</c:v>
                </c:pt>
                <c:pt idx="1205">
                  <c:v>2</c:v>
                </c:pt>
                <c:pt idx="1206">
                  <c:v>5</c:v>
                </c:pt>
                <c:pt idx="1207">
                  <c:v>1</c:v>
                </c:pt>
                <c:pt idx="1208">
                  <c:v>0</c:v>
                </c:pt>
                <c:pt idx="1209">
                  <c:v>1</c:v>
                </c:pt>
                <c:pt idx="1210">
                  <c:v>6</c:v>
                </c:pt>
                <c:pt idx="1211">
                  <c:v>3</c:v>
                </c:pt>
                <c:pt idx="1212">
                  <c:v>2</c:v>
                </c:pt>
                <c:pt idx="1213">
                  <c:v>1</c:v>
                </c:pt>
                <c:pt idx="1214">
                  <c:v>2</c:v>
                </c:pt>
                <c:pt idx="1215">
                  <c:v>2</c:v>
                </c:pt>
                <c:pt idx="1216">
                  <c:v>0</c:v>
                </c:pt>
                <c:pt idx="1217">
                  <c:v>4</c:v>
                </c:pt>
                <c:pt idx="1218">
                  <c:v>2</c:v>
                </c:pt>
                <c:pt idx="1219">
                  <c:v>5</c:v>
                </c:pt>
                <c:pt idx="1220">
                  <c:v>3</c:v>
                </c:pt>
                <c:pt idx="1221">
                  <c:v>2</c:v>
                </c:pt>
                <c:pt idx="1222">
                  <c:v>7</c:v>
                </c:pt>
                <c:pt idx="1223">
                  <c:v>5</c:v>
                </c:pt>
                <c:pt idx="1224">
                  <c:v>4</c:v>
                </c:pt>
                <c:pt idx="1225">
                  <c:v>7</c:v>
                </c:pt>
                <c:pt idx="1226">
                  <c:v>9</c:v>
                </c:pt>
                <c:pt idx="1227">
                  <c:v>9</c:v>
                </c:pt>
                <c:pt idx="1228">
                  <c:v>0</c:v>
                </c:pt>
                <c:pt idx="1229">
                  <c:v>3</c:v>
                </c:pt>
                <c:pt idx="1230">
                  <c:v>7</c:v>
                </c:pt>
                <c:pt idx="1231">
                  <c:v>4</c:v>
                </c:pt>
                <c:pt idx="1232">
                  <c:v>6</c:v>
                </c:pt>
                <c:pt idx="1233">
                  <c:v>4</c:v>
                </c:pt>
                <c:pt idx="1234">
                  <c:v>10</c:v>
                </c:pt>
                <c:pt idx="1235">
                  <c:v>3</c:v>
                </c:pt>
                <c:pt idx="1236">
                  <c:v>6</c:v>
                </c:pt>
                <c:pt idx="1237">
                  <c:v>4</c:v>
                </c:pt>
                <c:pt idx="1238">
                  <c:v>6</c:v>
                </c:pt>
                <c:pt idx="1239">
                  <c:v>4</c:v>
                </c:pt>
                <c:pt idx="1240">
                  <c:v>7</c:v>
                </c:pt>
                <c:pt idx="1241">
                  <c:v>3</c:v>
                </c:pt>
                <c:pt idx="1242">
                  <c:v>8</c:v>
                </c:pt>
                <c:pt idx="1243">
                  <c:v>3</c:v>
                </c:pt>
                <c:pt idx="1244">
                  <c:v>8</c:v>
                </c:pt>
                <c:pt idx="1245">
                  <c:v>2</c:v>
                </c:pt>
                <c:pt idx="1246">
                  <c:v>4</c:v>
                </c:pt>
                <c:pt idx="1247">
                  <c:v>1</c:v>
                </c:pt>
                <c:pt idx="1248">
                  <c:v>4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5</c:v>
                </c:pt>
                <c:pt idx="1253">
                  <c:v>1</c:v>
                </c:pt>
                <c:pt idx="1254">
                  <c:v>5</c:v>
                </c:pt>
                <c:pt idx="1255">
                  <c:v>4</c:v>
                </c:pt>
                <c:pt idx="1256">
                  <c:v>2</c:v>
                </c:pt>
                <c:pt idx="1257">
                  <c:v>1</c:v>
                </c:pt>
                <c:pt idx="1258">
                  <c:v>1</c:v>
                </c:pt>
                <c:pt idx="1259">
                  <c:v>2</c:v>
                </c:pt>
                <c:pt idx="1260">
                  <c:v>2</c:v>
                </c:pt>
                <c:pt idx="1261">
                  <c:v>0</c:v>
                </c:pt>
                <c:pt idx="1262">
                  <c:v>1</c:v>
                </c:pt>
                <c:pt idx="1263">
                  <c:v>4</c:v>
                </c:pt>
                <c:pt idx="1264">
                  <c:v>5</c:v>
                </c:pt>
                <c:pt idx="1265">
                  <c:v>0</c:v>
                </c:pt>
                <c:pt idx="1266">
                  <c:v>2</c:v>
                </c:pt>
                <c:pt idx="1267">
                  <c:v>3</c:v>
                </c:pt>
                <c:pt idx="1268">
                  <c:v>4</c:v>
                </c:pt>
                <c:pt idx="1269">
                  <c:v>4</c:v>
                </c:pt>
                <c:pt idx="1270">
                  <c:v>1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4</c:v>
                </c:pt>
                <c:pt idx="1275">
                  <c:v>2</c:v>
                </c:pt>
                <c:pt idx="1276">
                  <c:v>5</c:v>
                </c:pt>
                <c:pt idx="1277">
                  <c:v>2</c:v>
                </c:pt>
                <c:pt idx="1278">
                  <c:v>3</c:v>
                </c:pt>
                <c:pt idx="1279">
                  <c:v>3</c:v>
                </c:pt>
                <c:pt idx="1280">
                  <c:v>2</c:v>
                </c:pt>
                <c:pt idx="1281">
                  <c:v>4</c:v>
                </c:pt>
                <c:pt idx="1282">
                  <c:v>8</c:v>
                </c:pt>
                <c:pt idx="1283">
                  <c:v>4</c:v>
                </c:pt>
                <c:pt idx="1284">
                  <c:v>9</c:v>
                </c:pt>
                <c:pt idx="1285">
                  <c:v>9</c:v>
                </c:pt>
                <c:pt idx="1286">
                  <c:v>10</c:v>
                </c:pt>
                <c:pt idx="1287">
                  <c:v>8</c:v>
                </c:pt>
                <c:pt idx="1288">
                  <c:v>12</c:v>
                </c:pt>
                <c:pt idx="1289">
                  <c:v>9</c:v>
                </c:pt>
                <c:pt idx="1290">
                  <c:v>15</c:v>
                </c:pt>
                <c:pt idx="1291">
                  <c:v>12</c:v>
                </c:pt>
                <c:pt idx="1292">
                  <c:v>20</c:v>
                </c:pt>
                <c:pt idx="1293">
                  <c:v>24</c:v>
                </c:pt>
                <c:pt idx="1294">
                  <c:v>21</c:v>
                </c:pt>
                <c:pt idx="1295">
                  <c:v>17</c:v>
                </c:pt>
                <c:pt idx="1296">
                  <c:v>28</c:v>
                </c:pt>
                <c:pt idx="1297">
                  <c:v>33</c:v>
                </c:pt>
                <c:pt idx="1298">
                  <c:v>47</c:v>
                </c:pt>
                <c:pt idx="1299">
                  <c:v>33</c:v>
                </c:pt>
                <c:pt idx="1300">
                  <c:v>45</c:v>
                </c:pt>
                <c:pt idx="1301">
                  <c:v>55</c:v>
                </c:pt>
                <c:pt idx="1302">
                  <c:v>53</c:v>
                </c:pt>
                <c:pt idx="1303">
                  <c:v>51</c:v>
                </c:pt>
                <c:pt idx="1304">
                  <c:v>60</c:v>
                </c:pt>
                <c:pt idx="1305">
                  <c:v>43</c:v>
                </c:pt>
                <c:pt idx="1306">
                  <c:v>60</c:v>
                </c:pt>
                <c:pt idx="1307">
                  <c:v>57</c:v>
                </c:pt>
                <c:pt idx="1308">
                  <c:v>57</c:v>
                </c:pt>
                <c:pt idx="1309">
                  <c:v>50</c:v>
                </c:pt>
                <c:pt idx="1310">
                  <c:v>54</c:v>
                </c:pt>
                <c:pt idx="1311">
                  <c:v>42</c:v>
                </c:pt>
                <c:pt idx="1312">
                  <c:v>47</c:v>
                </c:pt>
                <c:pt idx="1313">
                  <c:v>33</c:v>
                </c:pt>
                <c:pt idx="1314">
                  <c:v>39</c:v>
                </c:pt>
                <c:pt idx="1315">
                  <c:v>33</c:v>
                </c:pt>
                <c:pt idx="1316">
                  <c:v>28</c:v>
                </c:pt>
                <c:pt idx="1317">
                  <c:v>23</c:v>
                </c:pt>
                <c:pt idx="1318">
                  <c:v>22</c:v>
                </c:pt>
                <c:pt idx="1319">
                  <c:v>23</c:v>
                </c:pt>
                <c:pt idx="1320">
                  <c:v>15</c:v>
                </c:pt>
                <c:pt idx="1321">
                  <c:v>14</c:v>
                </c:pt>
                <c:pt idx="1322">
                  <c:v>13</c:v>
                </c:pt>
                <c:pt idx="1323">
                  <c:v>9</c:v>
                </c:pt>
                <c:pt idx="1324">
                  <c:v>2</c:v>
                </c:pt>
                <c:pt idx="1325">
                  <c:v>7</c:v>
                </c:pt>
                <c:pt idx="1326">
                  <c:v>7</c:v>
                </c:pt>
                <c:pt idx="1327">
                  <c:v>6</c:v>
                </c:pt>
                <c:pt idx="1328">
                  <c:v>5</c:v>
                </c:pt>
                <c:pt idx="1329">
                  <c:v>5</c:v>
                </c:pt>
                <c:pt idx="1330">
                  <c:v>7</c:v>
                </c:pt>
                <c:pt idx="1331">
                  <c:v>8</c:v>
                </c:pt>
                <c:pt idx="1332">
                  <c:v>4</c:v>
                </c:pt>
                <c:pt idx="1333">
                  <c:v>3</c:v>
                </c:pt>
                <c:pt idx="1334">
                  <c:v>6</c:v>
                </c:pt>
                <c:pt idx="1335">
                  <c:v>3</c:v>
                </c:pt>
                <c:pt idx="1336">
                  <c:v>1</c:v>
                </c:pt>
                <c:pt idx="1337">
                  <c:v>4</c:v>
                </c:pt>
                <c:pt idx="1338">
                  <c:v>5</c:v>
                </c:pt>
                <c:pt idx="1339">
                  <c:v>4</c:v>
                </c:pt>
                <c:pt idx="1340">
                  <c:v>6</c:v>
                </c:pt>
                <c:pt idx="1341">
                  <c:v>6</c:v>
                </c:pt>
                <c:pt idx="1342">
                  <c:v>6</c:v>
                </c:pt>
                <c:pt idx="1343">
                  <c:v>6</c:v>
                </c:pt>
                <c:pt idx="1344">
                  <c:v>3</c:v>
                </c:pt>
                <c:pt idx="1345">
                  <c:v>5</c:v>
                </c:pt>
                <c:pt idx="1346">
                  <c:v>4</c:v>
                </c:pt>
                <c:pt idx="1347">
                  <c:v>4</c:v>
                </c:pt>
                <c:pt idx="1348">
                  <c:v>6</c:v>
                </c:pt>
                <c:pt idx="1349">
                  <c:v>5</c:v>
                </c:pt>
                <c:pt idx="1350">
                  <c:v>3</c:v>
                </c:pt>
                <c:pt idx="1351">
                  <c:v>5</c:v>
                </c:pt>
                <c:pt idx="1352">
                  <c:v>4</c:v>
                </c:pt>
                <c:pt idx="1353">
                  <c:v>3</c:v>
                </c:pt>
                <c:pt idx="1354">
                  <c:v>5</c:v>
                </c:pt>
                <c:pt idx="1355">
                  <c:v>6</c:v>
                </c:pt>
                <c:pt idx="1356">
                  <c:v>2</c:v>
                </c:pt>
                <c:pt idx="1357">
                  <c:v>3</c:v>
                </c:pt>
                <c:pt idx="1358">
                  <c:v>5</c:v>
                </c:pt>
                <c:pt idx="1359">
                  <c:v>3</c:v>
                </c:pt>
                <c:pt idx="1360">
                  <c:v>1</c:v>
                </c:pt>
                <c:pt idx="1361">
                  <c:v>2</c:v>
                </c:pt>
                <c:pt idx="1362">
                  <c:v>5</c:v>
                </c:pt>
                <c:pt idx="1363">
                  <c:v>1</c:v>
                </c:pt>
                <c:pt idx="1364">
                  <c:v>1</c:v>
                </c:pt>
                <c:pt idx="1365">
                  <c:v>2</c:v>
                </c:pt>
                <c:pt idx="1366">
                  <c:v>4</c:v>
                </c:pt>
                <c:pt idx="1367">
                  <c:v>3</c:v>
                </c:pt>
                <c:pt idx="1368">
                  <c:v>4</c:v>
                </c:pt>
                <c:pt idx="1369">
                  <c:v>3</c:v>
                </c:pt>
                <c:pt idx="1370">
                  <c:v>8</c:v>
                </c:pt>
                <c:pt idx="1371">
                  <c:v>2</c:v>
                </c:pt>
                <c:pt idx="1372">
                  <c:v>5</c:v>
                </c:pt>
                <c:pt idx="1373">
                  <c:v>6</c:v>
                </c:pt>
                <c:pt idx="1374">
                  <c:v>4</c:v>
                </c:pt>
                <c:pt idx="1375">
                  <c:v>0</c:v>
                </c:pt>
                <c:pt idx="1376">
                  <c:v>11</c:v>
                </c:pt>
                <c:pt idx="1377">
                  <c:v>9</c:v>
                </c:pt>
                <c:pt idx="1378">
                  <c:v>3</c:v>
                </c:pt>
                <c:pt idx="1379">
                  <c:v>6</c:v>
                </c:pt>
                <c:pt idx="1380">
                  <c:v>12</c:v>
                </c:pt>
                <c:pt idx="1381">
                  <c:v>10</c:v>
                </c:pt>
                <c:pt idx="1382">
                  <c:v>8</c:v>
                </c:pt>
                <c:pt idx="1383">
                  <c:v>12</c:v>
                </c:pt>
                <c:pt idx="1384">
                  <c:v>23</c:v>
                </c:pt>
                <c:pt idx="1385">
                  <c:v>16</c:v>
                </c:pt>
                <c:pt idx="1386">
                  <c:v>20</c:v>
                </c:pt>
                <c:pt idx="1387">
                  <c:v>33</c:v>
                </c:pt>
                <c:pt idx="1388">
                  <c:v>20</c:v>
                </c:pt>
                <c:pt idx="1389">
                  <c:v>34</c:v>
                </c:pt>
                <c:pt idx="1390">
                  <c:v>27</c:v>
                </c:pt>
                <c:pt idx="1391">
                  <c:v>36</c:v>
                </c:pt>
                <c:pt idx="1392">
                  <c:v>39</c:v>
                </c:pt>
                <c:pt idx="1393">
                  <c:v>43</c:v>
                </c:pt>
                <c:pt idx="1394">
                  <c:v>53</c:v>
                </c:pt>
                <c:pt idx="1395">
                  <c:v>38</c:v>
                </c:pt>
                <c:pt idx="1396">
                  <c:v>54</c:v>
                </c:pt>
                <c:pt idx="1397">
                  <c:v>56</c:v>
                </c:pt>
                <c:pt idx="1398">
                  <c:v>53</c:v>
                </c:pt>
                <c:pt idx="1399">
                  <c:v>65</c:v>
                </c:pt>
                <c:pt idx="1400">
                  <c:v>54</c:v>
                </c:pt>
                <c:pt idx="1401">
                  <c:v>60</c:v>
                </c:pt>
                <c:pt idx="1402">
                  <c:v>54</c:v>
                </c:pt>
                <c:pt idx="1403">
                  <c:v>58</c:v>
                </c:pt>
                <c:pt idx="1404">
                  <c:v>64</c:v>
                </c:pt>
                <c:pt idx="1405">
                  <c:v>58</c:v>
                </c:pt>
                <c:pt idx="1406">
                  <c:v>61</c:v>
                </c:pt>
                <c:pt idx="1407">
                  <c:v>58</c:v>
                </c:pt>
                <c:pt idx="1408">
                  <c:v>35</c:v>
                </c:pt>
                <c:pt idx="1409">
                  <c:v>46</c:v>
                </c:pt>
                <c:pt idx="1410">
                  <c:v>52</c:v>
                </c:pt>
                <c:pt idx="1411">
                  <c:v>41</c:v>
                </c:pt>
                <c:pt idx="1412">
                  <c:v>40</c:v>
                </c:pt>
                <c:pt idx="1413">
                  <c:v>46</c:v>
                </c:pt>
                <c:pt idx="1414">
                  <c:v>32</c:v>
                </c:pt>
                <c:pt idx="1415">
                  <c:v>31</c:v>
                </c:pt>
                <c:pt idx="1416">
                  <c:v>36</c:v>
                </c:pt>
                <c:pt idx="1417">
                  <c:v>30</c:v>
                </c:pt>
                <c:pt idx="1418">
                  <c:v>36</c:v>
                </c:pt>
                <c:pt idx="1419">
                  <c:v>35</c:v>
                </c:pt>
                <c:pt idx="1420">
                  <c:v>41</c:v>
                </c:pt>
                <c:pt idx="1421">
                  <c:v>31</c:v>
                </c:pt>
                <c:pt idx="1422">
                  <c:v>23</c:v>
                </c:pt>
                <c:pt idx="1423">
                  <c:v>30</c:v>
                </c:pt>
                <c:pt idx="1424">
                  <c:v>26</c:v>
                </c:pt>
                <c:pt idx="1425">
                  <c:v>23</c:v>
                </c:pt>
                <c:pt idx="1426">
                  <c:v>24</c:v>
                </c:pt>
                <c:pt idx="1427">
                  <c:v>37</c:v>
                </c:pt>
                <c:pt idx="1428">
                  <c:v>18</c:v>
                </c:pt>
                <c:pt idx="1429">
                  <c:v>30</c:v>
                </c:pt>
                <c:pt idx="1430">
                  <c:v>24</c:v>
                </c:pt>
                <c:pt idx="1431">
                  <c:v>13</c:v>
                </c:pt>
                <c:pt idx="1432">
                  <c:v>16</c:v>
                </c:pt>
                <c:pt idx="1433">
                  <c:v>18</c:v>
                </c:pt>
                <c:pt idx="1434">
                  <c:v>12</c:v>
                </c:pt>
                <c:pt idx="1435">
                  <c:v>11</c:v>
                </c:pt>
                <c:pt idx="1436">
                  <c:v>13</c:v>
                </c:pt>
                <c:pt idx="1437">
                  <c:v>8</c:v>
                </c:pt>
                <c:pt idx="1438">
                  <c:v>11</c:v>
                </c:pt>
                <c:pt idx="1439">
                  <c:v>3</c:v>
                </c:pt>
                <c:pt idx="1440">
                  <c:v>4</c:v>
                </c:pt>
                <c:pt idx="1441">
                  <c:v>4</c:v>
                </c:pt>
                <c:pt idx="1442">
                  <c:v>4</c:v>
                </c:pt>
                <c:pt idx="1443">
                  <c:v>3</c:v>
                </c:pt>
                <c:pt idx="1444">
                  <c:v>4</c:v>
                </c:pt>
                <c:pt idx="1445">
                  <c:v>2</c:v>
                </c:pt>
                <c:pt idx="1446">
                  <c:v>4</c:v>
                </c:pt>
                <c:pt idx="1447">
                  <c:v>3</c:v>
                </c:pt>
                <c:pt idx="1448">
                  <c:v>4</c:v>
                </c:pt>
                <c:pt idx="1449">
                  <c:v>7</c:v>
                </c:pt>
                <c:pt idx="1450">
                  <c:v>3</c:v>
                </c:pt>
                <c:pt idx="1451">
                  <c:v>2</c:v>
                </c:pt>
                <c:pt idx="1452">
                  <c:v>4</c:v>
                </c:pt>
                <c:pt idx="1453">
                  <c:v>2</c:v>
                </c:pt>
                <c:pt idx="1454">
                  <c:v>2</c:v>
                </c:pt>
                <c:pt idx="1455">
                  <c:v>5</c:v>
                </c:pt>
                <c:pt idx="1456">
                  <c:v>2</c:v>
                </c:pt>
                <c:pt idx="1457">
                  <c:v>4</c:v>
                </c:pt>
                <c:pt idx="1458">
                  <c:v>1</c:v>
                </c:pt>
                <c:pt idx="1459">
                  <c:v>2</c:v>
                </c:pt>
                <c:pt idx="1460">
                  <c:v>3</c:v>
                </c:pt>
                <c:pt idx="1461">
                  <c:v>3</c:v>
                </c:pt>
                <c:pt idx="1462">
                  <c:v>4</c:v>
                </c:pt>
                <c:pt idx="1463">
                  <c:v>4</c:v>
                </c:pt>
                <c:pt idx="1464">
                  <c:v>1</c:v>
                </c:pt>
                <c:pt idx="1465">
                  <c:v>3</c:v>
                </c:pt>
                <c:pt idx="1466">
                  <c:v>1</c:v>
                </c:pt>
                <c:pt idx="1467">
                  <c:v>1</c:v>
                </c:pt>
                <c:pt idx="1468">
                  <c:v>3</c:v>
                </c:pt>
                <c:pt idx="1469">
                  <c:v>0</c:v>
                </c:pt>
                <c:pt idx="1470">
                  <c:v>4</c:v>
                </c:pt>
                <c:pt idx="1471">
                  <c:v>4</c:v>
                </c:pt>
                <c:pt idx="1472">
                  <c:v>5</c:v>
                </c:pt>
                <c:pt idx="1473">
                  <c:v>5</c:v>
                </c:pt>
                <c:pt idx="1474">
                  <c:v>3</c:v>
                </c:pt>
                <c:pt idx="1475">
                  <c:v>6</c:v>
                </c:pt>
                <c:pt idx="1476">
                  <c:v>8</c:v>
                </c:pt>
                <c:pt idx="1477">
                  <c:v>5</c:v>
                </c:pt>
                <c:pt idx="1478">
                  <c:v>7</c:v>
                </c:pt>
                <c:pt idx="1479">
                  <c:v>7</c:v>
                </c:pt>
                <c:pt idx="1480">
                  <c:v>10</c:v>
                </c:pt>
                <c:pt idx="1481">
                  <c:v>4</c:v>
                </c:pt>
                <c:pt idx="1482">
                  <c:v>8</c:v>
                </c:pt>
                <c:pt idx="1483">
                  <c:v>8</c:v>
                </c:pt>
                <c:pt idx="1484">
                  <c:v>11</c:v>
                </c:pt>
                <c:pt idx="1485">
                  <c:v>13</c:v>
                </c:pt>
                <c:pt idx="1486">
                  <c:v>21</c:v>
                </c:pt>
                <c:pt idx="1487">
                  <c:v>19</c:v>
                </c:pt>
                <c:pt idx="1488">
                  <c:v>10</c:v>
                </c:pt>
                <c:pt idx="1489">
                  <c:v>19</c:v>
                </c:pt>
                <c:pt idx="1490">
                  <c:v>22</c:v>
                </c:pt>
                <c:pt idx="1491">
                  <c:v>16</c:v>
                </c:pt>
                <c:pt idx="1492">
                  <c:v>18</c:v>
                </c:pt>
                <c:pt idx="1493">
                  <c:v>24</c:v>
                </c:pt>
                <c:pt idx="1494">
                  <c:v>24</c:v>
                </c:pt>
                <c:pt idx="1495">
                  <c:v>14</c:v>
                </c:pt>
                <c:pt idx="1496">
                  <c:v>23</c:v>
                </c:pt>
                <c:pt idx="1497">
                  <c:v>16</c:v>
                </c:pt>
                <c:pt idx="1498">
                  <c:v>11</c:v>
                </c:pt>
                <c:pt idx="1499">
                  <c:v>16</c:v>
                </c:pt>
                <c:pt idx="1500">
                  <c:v>21</c:v>
                </c:pt>
                <c:pt idx="1501">
                  <c:v>25</c:v>
                </c:pt>
                <c:pt idx="1502">
                  <c:v>19</c:v>
                </c:pt>
                <c:pt idx="1503">
                  <c:v>21</c:v>
                </c:pt>
                <c:pt idx="1504">
                  <c:v>15</c:v>
                </c:pt>
                <c:pt idx="1505">
                  <c:v>15</c:v>
                </c:pt>
                <c:pt idx="1506">
                  <c:v>21</c:v>
                </c:pt>
                <c:pt idx="1507">
                  <c:v>28</c:v>
                </c:pt>
                <c:pt idx="1508">
                  <c:v>25</c:v>
                </c:pt>
                <c:pt idx="1509">
                  <c:v>15</c:v>
                </c:pt>
                <c:pt idx="1510">
                  <c:v>32</c:v>
                </c:pt>
                <c:pt idx="1511">
                  <c:v>34</c:v>
                </c:pt>
                <c:pt idx="1512">
                  <c:v>21</c:v>
                </c:pt>
                <c:pt idx="1513">
                  <c:v>27</c:v>
                </c:pt>
                <c:pt idx="1514">
                  <c:v>29</c:v>
                </c:pt>
                <c:pt idx="1515">
                  <c:v>29</c:v>
                </c:pt>
                <c:pt idx="1516">
                  <c:v>23</c:v>
                </c:pt>
                <c:pt idx="1517">
                  <c:v>26</c:v>
                </c:pt>
                <c:pt idx="1518">
                  <c:v>19</c:v>
                </c:pt>
                <c:pt idx="1519">
                  <c:v>27</c:v>
                </c:pt>
                <c:pt idx="1520">
                  <c:v>14</c:v>
                </c:pt>
                <c:pt idx="1521">
                  <c:v>18</c:v>
                </c:pt>
                <c:pt idx="1522">
                  <c:v>13</c:v>
                </c:pt>
                <c:pt idx="1523">
                  <c:v>16</c:v>
                </c:pt>
                <c:pt idx="1524">
                  <c:v>24</c:v>
                </c:pt>
                <c:pt idx="1525">
                  <c:v>20</c:v>
                </c:pt>
                <c:pt idx="1526">
                  <c:v>13</c:v>
                </c:pt>
                <c:pt idx="1527">
                  <c:v>13</c:v>
                </c:pt>
                <c:pt idx="1528">
                  <c:v>17</c:v>
                </c:pt>
                <c:pt idx="1529">
                  <c:v>10</c:v>
                </c:pt>
                <c:pt idx="1530">
                  <c:v>18</c:v>
                </c:pt>
                <c:pt idx="1531">
                  <c:v>10</c:v>
                </c:pt>
                <c:pt idx="1532">
                  <c:v>2</c:v>
                </c:pt>
                <c:pt idx="1533">
                  <c:v>8</c:v>
                </c:pt>
                <c:pt idx="1534">
                  <c:v>10</c:v>
                </c:pt>
                <c:pt idx="1535">
                  <c:v>11</c:v>
                </c:pt>
                <c:pt idx="1536">
                  <c:v>14</c:v>
                </c:pt>
                <c:pt idx="1537">
                  <c:v>12</c:v>
                </c:pt>
                <c:pt idx="1538">
                  <c:v>9</c:v>
                </c:pt>
                <c:pt idx="1539">
                  <c:v>5</c:v>
                </c:pt>
                <c:pt idx="1540">
                  <c:v>9</c:v>
                </c:pt>
                <c:pt idx="1541">
                  <c:v>10</c:v>
                </c:pt>
                <c:pt idx="1542">
                  <c:v>7</c:v>
                </c:pt>
                <c:pt idx="1543">
                  <c:v>4</c:v>
                </c:pt>
                <c:pt idx="1544">
                  <c:v>3</c:v>
                </c:pt>
                <c:pt idx="1545">
                  <c:v>9</c:v>
                </c:pt>
                <c:pt idx="1546">
                  <c:v>7</c:v>
                </c:pt>
                <c:pt idx="1547">
                  <c:v>5</c:v>
                </c:pt>
                <c:pt idx="1548">
                  <c:v>5</c:v>
                </c:pt>
                <c:pt idx="1549">
                  <c:v>5</c:v>
                </c:pt>
                <c:pt idx="1550">
                  <c:v>4</c:v>
                </c:pt>
                <c:pt idx="1551">
                  <c:v>3</c:v>
                </c:pt>
                <c:pt idx="1552">
                  <c:v>1</c:v>
                </c:pt>
                <c:pt idx="1553">
                  <c:v>3</c:v>
                </c:pt>
                <c:pt idx="1554">
                  <c:v>2</c:v>
                </c:pt>
                <c:pt idx="1555">
                  <c:v>1</c:v>
                </c:pt>
                <c:pt idx="1556">
                  <c:v>3</c:v>
                </c:pt>
                <c:pt idx="1557">
                  <c:v>0</c:v>
                </c:pt>
                <c:pt idx="1558">
                  <c:v>2</c:v>
                </c:pt>
                <c:pt idx="1559">
                  <c:v>1</c:v>
                </c:pt>
                <c:pt idx="1560">
                  <c:v>1</c:v>
                </c:pt>
                <c:pt idx="1561">
                  <c:v>2</c:v>
                </c:pt>
                <c:pt idx="1562">
                  <c:v>0</c:v>
                </c:pt>
                <c:pt idx="1563">
                  <c:v>3</c:v>
                </c:pt>
                <c:pt idx="1564">
                  <c:v>3</c:v>
                </c:pt>
                <c:pt idx="1565">
                  <c:v>1</c:v>
                </c:pt>
                <c:pt idx="1566">
                  <c:v>3</c:v>
                </c:pt>
                <c:pt idx="1567">
                  <c:v>1</c:v>
                </c:pt>
                <c:pt idx="1568">
                  <c:v>1</c:v>
                </c:pt>
                <c:pt idx="1569">
                  <c:v>2</c:v>
                </c:pt>
                <c:pt idx="1570">
                  <c:v>4</c:v>
                </c:pt>
                <c:pt idx="1571">
                  <c:v>2</c:v>
                </c:pt>
                <c:pt idx="1572">
                  <c:v>3</c:v>
                </c:pt>
                <c:pt idx="1573">
                  <c:v>0</c:v>
                </c:pt>
                <c:pt idx="1574">
                  <c:v>0</c:v>
                </c:pt>
                <c:pt idx="1575">
                  <c:v>3</c:v>
                </c:pt>
                <c:pt idx="1576">
                  <c:v>1</c:v>
                </c:pt>
                <c:pt idx="1577">
                  <c:v>2</c:v>
                </c:pt>
                <c:pt idx="1578">
                  <c:v>2</c:v>
                </c:pt>
                <c:pt idx="1579">
                  <c:v>0</c:v>
                </c:pt>
                <c:pt idx="1580">
                  <c:v>4</c:v>
                </c:pt>
                <c:pt idx="1581">
                  <c:v>1</c:v>
                </c:pt>
                <c:pt idx="1582">
                  <c:v>0</c:v>
                </c:pt>
                <c:pt idx="1583">
                  <c:v>3</c:v>
                </c:pt>
                <c:pt idx="1584">
                  <c:v>0</c:v>
                </c:pt>
                <c:pt idx="1585">
                  <c:v>1</c:v>
                </c:pt>
                <c:pt idx="1586">
                  <c:v>0</c:v>
                </c:pt>
                <c:pt idx="1587">
                  <c:v>1</c:v>
                </c:pt>
                <c:pt idx="1588">
                  <c:v>2</c:v>
                </c:pt>
                <c:pt idx="1589">
                  <c:v>0</c:v>
                </c:pt>
                <c:pt idx="1590">
                  <c:v>5</c:v>
                </c:pt>
                <c:pt idx="1591">
                  <c:v>4</c:v>
                </c:pt>
                <c:pt idx="1592">
                  <c:v>5</c:v>
                </c:pt>
                <c:pt idx="1593">
                  <c:v>0</c:v>
                </c:pt>
                <c:pt idx="1594">
                  <c:v>2</c:v>
                </c:pt>
                <c:pt idx="1595">
                  <c:v>5</c:v>
                </c:pt>
                <c:pt idx="1596">
                  <c:v>2</c:v>
                </c:pt>
                <c:pt idx="1597">
                  <c:v>0</c:v>
                </c:pt>
                <c:pt idx="1598">
                  <c:v>1</c:v>
                </c:pt>
                <c:pt idx="1599">
                  <c:v>2</c:v>
                </c:pt>
                <c:pt idx="1600">
                  <c:v>2</c:v>
                </c:pt>
                <c:pt idx="1601">
                  <c:v>8</c:v>
                </c:pt>
                <c:pt idx="1602">
                  <c:v>3</c:v>
                </c:pt>
                <c:pt idx="1603">
                  <c:v>3</c:v>
                </c:pt>
                <c:pt idx="1604">
                  <c:v>5</c:v>
                </c:pt>
                <c:pt idx="1605">
                  <c:v>8</c:v>
                </c:pt>
                <c:pt idx="1606">
                  <c:v>5</c:v>
                </c:pt>
                <c:pt idx="1607">
                  <c:v>10</c:v>
                </c:pt>
                <c:pt idx="1608">
                  <c:v>5</c:v>
                </c:pt>
                <c:pt idx="1609">
                  <c:v>6</c:v>
                </c:pt>
                <c:pt idx="1610">
                  <c:v>6</c:v>
                </c:pt>
                <c:pt idx="1611">
                  <c:v>4</c:v>
                </c:pt>
                <c:pt idx="1612">
                  <c:v>4</c:v>
                </c:pt>
                <c:pt idx="1613">
                  <c:v>4</c:v>
                </c:pt>
                <c:pt idx="1614">
                  <c:v>3</c:v>
                </c:pt>
                <c:pt idx="1615">
                  <c:v>7</c:v>
                </c:pt>
                <c:pt idx="1616">
                  <c:v>6</c:v>
                </c:pt>
                <c:pt idx="1617">
                  <c:v>4</c:v>
                </c:pt>
                <c:pt idx="1618">
                  <c:v>6</c:v>
                </c:pt>
                <c:pt idx="1619">
                  <c:v>4</c:v>
                </c:pt>
                <c:pt idx="1620">
                  <c:v>8</c:v>
                </c:pt>
                <c:pt idx="1621">
                  <c:v>1</c:v>
                </c:pt>
                <c:pt idx="1622">
                  <c:v>2</c:v>
                </c:pt>
                <c:pt idx="1623">
                  <c:v>5</c:v>
                </c:pt>
                <c:pt idx="1624">
                  <c:v>3</c:v>
                </c:pt>
                <c:pt idx="1625">
                  <c:v>5</c:v>
                </c:pt>
                <c:pt idx="1626">
                  <c:v>5</c:v>
                </c:pt>
                <c:pt idx="1627">
                  <c:v>9</c:v>
                </c:pt>
                <c:pt idx="1628">
                  <c:v>6</c:v>
                </c:pt>
                <c:pt idx="1629">
                  <c:v>7</c:v>
                </c:pt>
                <c:pt idx="1630">
                  <c:v>5</c:v>
                </c:pt>
                <c:pt idx="1631">
                  <c:v>1</c:v>
                </c:pt>
                <c:pt idx="1632">
                  <c:v>1</c:v>
                </c:pt>
                <c:pt idx="1633">
                  <c:v>7</c:v>
                </c:pt>
                <c:pt idx="1634">
                  <c:v>4</c:v>
                </c:pt>
                <c:pt idx="1635">
                  <c:v>5</c:v>
                </c:pt>
                <c:pt idx="1636">
                  <c:v>7</c:v>
                </c:pt>
                <c:pt idx="1637">
                  <c:v>6</c:v>
                </c:pt>
                <c:pt idx="1638">
                  <c:v>4</c:v>
                </c:pt>
                <c:pt idx="1639">
                  <c:v>4</c:v>
                </c:pt>
                <c:pt idx="1640">
                  <c:v>2</c:v>
                </c:pt>
                <c:pt idx="1641">
                  <c:v>3</c:v>
                </c:pt>
                <c:pt idx="1642">
                  <c:v>4</c:v>
                </c:pt>
                <c:pt idx="1643">
                  <c:v>1</c:v>
                </c:pt>
                <c:pt idx="1644">
                  <c:v>0</c:v>
                </c:pt>
                <c:pt idx="1645">
                  <c:v>7</c:v>
                </c:pt>
                <c:pt idx="1646">
                  <c:v>2</c:v>
                </c:pt>
                <c:pt idx="1647">
                  <c:v>2</c:v>
                </c:pt>
                <c:pt idx="1648">
                  <c:v>3</c:v>
                </c:pt>
                <c:pt idx="1649">
                  <c:v>2</c:v>
                </c:pt>
                <c:pt idx="1650">
                  <c:v>3</c:v>
                </c:pt>
                <c:pt idx="1651">
                  <c:v>3</c:v>
                </c:pt>
                <c:pt idx="1652">
                  <c:v>1</c:v>
                </c:pt>
                <c:pt idx="1653">
                  <c:v>3</c:v>
                </c:pt>
                <c:pt idx="1654">
                  <c:v>2</c:v>
                </c:pt>
                <c:pt idx="1655">
                  <c:v>0</c:v>
                </c:pt>
                <c:pt idx="1656">
                  <c:v>2</c:v>
                </c:pt>
                <c:pt idx="1657">
                  <c:v>1</c:v>
                </c:pt>
                <c:pt idx="1658">
                  <c:v>2</c:v>
                </c:pt>
                <c:pt idx="1659">
                  <c:v>2</c:v>
                </c:pt>
                <c:pt idx="1660">
                  <c:v>1</c:v>
                </c:pt>
                <c:pt idx="1661">
                  <c:v>2</c:v>
                </c:pt>
                <c:pt idx="1662">
                  <c:v>2</c:v>
                </c:pt>
                <c:pt idx="1663">
                  <c:v>0</c:v>
                </c:pt>
                <c:pt idx="1664">
                  <c:v>0</c:v>
                </c:pt>
                <c:pt idx="1665">
                  <c:v>2</c:v>
                </c:pt>
                <c:pt idx="1666">
                  <c:v>2</c:v>
                </c:pt>
                <c:pt idx="1667">
                  <c:v>1</c:v>
                </c:pt>
                <c:pt idx="1668">
                  <c:v>0</c:v>
                </c:pt>
                <c:pt idx="1669">
                  <c:v>2</c:v>
                </c:pt>
                <c:pt idx="1670">
                  <c:v>0</c:v>
                </c:pt>
                <c:pt idx="1671">
                  <c:v>3</c:v>
                </c:pt>
                <c:pt idx="1672">
                  <c:v>2</c:v>
                </c:pt>
                <c:pt idx="1673">
                  <c:v>2</c:v>
                </c:pt>
                <c:pt idx="1674">
                  <c:v>1</c:v>
                </c:pt>
                <c:pt idx="1675">
                  <c:v>0</c:v>
                </c:pt>
                <c:pt idx="1676">
                  <c:v>0</c:v>
                </c:pt>
                <c:pt idx="1677">
                  <c:v>2</c:v>
                </c:pt>
                <c:pt idx="1678">
                  <c:v>2</c:v>
                </c:pt>
                <c:pt idx="1679">
                  <c:v>1</c:v>
                </c:pt>
                <c:pt idx="1680">
                  <c:v>0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0</c:v>
                </c:pt>
                <c:pt idx="1686">
                  <c:v>0</c:v>
                </c:pt>
                <c:pt idx="1687">
                  <c:v>1</c:v>
                </c:pt>
                <c:pt idx="1688">
                  <c:v>2</c:v>
                </c:pt>
                <c:pt idx="1689">
                  <c:v>1</c:v>
                </c:pt>
                <c:pt idx="1690">
                  <c:v>0</c:v>
                </c:pt>
                <c:pt idx="1691">
                  <c:v>1</c:v>
                </c:pt>
                <c:pt idx="1692">
                  <c:v>0</c:v>
                </c:pt>
                <c:pt idx="1693">
                  <c:v>1</c:v>
                </c:pt>
                <c:pt idx="1694">
                  <c:v>1</c:v>
                </c:pt>
                <c:pt idx="1695">
                  <c:v>2</c:v>
                </c:pt>
                <c:pt idx="1696">
                  <c:v>2</c:v>
                </c:pt>
                <c:pt idx="1697">
                  <c:v>3</c:v>
                </c:pt>
                <c:pt idx="1698">
                  <c:v>1</c:v>
                </c:pt>
                <c:pt idx="1699">
                  <c:v>0</c:v>
                </c:pt>
                <c:pt idx="1700">
                  <c:v>3</c:v>
                </c:pt>
                <c:pt idx="1701">
                  <c:v>2</c:v>
                </c:pt>
                <c:pt idx="1702">
                  <c:v>0</c:v>
                </c:pt>
                <c:pt idx="1703">
                  <c:v>1</c:v>
                </c:pt>
                <c:pt idx="1704">
                  <c:v>2</c:v>
                </c:pt>
                <c:pt idx="1705">
                  <c:v>0</c:v>
                </c:pt>
                <c:pt idx="1706">
                  <c:v>1</c:v>
                </c:pt>
                <c:pt idx="1707">
                  <c:v>1</c:v>
                </c:pt>
                <c:pt idx="1708">
                  <c:v>0</c:v>
                </c:pt>
                <c:pt idx="1709">
                  <c:v>1</c:v>
                </c:pt>
                <c:pt idx="1710">
                  <c:v>1</c:v>
                </c:pt>
                <c:pt idx="1711">
                  <c:v>2</c:v>
                </c:pt>
                <c:pt idx="1712">
                  <c:v>2</c:v>
                </c:pt>
                <c:pt idx="1713">
                  <c:v>0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3</c:v>
                </c:pt>
                <c:pt idx="1718">
                  <c:v>1</c:v>
                </c:pt>
                <c:pt idx="1719">
                  <c:v>2</c:v>
                </c:pt>
                <c:pt idx="1720">
                  <c:v>2</c:v>
                </c:pt>
                <c:pt idx="1721">
                  <c:v>1</c:v>
                </c:pt>
                <c:pt idx="1722">
                  <c:v>2</c:v>
                </c:pt>
                <c:pt idx="1723">
                  <c:v>1</c:v>
                </c:pt>
                <c:pt idx="1724">
                  <c:v>2</c:v>
                </c:pt>
                <c:pt idx="1725">
                  <c:v>0</c:v>
                </c:pt>
                <c:pt idx="1726">
                  <c:v>1</c:v>
                </c:pt>
                <c:pt idx="1727">
                  <c:v>2</c:v>
                </c:pt>
                <c:pt idx="1728">
                  <c:v>3</c:v>
                </c:pt>
                <c:pt idx="1729">
                  <c:v>0</c:v>
                </c:pt>
                <c:pt idx="1730">
                  <c:v>0</c:v>
                </c:pt>
                <c:pt idx="1731">
                  <c:v>2</c:v>
                </c:pt>
                <c:pt idx="1732">
                  <c:v>3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0</c:v>
                </c:pt>
                <c:pt idx="1737">
                  <c:v>1</c:v>
                </c:pt>
                <c:pt idx="1738">
                  <c:v>0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0</c:v>
                </c:pt>
                <c:pt idx="1743">
                  <c:v>1</c:v>
                </c:pt>
                <c:pt idx="1744">
                  <c:v>0</c:v>
                </c:pt>
                <c:pt idx="1745">
                  <c:v>0</c:v>
                </c:pt>
                <c:pt idx="1746">
                  <c:v>2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2</c:v>
                </c:pt>
                <c:pt idx="1752">
                  <c:v>1</c:v>
                </c:pt>
                <c:pt idx="1753">
                  <c:v>2</c:v>
                </c:pt>
                <c:pt idx="1754">
                  <c:v>2</c:v>
                </c:pt>
                <c:pt idx="1755">
                  <c:v>1</c:v>
                </c:pt>
                <c:pt idx="1756">
                  <c:v>1</c:v>
                </c:pt>
                <c:pt idx="1757">
                  <c:v>2</c:v>
                </c:pt>
                <c:pt idx="1758">
                  <c:v>1</c:v>
                </c:pt>
                <c:pt idx="1759">
                  <c:v>0</c:v>
                </c:pt>
                <c:pt idx="1760">
                  <c:v>1</c:v>
                </c:pt>
                <c:pt idx="1761">
                  <c:v>2</c:v>
                </c:pt>
                <c:pt idx="1762">
                  <c:v>4</c:v>
                </c:pt>
                <c:pt idx="1763">
                  <c:v>2</c:v>
                </c:pt>
                <c:pt idx="1764">
                  <c:v>1</c:v>
                </c:pt>
                <c:pt idx="1765">
                  <c:v>0</c:v>
                </c:pt>
                <c:pt idx="1766">
                  <c:v>5</c:v>
                </c:pt>
                <c:pt idx="1767">
                  <c:v>0</c:v>
                </c:pt>
                <c:pt idx="1768">
                  <c:v>2</c:v>
                </c:pt>
                <c:pt idx="1769">
                  <c:v>1</c:v>
                </c:pt>
                <c:pt idx="1770">
                  <c:v>2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1</c:v>
                </c:pt>
                <c:pt idx="1777">
                  <c:v>2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2</c:v>
                </c:pt>
                <c:pt idx="1782">
                  <c:v>1</c:v>
                </c:pt>
                <c:pt idx="1783">
                  <c:v>2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0</c:v>
                </c:pt>
                <c:pt idx="1788">
                  <c:v>0</c:v>
                </c:pt>
                <c:pt idx="1789">
                  <c:v>1</c:v>
                </c:pt>
                <c:pt idx="1790">
                  <c:v>3</c:v>
                </c:pt>
                <c:pt idx="1791">
                  <c:v>1</c:v>
                </c:pt>
                <c:pt idx="1792">
                  <c:v>4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1</c:v>
                </c:pt>
                <c:pt idx="1797">
                  <c:v>2</c:v>
                </c:pt>
                <c:pt idx="1798">
                  <c:v>2</c:v>
                </c:pt>
                <c:pt idx="1799">
                  <c:v>0</c:v>
                </c:pt>
                <c:pt idx="1800">
                  <c:v>2</c:v>
                </c:pt>
                <c:pt idx="1801">
                  <c:v>0</c:v>
                </c:pt>
                <c:pt idx="1802">
                  <c:v>1</c:v>
                </c:pt>
                <c:pt idx="1803">
                  <c:v>0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2</c:v>
                </c:pt>
                <c:pt idx="1811">
                  <c:v>2</c:v>
                </c:pt>
                <c:pt idx="1812">
                  <c:v>1</c:v>
                </c:pt>
                <c:pt idx="1813">
                  <c:v>0</c:v>
                </c:pt>
                <c:pt idx="1814">
                  <c:v>1</c:v>
                </c:pt>
                <c:pt idx="1815">
                  <c:v>0</c:v>
                </c:pt>
                <c:pt idx="1816">
                  <c:v>2</c:v>
                </c:pt>
                <c:pt idx="1817">
                  <c:v>0</c:v>
                </c:pt>
                <c:pt idx="1818">
                  <c:v>1</c:v>
                </c:pt>
                <c:pt idx="1819">
                  <c:v>0</c:v>
                </c:pt>
                <c:pt idx="1820">
                  <c:v>2</c:v>
                </c:pt>
                <c:pt idx="1821">
                  <c:v>2</c:v>
                </c:pt>
                <c:pt idx="1822">
                  <c:v>1</c:v>
                </c:pt>
                <c:pt idx="1823">
                  <c:v>3</c:v>
                </c:pt>
                <c:pt idx="1824">
                  <c:v>2</c:v>
                </c:pt>
                <c:pt idx="1825">
                  <c:v>2</c:v>
                </c:pt>
                <c:pt idx="1826">
                  <c:v>1</c:v>
                </c:pt>
                <c:pt idx="1827">
                  <c:v>1</c:v>
                </c:pt>
                <c:pt idx="1828">
                  <c:v>3</c:v>
                </c:pt>
                <c:pt idx="1829">
                  <c:v>0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2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2</c:v>
                </c:pt>
                <c:pt idx="1843">
                  <c:v>1</c:v>
                </c:pt>
                <c:pt idx="1844">
                  <c:v>0</c:v>
                </c:pt>
                <c:pt idx="1845">
                  <c:v>0</c:v>
                </c:pt>
                <c:pt idx="1846">
                  <c:v>1</c:v>
                </c:pt>
                <c:pt idx="1847">
                  <c:v>4</c:v>
                </c:pt>
                <c:pt idx="1848">
                  <c:v>1</c:v>
                </c:pt>
                <c:pt idx="1849">
                  <c:v>0</c:v>
                </c:pt>
                <c:pt idx="1850">
                  <c:v>1</c:v>
                </c:pt>
                <c:pt idx="1851">
                  <c:v>0</c:v>
                </c:pt>
                <c:pt idx="1852">
                  <c:v>1</c:v>
                </c:pt>
                <c:pt idx="1853">
                  <c:v>0</c:v>
                </c:pt>
                <c:pt idx="1854">
                  <c:v>1</c:v>
                </c:pt>
                <c:pt idx="1855">
                  <c:v>0</c:v>
                </c:pt>
                <c:pt idx="1856">
                  <c:v>0</c:v>
                </c:pt>
                <c:pt idx="1857">
                  <c:v>1</c:v>
                </c:pt>
                <c:pt idx="1858">
                  <c:v>0</c:v>
                </c:pt>
                <c:pt idx="1859">
                  <c:v>1</c:v>
                </c:pt>
                <c:pt idx="1860">
                  <c:v>0</c:v>
                </c:pt>
                <c:pt idx="1861">
                  <c:v>2</c:v>
                </c:pt>
                <c:pt idx="1862">
                  <c:v>0</c:v>
                </c:pt>
                <c:pt idx="1863">
                  <c:v>4</c:v>
                </c:pt>
                <c:pt idx="1864">
                  <c:v>0</c:v>
                </c:pt>
                <c:pt idx="1865">
                  <c:v>0</c:v>
                </c:pt>
                <c:pt idx="1866">
                  <c:v>1</c:v>
                </c:pt>
                <c:pt idx="1867">
                  <c:v>1</c:v>
                </c:pt>
                <c:pt idx="1868">
                  <c:v>0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1</c:v>
                </c:pt>
                <c:pt idx="1877">
                  <c:v>0</c:v>
                </c:pt>
                <c:pt idx="1878">
                  <c:v>1</c:v>
                </c:pt>
                <c:pt idx="1879">
                  <c:v>2</c:v>
                </c:pt>
                <c:pt idx="1880">
                  <c:v>1</c:v>
                </c:pt>
                <c:pt idx="1881">
                  <c:v>0</c:v>
                </c:pt>
                <c:pt idx="1882">
                  <c:v>1</c:v>
                </c:pt>
                <c:pt idx="1883">
                  <c:v>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1</c:v>
                </c:pt>
                <c:pt idx="1889">
                  <c:v>0</c:v>
                </c:pt>
                <c:pt idx="1890">
                  <c:v>0</c:v>
                </c:pt>
                <c:pt idx="1891">
                  <c:v>1</c:v>
                </c:pt>
                <c:pt idx="1892">
                  <c:v>2</c:v>
                </c:pt>
                <c:pt idx="1893">
                  <c:v>1</c:v>
                </c:pt>
                <c:pt idx="1894">
                  <c:v>0</c:v>
                </c:pt>
                <c:pt idx="1895">
                  <c:v>0</c:v>
                </c:pt>
                <c:pt idx="1896">
                  <c:v>1</c:v>
                </c:pt>
                <c:pt idx="1897">
                  <c:v>0</c:v>
                </c:pt>
                <c:pt idx="1898">
                  <c:v>2</c:v>
                </c:pt>
                <c:pt idx="1899">
                  <c:v>0</c:v>
                </c:pt>
                <c:pt idx="1900">
                  <c:v>0</c:v>
                </c:pt>
                <c:pt idx="1901">
                  <c:v>3</c:v>
                </c:pt>
                <c:pt idx="1902">
                  <c:v>0</c:v>
                </c:pt>
                <c:pt idx="1903">
                  <c:v>0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2</c:v>
                </c:pt>
                <c:pt idx="1908">
                  <c:v>1</c:v>
                </c:pt>
                <c:pt idx="1909">
                  <c:v>0</c:v>
                </c:pt>
                <c:pt idx="1910">
                  <c:v>0</c:v>
                </c:pt>
                <c:pt idx="1911">
                  <c:v>1</c:v>
                </c:pt>
                <c:pt idx="1912">
                  <c:v>1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1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4C2-4C2B-AD6B-7FC2A7C490EE}"/>
            </c:ext>
          </c:extLst>
        </c:ser>
        <c:ser>
          <c:idx val="3"/>
          <c:order val="3"/>
          <c:tx>
            <c:v>D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PIXE!$B$1:$B$2024</c:f>
              <c:numCache>
                <c:formatCode>General</c:formatCode>
                <c:ptCount val="2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</c:numCache>
            </c:numRef>
          </c:xVal>
          <c:yVal>
            <c:numRef>
              <c:f>PIXE!$F$1:$F$2024</c:f>
              <c:numCache>
                <c:formatCode>General</c:formatCode>
                <c:ptCount val="2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6</c:v>
                </c:pt>
                <c:pt idx="50">
                  <c:v>10</c:v>
                </c:pt>
                <c:pt idx="51">
                  <c:v>43</c:v>
                </c:pt>
                <c:pt idx="52">
                  <c:v>100</c:v>
                </c:pt>
                <c:pt idx="53">
                  <c:v>210</c:v>
                </c:pt>
                <c:pt idx="54">
                  <c:v>444</c:v>
                </c:pt>
                <c:pt idx="55">
                  <c:v>1189</c:v>
                </c:pt>
                <c:pt idx="56">
                  <c:v>2060</c:v>
                </c:pt>
                <c:pt idx="57">
                  <c:v>4290</c:v>
                </c:pt>
                <c:pt idx="58">
                  <c:v>7398</c:v>
                </c:pt>
                <c:pt idx="59">
                  <c:v>12218</c:v>
                </c:pt>
                <c:pt idx="60">
                  <c:v>20531</c:v>
                </c:pt>
                <c:pt idx="61">
                  <c:v>35197</c:v>
                </c:pt>
                <c:pt idx="62">
                  <c:v>48332</c:v>
                </c:pt>
                <c:pt idx="63">
                  <c:v>60630</c:v>
                </c:pt>
                <c:pt idx="64">
                  <c:v>88141</c:v>
                </c:pt>
                <c:pt idx="65">
                  <c:v>103455</c:v>
                </c:pt>
                <c:pt idx="66">
                  <c:v>123986</c:v>
                </c:pt>
                <c:pt idx="67">
                  <c:v>151452</c:v>
                </c:pt>
                <c:pt idx="68">
                  <c:v>157883</c:v>
                </c:pt>
                <c:pt idx="69">
                  <c:v>152710</c:v>
                </c:pt>
                <c:pt idx="70">
                  <c:v>142315</c:v>
                </c:pt>
                <c:pt idx="71">
                  <c:v>124350</c:v>
                </c:pt>
                <c:pt idx="72">
                  <c:v>114310</c:v>
                </c:pt>
                <c:pt idx="73">
                  <c:v>93018</c:v>
                </c:pt>
                <c:pt idx="74">
                  <c:v>71637</c:v>
                </c:pt>
                <c:pt idx="75">
                  <c:v>50939</c:v>
                </c:pt>
                <c:pt idx="76">
                  <c:v>35548</c:v>
                </c:pt>
                <c:pt idx="77">
                  <c:v>22178</c:v>
                </c:pt>
                <c:pt idx="78">
                  <c:v>14547</c:v>
                </c:pt>
                <c:pt idx="79">
                  <c:v>8224</c:v>
                </c:pt>
                <c:pt idx="80">
                  <c:v>4539</c:v>
                </c:pt>
                <c:pt idx="81">
                  <c:v>2458</c:v>
                </c:pt>
                <c:pt idx="82">
                  <c:v>1303</c:v>
                </c:pt>
                <c:pt idx="83">
                  <c:v>532</c:v>
                </c:pt>
                <c:pt idx="84">
                  <c:v>254</c:v>
                </c:pt>
                <c:pt idx="85">
                  <c:v>138</c:v>
                </c:pt>
                <c:pt idx="86">
                  <c:v>69</c:v>
                </c:pt>
                <c:pt idx="87">
                  <c:v>20</c:v>
                </c:pt>
                <c:pt idx="88">
                  <c:v>9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0</c:v>
                </c:pt>
                <c:pt idx="97">
                  <c:v>2</c:v>
                </c:pt>
                <c:pt idx="98">
                  <c:v>5</c:v>
                </c:pt>
                <c:pt idx="99">
                  <c:v>3</c:v>
                </c:pt>
                <c:pt idx="100">
                  <c:v>3</c:v>
                </c:pt>
                <c:pt idx="101">
                  <c:v>5</c:v>
                </c:pt>
                <c:pt idx="102">
                  <c:v>9</c:v>
                </c:pt>
                <c:pt idx="103">
                  <c:v>11</c:v>
                </c:pt>
                <c:pt idx="104">
                  <c:v>13</c:v>
                </c:pt>
                <c:pt idx="105">
                  <c:v>14</c:v>
                </c:pt>
                <c:pt idx="106">
                  <c:v>15</c:v>
                </c:pt>
                <c:pt idx="107">
                  <c:v>19</c:v>
                </c:pt>
                <c:pt idx="108">
                  <c:v>21</c:v>
                </c:pt>
                <c:pt idx="109">
                  <c:v>36</c:v>
                </c:pt>
                <c:pt idx="110">
                  <c:v>30</c:v>
                </c:pt>
                <c:pt idx="111">
                  <c:v>29</c:v>
                </c:pt>
                <c:pt idx="112">
                  <c:v>20</c:v>
                </c:pt>
                <c:pt idx="113">
                  <c:v>26</c:v>
                </c:pt>
                <c:pt idx="114">
                  <c:v>28</c:v>
                </c:pt>
                <c:pt idx="115">
                  <c:v>34</c:v>
                </c:pt>
                <c:pt idx="116">
                  <c:v>29</c:v>
                </c:pt>
                <c:pt idx="117">
                  <c:v>34</c:v>
                </c:pt>
                <c:pt idx="118">
                  <c:v>22</c:v>
                </c:pt>
                <c:pt idx="119">
                  <c:v>21</c:v>
                </c:pt>
                <c:pt idx="120">
                  <c:v>32</c:v>
                </c:pt>
                <c:pt idx="121">
                  <c:v>38</c:v>
                </c:pt>
                <c:pt idx="122">
                  <c:v>31</c:v>
                </c:pt>
                <c:pt idx="123">
                  <c:v>24</c:v>
                </c:pt>
                <c:pt idx="124">
                  <c:v>28</c:v>
                </c:pt>
                <c:pt idx="125">
                  <c:v>22</c:v>
                </c:pt>
                <c:pt idx="126">
                  <c:v>15</c:v>
                </c:pt>
                <c:pt idx="127">
                  <c:v>18</c:v>
                </c:pt>
                <c:pt idx="128">
                  <c:v>22</c:v>
                </c:pt>
                <c:pt idx="129">
                  <c:v>15</c:v>
                </c:pt>
                <c:pt idx="130">
                  <c:v>22</c:v>
                </c:pt>
                <c:pt idx="131">
                  <c:v>19</c:v>
                </c:pt>
                <c:pt idx="132">
                  <c:v>15</c:v>
                </c:pt>
                <c:pt idx="133">
                  <c:v>19</c:v>
                </c:pt>
                <c:pt idx="134">
                  <c:v>23</c:v>
                </c:pt>
                <c:pt idx="135">
                  <c:v>16</c:v>
                </c:pt>
                <c:pt idx="136">
                  <c:v>21</c:v>
                </c:pt>
                <c:pt idx="137">
                  <c:v>12</c:v>
                </c:pt>
                <c:pt idx="138">
                  <c:v>21</c:v>
                </c:pt>
                <c:pt idx="139">
                  <c:v>22</c:v>
                </c:pt>
                <c:pt idx="140">
                  <c:v>20</c:v>
                </c:pt>
                <c:pt idx="141">
                  <c:v>15</c:v>
                </c:pt>
                <c:pt idx="142">
                  <c:v>17</c:v>
                </c:pt>
                <c:pt idx="143">
                  <c:v>12</c:v>
                </c:pt>
                <c:pt idx="144">
                  <c:v>19</c:v>
                </c:pt>
                <c:pt idx="145">
                  <c:v>15</c:v>
                </c:pt>
                <c:pt idx="146">
                  <c:v>11</c:v>
                </c:pt>
                <c:pt idx="147">
                  <c:v>23</c:v>
                </c:pt>
                <c:pt idx="148">
                  <c:v>19</c:v>
                </c:pt>
                <c:pt idx="149">
                  <c:v>15</c:v>
                </c:pt>
                <c:pt idx="150">
                  <c:v>18</c:v>
                </c:pt>
                <c:pt idx="151">
                  <c:v>15</c:v>
                </c:pt>
                <c:pt idx="152">
                  <c:v>29</c:v>
                </c:pt>
                <c:pt idx="153">
                  <c:v>16</c:v>
                </c:pt>
                <c:pt idx="154">
                  <c:v>13</c:v>
                </c:pt>
                <c:pt idx="155">
                  <c:v>12</c:v>
                </c:pt>
                <c:pt idx="156">
                  <c:v>17</c:v>
                </c:pt>
                <c:pt idx="157">
                  <c:v>15</c:v>
                </c:pt>
                <c:pt idx="158">
                  <c:v>7</c:v>
                </c:pt>
                <c:pt idx="159">
                  <c:v>13</c:v>
                </c:pt>
                <c:pt idx="160">
                  <c:v>10</c:v>
                </c:pt>
                <c:pt idx="161">
                  <c:v>18</c:v>
                </c:pt>
                <c:pt idx="162">
                  <c:v>12</c:v>
                </c:pt>
                <c:pt idx="163">
                  <c:v>9</c:v>
                </c:pt>
                <c:pt idx="164">
                  <c:v>15</c:v>
                </c:pt>
                <c:pt idx="165">
                  <c:v>15</c:v>
                </c:pt>
                <c:pt idx="166">
                  <c:v>13</c:v>
                </c:pt>
                <c:pt idx="167">
                  <c:v>12</c:v>
                </c:pt>
                <c:pt idx="168">
                  <c:v>12</c:v>
                </c:pt>
                <c:pt idx="169">
                  <c:v>11</c:v>
                </c:pt>
                <c:pt idx="170">
                  <c:v>20</c:v>
                </c:pt>
                <c:pt idx="171">
                  <c:v>16</c:v>
                </c:pt>
                <c:pt idx="172">
                  <c:v>19</c:v>
                </c:pt>
                <c:pt idx="173">
                  <c:v>18</c:v>
                </c:pt>
                <c:pt idx="174">
                  <c:v>13</c:v>
                </c:pt>
                <c:pt idx="175">
                  <c:v>24</c:v>
                </c:pt>
                <c:pt idx="176">
                  <c:v>15</c:v>
                </c:pt>
                <c:pt idx="177">
                  <c:v>20</c:v>
                </c:pt>
                <c:pt idx="178">
                  <c:v>24</c:v>
                </c:pt>
                <c:pt idx="179">
                  <c:v>28</c:v>
                </c:pt>
                <c:pt idx="180">
                  <c:v>20</c:v>
                </c:pt>
                <c:pt idx="181">
                  <c:v>25</c:v>
                </c:pt>
                <c:pt idx="182">
                  <c:v>24</c:v>
                </c:pt>
                <c:pt idx="183">
                  <c:v>25</c:v>
                </c:pt>
                <c:pt idx="184">
                  <c:v>26</c:v>
                </c:pt>
                <c:pt idx="185">
                  <c:v>16</c:v>
                </c:pt>
                <c:pt idx="186">
                  <c:v>22</c:v>
                </c:pt>
                <c:pt idx="187">
                  <c:v>17</c:v>
                </c:pt>
                <c:pt idx="188">
                  <c:v>16</c:v>
                </c:pt>
                <c:pt idx="189">
                  <c:v>20</c:v>
                </c:pt>
                <c:pt idx="190">
                  <c:v>16</c:v>
                </c:pt>
                <c:pt idx="191">
                  <c:v>25</c:v>
                </c:pt>
                <c:pt idx="192">
                  <c:v>14</c:v>
                </c:pt>
                <c:pt idx="193">
                  <c:v>13</c:v>
                </c:pt>
                <c:pt idx="194">
                  <c:v>29</c:v>
                </c:pt>
                <c:pt idx="195">
                  <c:v>17</c:v>
                </c:pt>
                <c:pt idx="196">
                  <c:v>18</c:v>
                </c:pt>
                <c:pt idx="197">
                  <c:v>25</c:v>
                </c:pt>
                <c:pt idx="198">
                  <c:v>20</c:v>
                </c:pt>
                <c:pt idx="199">
                  <c:v>21</c:v>
                </c:pt>
                <c:pt idx="200">
                  <c:v>17</c:v>
                </c:pt>
                <c:pt idx="201">
                  <c:v>16</c:v>
                </c:pt>
                <c:pt idx="202">
                  <c:v>24</c:v>
                </c:pt>
                <c:pt idx="203">
                  <c:v>20</c:v>
                </c:pt>
                <c:pt idx="204">
                  <c:v>14</c:v>
                </c:pt>
                <c:pt idx="205">
                  <c:v>19</c:v>
                </c:pt>
                <c:pt idx="206">
                  <c:v>15</c:v>
                </c:pt>
                <c:pt idx="207">
                  <c:v>16</c:v>
                </c:pt>
                <c:pt idx="208">
                  <c:v>21</c:v>
                </c:pt>
                <c:pt idx="209">
                  <c:v>26</c:v>
                </c:pt>
                <c:pt idx="210">
                  <c:v>19</c:v>
                </c:pt>
                <c:pt idx="211">
                  <c:v>24</c:v>
                </c:pt>
                <c:pt idx="212">
                  <c:v>21</c:v>
                </c:pt>
                <c:pt idx="213">
                  <c:v>13</c:v>
                </c:pt>
                <c:pt idx="214">
                  <c:v>21</c:v>
                </c:pt>
                <c:pt idx="215">
                  <c:v>19</c:v>
                </c:pt>
                <c:pt idx="216">
                  <c:v>19</c:v>
                </c:pt>
                <c:pt idx="217">
                  <c:v>18</c:v>
                </c:pt>
                <c:pt idx="218">
                  <c:v>19</c:v>
                </c:pt>
                <c:pt idx="219">
                  <c:v>24</c:v>
                </c:pt>
                <c:pt idx="220">
                  <c:v>21</c:v>
                </c:pt>
                <c:pt idx="221">
                  <c:v>24</c:v>
                </c:pt>
                <c:pt idx="222">
                  <c:v>23</c:v>
                </c:pt>
                <c:pt idx="223">
                  <c:v>17</c:v>
                </c:pt>
                <c:pt idx="224">
                  <c:v>18</c:v>
                </c:pt>
                <c:pt idx="225">
                  <c:v>19</c:v>
                </c:pt>
                <c:pt idx="226">
                  <c:v>22</c:v>
                </c:pt>
                <c:pt idx="227">
                  <c:v>20</c:v>
                </c:pt>
                <c:pt idx="228">
                  <c:v>31</c:v>
                </c:pt>
                <c:pt idx="229">
                  <c:v>18</c:v>
                </c:pt>
                <c:pt idx="230">
                  <c:v>12</c:v>
                </c:pt>
                <c:pt idx="231">
                  <c:v>20</c:v>
                </c:pt>
                <c:pt idx="232">
                  <c:v>22</c:v>
                </c:pt>
                <c:pt idx="233">
                  <c:v>29</c:v>
                </c:pt>
                <c:pt idx="234">
                  <c:v>18</c:v>
                </c:pt>
                <c:pt idx="235">
                  <c:v>19</c:v>
                </c:pt>
                <c:pt idx="236">
                  <c:v>24</c:v>
                </c:pt>
                <c:pt idx="237">
                  <c:v>17</c:v>
                </c:pt>
                <c:pt idx="238">
                  <c:v>34</c:v>
                </c:pt>
                <c:pt idx="239">
                  <c:v>27</c:v>
                </c:pt>
                <c:pt idx="240">
                  <c:v>24</c:v>
                </c:pt>
                <c:pt idx="241">
                  <c:v>24</c:v>
                </c:pt>
                <c:pt idx="242">
                  <c:v>15</c:v>
                </c:pt>
                <c:pt idx="243">
                  <c:v>24</c:v>
                </c:pt>
                <c:pt idx="244">
                  <c:v>22</c:v>
                </c:pt>
                <c:pt idx="245">
                  <c:v>20</c:v>
                </c:pt>
                <c:pt idx="246">
                  <c:v>13</c:v>
                </c:pt>
                <c:pt idx="247">
                  <c:v>25</c:v>
                </c:pt>
                <c:pt idx="248">
                  <c:v>26</c:v>
                </c:pt>
                <c:pt idx="249">
                  <c:v>14</c:v>
                </c:pt>
                <c:pt idx="250">
                  <c:v>19</c:v>
                </c:pt>
                <c:pt idx="251">
                  <c:v>17</c:v>
                </c:pt>
                <c:pt idx="252">
                  <c:v>14</c:v>
                </c:pt>
                <c:pt idx="253">
                  <c:v>25</c:v>
                </c:pt>
                <c:pt idx="254">
                  <c:v>19</c:v>
                </c:pt>
                <c:pt idx="255">
                  <c:v>24</c:v>
                </c:pt>
                <c:pt idx="256">
                  <c:v>22</c:v>
                </c:pt>
                <c:pt idx="257">
                  <c:v>17</c:v>
                </c:pt>
                <c:pt idx="258">
                  <c:v>13</c:v>
                </c:pt>
                <c:pt idx="259">
                  <c:v>25</c:v>
                </c:pt>
                <c:pt idx="260">
                  <c:v>24</c:v>
                </c:pt>
                <c:pt idx="261">
                  <c:v>23</c:v>
                </c:pt>
                <c:pt idx="262">
                  <c:v>11</c:v>
                </c:pt>
                <c:pt idx="263">
                  <c:v>11</c:v>
                </c:pt>
                <c:pt idx="264">
                  <c:v>26</c:v>
                </c:pt>
                <c:pt idx="265">
                  <c:v>17</c:v>
                </c:pt>
                <c:pt idx="266">
                  <c:v>17</c:v>
                </c:pt>
                <c:pt idx="267">
                  <c:v>20</c:v>
                </c:pt>
                <c:pt idx="268">
                  <c:v>18</c:v>
                </c:pt>
                <c:pt idx="269">
                  <c:v>26</c:v>
                </c:pt>
                <c:pt idx="270">
                  <c:v>22</c:v>
                </c:pt>
                <c:pt idx="271">
                  <c:v>21</c:v>
                </c:pt>
                <c:pt idx="272">
                  <c:v>21</c:v>
                </c:pt>
                <c:pt idx="273">
                  <c:v>20</c:v>
                </c:pt>
                <c:pt idx="274">
                  <c:v>22</c:v>
                </c:pt>
                <c:pt idx="275">
                  <c:v>33</c:v>
                </c:pt>
                <c:pt idx="276">
                  <c:v>15</c:v>
                </c:pt>
                <c:pt idx="277">
                  <c:v>25</c:v>
                </c:pt>
                <c:pt idx="278">
                  <c:v>13</c:v>
                </c:pt>
                <c:pt idx="279">
                  <c:v>18</c:v>
                </c:pt>
                <c:pt idx="280">
                  <c:v>20</c:v>
                </c:pt>
                <c:pt idx="281">
                  <c:v>18</c:v>
                </c:pt>
                <c:pt idx="282">
                  <c:v>18</c:v>
                </c:pt>
                <c:pt idx="283">
                  <c:v>30</c:v>
                </c:pt>
                <c:pt idx="284">
                  <c:v>19</c:v>
                </c:pt>
                <c:pt idx="285">
                  <c:v>28</c:v>
                </c:pt>
                <c:pt idx="286">
                  <c:v>24</c:v>
                </c:pt>
                <c:pt idx="287">
                  <c:v>26</c:v>
                </c:pt>
                <c:pt idx="288">
                  <c:v>26</c:v>
                </c:pt>
                <c:pt idx="289">
                  <c:v>26</c:v>
                </c:pt>
                <c:pt idx="290">
                  <c:v>20</c:v>
                </c:pt>
                <c:pt idx="291">
                  <c:v>18</c:v>
                </c:pt>
                <c:pt idx="292">
                  <c:v>24</c:v>
                </c:pt>
                <c:pt idx="293">
                  <c:v>28</c:v>
                </c:pt>
                <c:pt idx="294">
                  <c:v>21</c:v>
                </c:pt>
                <c:pt idx="295">
                  <c:v>24</c:v>
                </c:pt>
                <c:pt idx="296">
                  <c:v>20</c:v>
                </c:pt>
                <c:pt idx="297">
                  <c:v>21</c:v>
                </c:pt>
                <c:pt idx="298">
                  <c:v>16</c:v>
                </c:pt>
                <c:pt idx="299">
                  <c:v>25</c:v>
                </c:pt>
                <c:pt idx="300">
                  <c:v>22</c:v>
                </c:pt>
                <c:pt idx="301">
                  <c:v>23</c:v>
                </c:pt>
                <c:pt idx="302">
                  <c:v>20</c:v>
                </c:pt>
                <c:pt idx="303">
                  <c:v>23</c:v>
                </c:pt>
                <c:pt idx="304">
                  <c:v>34</c:v>
                </c:pt>
                <c:pt idx="305">
                  <c:v>35</c:v>
                </c:pt>
                <c:pt idx="306">
                  <c:v>24</c:v>
                </c:pt>
                <c:pt idx="307">
                  <c:v>25</c:v>
                </c:pt>
                <c:pt idx="308">
                  <c:v>31</c:v>
                </c:pt>
                <c:pt idx="309">
                  <c:v>36</c:v>
                </c:pt>
                <c:pt idx="310">
                  <c:v>26</c:v>
                </c:pt>
                <c:pt idx="311">
                  <c:v>29</c:v>
                </c:pt>
                <c:pt idx="312">
                  <c:v>36</c:v>
                </c:pt>
                <c:pt idx="313">
                  <c:v>37</c:v>
                </c:pt>
                <c:pt idx="314">
                  <c:v>39</c:v>
                </c:pt>
                <c:pt idx="315">
                  <c:v>29</c:v>
                </c:pt>
                <c:pt idx="316">
                  <c:v>35</c:v>
                </c:pt>
                <c:pt idx="317">
                  <c:v>27</c:v>
                </c:pt>
                <c:pt idx="318">
                  <c:v>30</c:v>
                </c:pt>
                <c:pt idx="319">
                  <c:v>42</c:v>
                </c:pt>
                <c:pt idx="320">
                  <c:v>33</c:v>
                </c:pt>
                <c:pt idx="321">
                  <c:v>33</c:v>
                </c:pt>
                <c:pt idx="322">
                  <c:v>31</c:v>
                </c:pt>
                <c:pt idx="323">
                  <c:v>34</c:v>
                </c:pt>
                <c:pt idx="324">
                  <c:v>35</c:v>
                </c:pt>
                <c:pt idx="325">
                  <c:v>31</c:v>
                </c:pt>
                <c:pt idx="326">
                  <c:v>41</c:v>
                </c:pt>
                <c:pt idx="327">
                  <c:v>39</c:v>
                </c:pt>
                <c:pt idx="328">
                  <c:v>41</c:v>
                </c:pt>
                <c:pt idx="329">
                  <c:v>46</c:v>
                </c:pt>
                <c:pt idx="330">
                  <c:v>47</c:v>
                </c:pt>
                <c:pt idx="331">
                  <c:v>48</c:v>
                </c:pt>
                <c:pt idx="332">
                  <c:v>56</c:v>
                </c:pt>
                <c:pt idx="333">
                  <c:v>50</c:v>
                </c:pt>
                <c:pt idx="334">
                  <c:v>66</c:v>
                </c:pt>
                <c:pt idx="335">
                  <c:v>58</c:v>
                </c:pt>
                <c:pt idx="336">
                  <c:v>69</c:v>
                </c:pt>
                <c:pt idx="337">
                  <c:v>56</c:v>
                </c:pt>
                <c:pt idx="338">
                  <c:v>65</c:v>
                </c:pt>
                <c:pt idx="339">
                  <c:v>76</c:v>
                </c:pt>
                <c:pt idx="340">
                  <c:v>44</c:v>
                </c:pt>
                <c:pt idx="341">
                  <c:v>96</c:v>
                </c:pt>
                <c:pt idx="342">
                  <c:v>76</c:v>
                </c:pt>
                <c:pt idx="343">
                  <c:v>67</c:v>
                </c:pt>
                <c:pt idx="344">
                  <c:v>74</c:v>
                </c:pt>
                <c:pt idx="345">
                  <c:v>80</c:v>
                </c:pt>
                <c:pt idx="346">
                  <c:v>59</c:v>
                </c:pt>
                <c:pt idx="347">
                  <c:v>60</c:v>
                </c:pt>
                <c:pt idx="348">
                  <c:v>54</c:v>
                </c:pt>
                <c:pt idx="349">
                  <c:v>65</c:v>
                </c:pt>
                <c:pt idx="350">
                  <c:v>67</c:v>
                </c:pt>
                <c:pt idx="351">
                  <c:v>59</c:v>
                </c:pt>
                <c:pt idx="352">
                  <c:v>54</c:v>
                </c:pt>
                <c:pt idx="353">
                  <c:v>55</c:v>
                </c:pt>
                <c:pt idx="354">
                  <c:v>49</c:v>
                </c:pt>
                <c:pt idx="355">
                  <c:v>62</c:v>
                </c:pt>
                <c:pt idx="356">
                  <c:v>56</c:v>
                </c:pt>
                <c:pt idx="357">
                  <c:v>60</c:v>
                </c:pt>
                <c:pt idx="358">
                  <c:v>60</c:v>
                </c:pt>
                <c:pt idx="359">
                  <c:v>58</c:v>
                </c:pt>
                <c:pt idx="360">
                  <c:v>60</c:v>
                </c:pt>
                <c:pt idx="361">
                  <c:v>75</c:v>
                </c:pt>
                <c:pt idx="362">
                  <c:v>65</c:v>
                </c:pt>
                <c:pt idx="363">
                  <c:v>59</c:v>
                </c:pt>
                <c:pt idx="364">
                  <c:v>69</c:v>
                </c:pt>
                <c:pt idx="365">
                  <c:v>75</c:v>
                </c:pt>
                <c:pt idx="366">
                  <c:v>65</c:v>
                </c:pt>
                <c:pt idx="367">
                  <c:v>82</c:v>
                </c:pt>
                <c:pt idx="368">
                  <c:v>77</c:v>
                </c:pt>
                <c:pt idx="369">
                  <c:v>85</c:v>
                </c:pt>
                <c:pt idx="370">
                  <c:v>51</c:v>
                </c:pt>
                <c:pt idx="371">
                  <c:v>75</c:v>
                </c:pt>
                <c:pt idx="372">
                  <c:v>66</c:v>
                </c:pt>
                <c:pt idx="373">
                  <c:v>70</c:v>
                </c:pt>
                <c:pt idx="374">
                  <c:v>72</c:v>
                </c:pt>
                <c:pt idx="375">
                  <c:v>75</c:v>
                </c:pt>
                <c:pt idx="376">
                  <c:v>67</c:v>
                </c:pt>
                <c:pt idx="377">
                  <c:v>76</c:v>
                </c:pt>
                <c:pt idx="378">
                  <c:v>63</c:v>
                </c:pt>
                <c:pt idx="379">
                  <c:v>84</c:v>
                </c:pt>
                <c:pt idx="380">
                  <c:v>68</c:v>
                </c:pt>
                <c:pt idx="381">
                  <c:v>71</c:v>
                </c:pt>
                <c:pt idx="382">
                  <c:v>51</c:v>
                </c:pt>
                <c:pt idx="383">
                  <c:v>71</c:v>
                </c:pt>
                <c:pt idx="384">
                  <c:v>68</c:v>
                </c:pt>
                <c:pt idx="385">
                  <c:v>59</c:v>
                </c:pt>
                <c:pt idx="386">
                  <c:v>57</c:v>
                </c:pt>
                <c:pt idx="387">
                  <c:v>78</c:v>
                </c:pt>
                <c:pt idx="388">
                  <c:v>105</c:v>
                </c:pt>
                <c:pt idx="389">
                  <c:v>63</c:v>
                </c:pt>
                <c:pt idx="390">
                  <c:v>65</c:v>
                </c:pt>
                <c:pt idx="391">
                  <c:v>87</c:v>
                </c:pt>
                <c:pt idx="392">
                  <c:v>62</c:v>
                </c:pt>
                <c:pt idx="393">
                  <c:v>71</c:v>
                </c:pt>
                <c:pt idx="394">
                  <c:v>82</c:v>
                </c:pt>
                <c:pt idx="395">
                  <c:v>96</c:v>
                </c:pt>
                <c:pt idx="396">
                  <c:v>86</c:v>
                </c:pt>
                <c:pt idx="397">
                  <c:v>62</c:v>
                </c:pt>
                <c:pt idx="398">
                  <c:v>86</c:v>
                </c:pt>
                <c:pt idx="399">
                  <c:v>93</c:v>
                </c:pt>
                <c:pt idx="400">
                  <c:v>103</c:v>
                </c:pt>
                <c:pt idx="401">
                  <c:v>111</c:v>
                </c:pt>
                <c:pt idx="402">
                  <c:v>99</c:v>
                </c:pt>
                <c:pt idx="403">
                  <c:v>99</c:v>
                </c:pt>
                <c:pt idx="404">
                  <c:v>98</c:v>
                </c:pt>
                <c:pt idx="405">
                  <c:v>93</c:v>
                </c:pt>
                <c:pt idx="406">
                  <c:v>89</c:v>
                </c:pt>
                <c:pt idx="407">
                  <c:v>78</c:v>
                </c:pt>
                <c:pt idx="408">
                  <c:v>99</c:v>
                </c:pt>
                <c:pt idx="409">
                  <c:v>87</c:v>
                </c:pt>
                <c:pt idx="410">
                  <c:v>93</c:v>
                </c:pt>
                <c:pt idx="411">
                  <c:v>103</c:v>
                </c:pt>
                <c:pt idx="412">
                  <c:v>87</c:v>
                </c:pt>
                <c:pt idx="413">
                  <c:v>95</c:v>
                </c:pt>
                <c:pt idx="414">
                  <c:v>90</c:v>
                </c:pt>
                <c:pt idx="415">
                  <c:v>102</c:v>
                </c:pt>
                <c:pt idx="416">
                  <c:v>79</c:v>
                </c:pt>
                <c:pt idx="417">
                  <c:v>81</c:v>
                </c:pt>
                <c:pt idx="418">
                  <c:v>81</c:v>
                </c:pt>
                <c:pt idx="419">
                  <c:v>83</c:v>
                </c:pt>
                <c:pt idx="420">
                  <c:v>84</c:v>
                </c:pt>
                <c:pt idx="421">
                  <c:v>86</c:v>
                </c:pt>
                <c:pt idx="422">
                  <c:v>82</c:v>
                </c:pt>
                <c:pt idx="423">
                  <c:v>78</c:v>
                </c:pt>
                <c:pt idx="424">
                  <c:v>77</c:v>
                </c:pt>
                <c:pt idx="425">
                  <c:v>87</c:v>
                </c:pt>
                <c:pt idx="426">
                  <c:v>98</c:v>
                </c:pt>
                <c:pt idx="427">
                  <c:v>87</c:v>
                </c:pt>
                <c:pt idx="428">
                  <c:v>100</c:v>
                </c:pt>
                <c:pt idx="429">
                  <c:v>85</c:v>
                </c:pt>
                <c:pt idx="430">
                  <c:v>90</c:v>
                </c:pt>
                <c:pt idx="431">
                  <c:v>88</c:v>
                </c:pt>
                <c:pt idx="432">
                  <c:v>100</c:v>
                </c:pt>
                <c:pt idx="433">
                  <c:v>86</c:v>
                </c:pt>
                <c:pt idx="434">
                  <c:v>84</c:v>
                </c:pt>
                <c:pt idx="435">
                  <c:v>96</c:v>
                </c:pt>
                <c:pt idx="436">
                  <c:v>112</c:v>
                </c:pt>
                <c:pt idx="437">
                  <c:v>74</c:v>
                </c:pt>
                <c:pt idx="438">
                  <c:v>84</c:v>
                </c:pt>
                <c:pt idx="439">
                  <c:v>94</c:v>
                </c:pt>
                <c:pt idx="440">
                  <c:v>93</c:v>
                </c:pt>
                <c:pt idx="441">
                  <c:v>94</c:v>
                </c:pt>
                <c:pt idx="442">
                  <c:v>73</c:v>
                </c:pt>
                <c:pt idx="443">
                  <c:v>109</c:v>
                </c:pt>
                <c:pt idx="444">
                  <c:v>81</c:v>
                </c:pt>
                <c:pt idx="445">
                  <c:v>78</c:v>
                </c:pt>
                <c:pt idx="446">
                  <c:v>94</c:v>
                </c:pt>
                <c:pt idx="447">
                  <c:v>88</c:v>
                </c:pt>
                <c:pt idx="448">
                  <c:v>89</c:v>
                </c:pt>
                <c:pt idx="449">
                  <c:v>98</c:v>
                </c:pt>
                <c:pt idx="450">
                  <c:v>86</c:v>
                </c:pt>
                <c:pt idx="451">
                  <c:v>105</c:v>
                </c:pt>
                <c:pt idx="452">
                  <c:v>115</c:v>
                </c:pt>
                <c:pt idx="453">
                  <c:v>102</c:v>
                </c:pt>
                <c:pt idx="454">
                  <c:v>104</c:v>
                </c:pt>
                <c:pt idx="455">
                  <c:v>103</c:v>
                </c:pt>
                <c:pt idx="456">
                  <c:v>118</c:v>
                </c:pt>
                <c:pt idx="457">
                  <c:v>133</c:v>
                </c:pt>
                <c:pt idx="458">
                  <c:v>135</c:v>
                </c:pt>
                <c:pt idx="459">
                  <c:v>129</c:v>
                </c:pt>
                <c:pt idx="460">
                  <c:v>144</c:v>
                </c:pt>
                <c:pt idx="461">
                  <c:v>171</c:v>
                </c:pt>
                <c:pt idx="462">
                  <c:v>215</c:v>
                </c:pt>
                <c:pt idx="463">
                  <c:v>212</c:v>
                </c:pt>
                <c:pt idx="464">
                  <c:v>223</c:v>
                </c:pt>
                <c:pt idx="465">
                  <c:v>232</c:v>
                </c:pt>
                <c:pt idx="466">
                  <c:v>249</c:v>
                </c:pt>
                <c:pt idx="467">
                  <c:v>296</c:v>
                </c:pt>
                <c:pt idx="468">
                  <c:v>319</c:v>
                </c:pt>
                <c:pt idx="469">
                  <c:v>268</c:v>
                </c:pt>
                <c:pt idx="470">
                  <c:v>251</c:v>
                </c:pt>
                <c:pt idx="471">
                  <c:v>260</c:v>
                </c:pt>
                <c:pt idx="472">
                  <c:v>247</c:v>
                </c:pt>
                <c:pt idx="473">
                  <c:v>240</c:v>
                </c:pt>
                <c:pt idx="474">
                  <c:v>238</c:v>
                </c:pt>
                <c:pt idx="475">
                  <c:v>186</c:v>
                </c:pt>
                <c:pt idx="476">
                  <c:v>167</c:v>
                </c:pt>
                <c:pt idx="477">
                  <c:v>179</c:v>
                </c:pt>
                <c:pt idx="478">
                  <c:v>160</c:v>
                </c:pt>
                <c:pt idx="479">
                  <c:v>147</c:v>
                </c:pt>
                <c:pt idx="480">
                  <c:v>112</c:v>
                </c:pt>
                <c:pt idx="481">
                  <c:v>112</c:v>
                </c:pt>
                <c:pt idx="482">
                  <c:v>112</c:v>
                </c:pt>
                <c:pt idx="483">
                  <c:v>118</c:v>
                </c:pt>
                <c:pt idx="484">
                  <c:v>117</c:v>
                </c:pt>
                <c:pt idx="485">
                  <c:v>103</c:v>
                </c:pt>
                <c:pt idx="486">
                  <c:v>119</c:v>
                </c:pt>
                <c:pt idx="487">
                  <c:v>105</c:v>
                </c:pt>
                <c:pt idx="488">
                  <c:v>101</c:v>
                </c:pt>
                <c:pt idx="489">
                  <c:v>100</c:v>
                </c:pt>
                <c:pt idx="490">
                  <c:v>109</c:v>
                </c:pt>
                <c:pt idx="491">
                  <c:v>99</c:v>
                </c:pt>
                <c:pt idx="492">
                  <c:v>117</c:v>
                </c:pt>
                <c:pt idx="493">
                  <c:v>98</c:v>
                </c:pt>
                <c:pt idx="494">
                  <c:v>106</c:v>
                </c:pt>
                <c:pt idx="495">
                  <c:v>116</c:v>
                </c:pt>
                <c:pt idx="496">
                  <c:v>103</c:v>
                </c:pt>
                <c:pt idx="497">
                  <c:v>110</c:v>
                </c:pt>
                <c:pt idx="498">
                  <c:v>136</c:v>
                </c:pt>
                <c:pt idx="499">
                  <c:v>122</c:v>
                </c:pt>
                <c:pt idx="500">
                  <c:v>123</c:v>
                </c:pt>
                <c:pt idx="501">
                  <c:v>136</c:v>
                </c:pt>
                <c:pt idx="502">
                  <c:v>162</c:v>
                </c:pt>
                <c:pt idx="503">
                  <c:v>148</c:v>
                </c:pt>
                <c:pt idx="504">
                  <c:v>148</c:v>
                </c:pt>
                <c:pt idx="505">
                  <c:v>133</c:v>
                </c:pt>
                <c:pt idx="506">
                  <c:v>146</c:v>
                </c:pt>
                <c:pt idx="507">
                  <c:v>153</c:v>
                </c:pt>
                <c:pt idx="508">
                  <c:v>134</c:v>
                </c:pt>
                <c:pt idx="509">
                  <c:v>158</c:v>
                </c:pt>
                <c:pt idx="510">
                  <c:v>142</c:v>
                </c:pt>
                <c:pt idx="511">
                  <c:v>136</c:v>
                </c:pt>
                <c:pt idx="512">
                  <c:v>136</c:v>
                </c:pt>
                <c:pt idx="513">
                  <c:v>144</c:v>
                </c:pt>
                <c:pt idx="514">
                  <c:v>131</c:v>
                </c:pt>
                <c:pt idx="515">
                  <c:v>126</c:v>
                </c:pt>
                <c:pt idx="516">
                  <c:v>115</c:v>
                </c:pt>
                <c:pt idx="517">
                  <c:v>116</c:v>
                </c:pt>
                <c:pt idx="518">
                  <c:v>110</c:v>
                </c:pt>
                <c:pt idx="519">
                  <c:v>90</c:v>
                </c:pt>
                <c:pt idx="520">
                  <c:v>114</c:v>
                </c:pt>
                <c:pt idx="521">
                  <c:v>145</c:v>
                </c:pt>
                <c:pt idx="522">
                  <c:v>118</c:v>
                </c:pt>
                <c:pt idx="523">
                  <c:v>106</c:v>
                </c:pt>
                <c:pt idx="524">
                  <c:v>116</c:v>
                </c:pt>
                <c:pt idx="525">
                  <c:v>146</c:v>
                </c:pt>
                <c:pt idx="526">
                  <c:v>154</c:v>
                </c:pt>
                <c:pt idx="527">
                  <c:v>147</c:v>
                </c:pt>
                <c:pt idx="528">
                  <c:v>200</c:v>
                </c:pt>
                <c:pt idx="529">
                  <c:v>225</c:v>
                </c:pt>
                <c:pt idx="530">
                  <c:v>276</c:v>
                </c:pt>
                <c:pt idx="531">
                  <c:v>326</c:v>
                </c:pt>
                <c:pt idx="532">
                  <c:v>436</c:v>
                </c:pt>
                <c:pt idx="533">
                  <c:v>437</c:v>
                </c:pt>
                <c:pt idx="534">
                  <c:v>650</c:v>
                </c:pt>
                <c:pt idx="535">
                  <c:v>692</c:v>
                </c:pt>
                <c:pt idx="536">
                  <c:v>735</c:v>
                </c:pt>
                <c:pt idx="537">
                  <c:v>830</c:v>
                </c:pt>
                <c:pt idx="538">
                  <c:v>973</c:v>
                </c:pt>
                <c:pt idx="539">
                  <c:v>1016</c:v>
                </c:pt>
                <c:pt idx="540">
                  <c:v>1054</c:v>
                </c:pt>
                <c:pt idx="541">
                  <c:v>1094</c:v>
                </c:pt>
                <c:pt idx="542">
                  <c:v>1081</c:v>
                </c:pt>
                <c:pt idx="543">
                  <c:v>985</c:v>
                </c:pt>
                <c:pt idx="544">
                  <c:v>986</c:v>
                </c:pt>
                <c:pt idx="545">
                  <c:v>856</c:v>
                </c:pt>
                <c:pt idx="546">
                  <c:v>779</c:v>
                </c:pt>
                <c:pt idx="547">
                  <c:v>762</c:v>
                </c:pt>
                <c:pt idx="548">
                  <c:v>610</c:v>
                </c:pt>
                <c:pt idx="549">
                  <c:v>568</c:v>
                </c:pt>
                <c:pt idx="550">
                  <c:v>437</c:v>
                </c:pt>
                <c:pt idx="551">
                  <c:v>428</c:v>
                </c:pt>
                <c:pt idx="552">
                  <c:v>391</c:v>
                </c:pt>
                <c:pt idx="553">
                  <c:v>348</c:v>
                </c:pt>
                <c:pt idx="554">
                  <c:v>312</c:v>
                </c:pt>
                <c:pt idx="555">
                  <c:v>313</c:v>
                </c:pt>
                <c:pt idx="556">
                  <c:v>271</c:v>
                </c:pt>
                <c:pt idx="557">
                  <c:v>302</c:v>
                </c:pt>
                <c:pt idx="558">
                  <c:v>305</c:v>
                </c:pt>
                <c:pt idx="559">
                  <c:v>287</c:v>
                </c:pt>
                <c:pt idx="560">
                  <c:v>292</c:v>
                </c:pt>
                <c:pt idx="561">
                  <c:v>261</c:v>
                </c:pt>
                <c:pt idx="562">
                  <c:v>271</c:v>
                </c:pt>
                <c:pt idx="563">
                  <c:v>230</c:v>
                </c:pt>
                <c:pt idx="564">
                  <c:v>227</c:v>
                </c:pt>
                <c:pt idx="565">
                  <c:v>224</c:v>
                </c:pt>
                <c:pt idx="566">
                  <c:v>177</c:v>
                </c:pt>
                <c:pt idx="567">
                  <c:v>184</c:v>
                </c:pt>
                <c:pt idx="568">
                  <c:v>163</c:v>
                </c:pt>
                <c:pt idx="569">
                  <c:v>173</c:v>
                </c:pt>
                <c:pt idx="570">
                  <c:v>137</c:v>
                </c:pt>
                <c:pt idx="571">
                  <c:v>144</c:v>
                </c:pt>
                <c:pt idx="572">
                  <c:v>122</c:v>
                </c:pt>
                <c:pt idx="573">
                  <c:v>144</c:v>
                </c:pt>
                <c:pt idx="574">
                  <c:v>140</c:v>
                </c:pt>
                <c:pt idx="575">
                  <c:v>134</c:v>
                </c:pt>
                <c:pt idx="576">
                  <c:v>150</c:v>
                </c:pt>
                <c:pt idx="577">
                  <c:v>119</c:v>
                </c:pt>
                <c:pt idx="578">
                  <c:v>152</c:v>
                </c:pt>
                <c:pt idx="579">
                  <c:v>171</c:v>
                </c:pt>
                <c:pt idx="580">
                  <c:v>208</c:v>
                </c:pt>
                <c:pt idx="581">
                  <c:v>205</c:v>
                </c:pt>
                <c:pt idx="582">
                  <c:v>228</c:v>
                </c:pt>
                <c:pt idx="583">
                  <c:v>205</c:v>
                </c:pt>
                <c:pt idx="584">
                  <c:v>263</c:v>
                </c:pt>
                <c:pt idx="585">
                  <c:v>273</c:v>
                </c:pt>
                <c:pt idx="586">
                  <c:v>283</c:v>
                </c:pt>
                <c:pt idx="587">
                  <c:v>294</c:v>
                </c:pt>
                <c:pt idx="588">
                  <c:v>322</c:v>
                </c:pt>
                <c:pt idx="589">
                  <c:v>336</c:v>
                </c:pt>
                <c:pt idx="590">
                  <c:v>285</c:v>
                </c:pt>
                <c:pt idx="591">
                  <c:v>309</c:v>
                </c:pt>
                <c:pt idx="592">
                  <c:v>302</c:v>
                </c:pt>
                <c:pt idx="593">
                  <c:v>305</c:v>
                </c:pt>
                <c:pt idx="594">
                  <c:v>377</c:v>
                </c:pt>
                <c:pt idx="595">
                  <c:v>277</c:v>
                </c:pt>
                <c:pt idx="596">
                  <c:v>253</c:v>
                </c:pt>
                <c:pt idx="597">
                  <c:v>346</c:v>
                </c:pt>
                <c:pt idx="598">
                  <c:v>403</c:v>
                </c:pt>
                <c:pt idx="599">
                  <c:v>454</c:v>
                </c:pt>
                <c:pt idx="600">
                  <c:v>556</c:v>
                </c:pt>
                <c:pt idx="601">
                  <c:v>639</c:v>
                </c:pt>
                <c:pt idx="602">
                  <c:v>805</c:v>
                </c:pt>
                <c:pt idx="603">
                  <c:v>914</c:v>
                </c:pt>
                <c:pt idx="604">
                  <c:v>1147</c:v>
                </c:pt>
                <c:pt idx="605">
                  <c:v>1454</c:v>
                </c:pt>
                <c:pt idx="606">
                  <c:v>1613</c:v>
                </c:pt>
                <c:pt idx="607">
                  <c:v>1973</c:v>
                </c:pt>
                <c:pt idx="608">
                  <c:v>2335</c:v>
                </c:pt>
                <c:pt idx="609">
                  <c:v>2632</c:v>
                </c:pt>
                <c:pt idx="610">
                  <c:v>2860</c:v>
                </c:pt>
                <c:pt idx="611">
                  <c:v>3313</c:v>
                </c:pt>
                <c:pt idx="612">
                  <c:v>3302</c:v>
                </c:pt>
                <c:pt idx="613">
                  <c:v>3460</c:v>
                </c:pt>
                <c:pt idx="614">
                  <c:v>3265</c:v>
                </c:pt>
                <c:pt idx="615">
                  <c:v>3614</c:v>
                </c:pt>
                <c:pt idx="616">
                  <c:v>3453</c:v>
                </c:pt>
                <c:pt idx="617">
                  <c:v>3111</c:v>
                </c:pt>
                <c:pt idx="618">
                  <c:v>2975</c:v>
                </c:pt>
                <c:pt idx="619">
                  <c:v>2661</c:v>
                </c:pt>
                <c:pt idx="620">
                  <c:v>2375</c:v>
                </c:pt>
                <c:pt idx="621">
                  <c:v>1977</c:v>
                </c:pt>
                <c:pt idx="622">
                  <c:v>1889</c:v>
                </c:pt>
                <c:pt idx="623">
                  <c:v>1468</c:v>
                </c:pt>
                <c:pt idx="624">
                  <c:v>1392</c:v>
                </c:pt>
                <c:pt idx="625">
                  <c:v>1061</c:v>
                </c:pt>
                <c:pt idx="626">
                  <c:v>715</c:v>
                </c:pt>
                <c:pt idx="627">
                  <c:v>718</c:v>
                </c:pt>
                <c:pt idx="628">
                  <c:v>663</c:v>
                </c:pt>
                <c:pt idx="629">
                  <c:v>506</c:v>
                </c:pt>
                <c:pt idx="630">
                  <c:v>463</c:v>
                </c:pt>
                <c:pt idx="631">
                  <c:v>409</c:v>
                </c:pt>
                <c:pt idx="632">
                  <c:v>396</c:v>
                </c:pt>
                <c:pt idx="633">
                  <c:v>380</c:v>
                </c:pt>
                <c:pt idx="634">
                  <c:v>344</c:v>
                </c:pt>
                <c:pt idx="635">
                  <c:v>329</c:v>
                </c:pt>
                <c:pt idx="636">
                  <c:v>337</c:v>
                </c:pt>
                <c:pt idx="637">
                  <c:v>307</c:v>
                </c:pt>
                <c:pt idx="638">
                  <c:v>330</c:v>
                </c:pt>
                <c:pt idx="639">
                  <c:v>361</c:v>
                </c:pt>
                <c:pt idx="640">
                  <c:v>353</c:v>
                </c:pt>
                <c:pt idx="641">
                  <c:v>356</c:v>
                </c:pt>
                <c:pt idx="642">
                  <c:v>369</c:v>
                </c:pt>
                <c:pt idx="643">
                  <c:v>403</c:v>
                </c:pt>
                <c:pt idx="644">
                  <c:v>410</c:v>
                </c:pt>
                <c:pt idx="645">
                  <c:v>449</c:v>
                </c:pt>
                <c:pt idx="646">
                  <c:v>469</c:v>
                </c:pt>
                <c:pt idx="647">
                  <c:v>549</c:v>
                </c:pt>
                <c:pt idx="648">
                  <c:v>565</c:v>
                </c:pt>
                <c:pt idx="649">
                  <c:v>616</c:v>
                </c:pt>
                <c:pt idx="650">
                  <c:v>703</c:v>
                </c:pt>
                <c:pt idx="651">
                  <c:v>716</c:v>
                </c:pt>
                <c:pt idx="652">
                  <c:v>869</c:v>
                </c:pt>
                <c:pt idx="653">
                  <c:v>933</c:v>
                </c:pt>
                <c:pt idx="654">
                  <c:v>1205</c:v>
                </c:pt>
                <c:pt idx="655">
                  <c:v>1127</c:v>
                </c:pt>
                <c:pt idx="656">
                  <c:v>1113</c:v>
                </c:pt>
                <c:pt idx="657">
                  <c:v>1416</c:v>
                </c:pt>
                <c:pt idx="658">
                  <c:v>1629</c:v>
                </c:pt>
                <c:pt idx="659">
                  <c:v>1666</c:v>
                </c:pt>
                <c:pt idx="660">
                  <c:v>1770</c:v>
                </c:pt>
                <c:pt idx="661">
                  <c:v>1752</c:v>
                </c:pt>
                <c:pt idx="662">
                  <c:v>1925</c:v>
                </c:pt>
                <c:pt idx="663">
                  <c:v>1965</c:v>
                </c:pt>
                <c:pt idx="664">
                  <c:v>2108</c:v>
                </c:pt>
                <c:pt idx="665">
                  <c:v>2064</c:v>
                </c:pt>
                <c:pt idx="666">
                  <c:v>2279</c:v>
                </c:pt>
                <c:pt idx="667">
                  <c:v>2659</c:v>
                </c:pt>
                <c:pt idx="668">
                  <c:v>2868</c:v>
                </c:pt>
                <c:pt idx="669">
                  <c:v>3430</c:v>
                </c:pt>
                <c:pt idx="670">
                  <c:v>4568</c:v>
                </c:pt>
                <c:pt idx="671">
                  <c:v>5577</c:v>
                </c:pt>
                <c:pt idx="672">
                  <c:v>7061</c:v>
                </c:pt>
                <c:pt idx="673">
                  <c:v>9882</c:v>
                </c:pt>
                <c:pt idx="674">
                  <c:v>12041</c:v>
                </c:pt>
                <c:pt idx="675">
                  <c:v>16280</c:v>
                </c:pt>
                <c:pt idx="676">
                  <c:v>20780</c:v>
                </c:pt>
                <c:pt idx="677">
                  <c:v>26712</c:v>
                </c:pt>
                <c:pt idx="678">
                  <c:v>36003</c:v>
                </c:pt>
                <c:pt idx="679">
                  <c:v>39710</c:v>
                </c:pt>
                <c:pt idx="680">
                  <c:v>50066</c:v>
                </c:pt>
                <c:pt idx="681">
                  <c:v>59405</c:v>
                </c:pt>
                <c:pt idx="682">
                  <c:v>71051</c:v>
                </c:pt>
                <c:pt idx="683">
                  <c:v>78275</c:v>
                </c:pt>
                <c:pt idx="684">
                  <c:v>92537</c:v>
                </c:pt>
                <c:pt idx="685">
                  <c:v>91133</c:v>
                </c:pt>
                <c:pt idx="686">
                  <c:v>87587</c:v>
                </c:pt>
                <c:pt idx="687">
                  <c:v>97193</c:v>
                </c:pt>
                <c:pt idx="688">
                  <c:v>99669</c:v>
                </c:pt>
                <c:pt idx="689">
                  <c:v>94335</c:v>
                </c:pt>
                <c:pt idx="690">
                  <c:v>93693</c:v>
                </c:pt>
                <c:pt idx="691">
                  <c:v>85728</c:v>
                </c:pt>
                <c:pt idx="692">
                  <c:v>78781</c:v>
                </c:pt>
                <c:pt idx="693">
                  <c:v>70036</c:v>
                </c:pt>
                <c:pt idx="694">
                  <c:v>61811</c:v>
                </c:pt>
                <c:pt idx="695">
                  <c:v>51380</c:v>
                </c:pt>
                <c:pt idx="696">
                  <c:v>43507</c:v>
                </c:pt>
                <c:pt idx="697">
                  <c:v>35856</c:v>
                </c:pt>
                <c:pt idx="698">
                  <c:v>27038</c:v>
                </c:pt>
                <c:pt idx="699">
                  <c:v>22974</c:v>
                </c:pt>
                <c:pt idx="700">
                  <c:v>16726</c:v>
                </c:pt>
                <c:pt idx="701">
                  <c:v>11067</c:v>
                </c:pt>
                <c:pt idx="702">
                  <c:v>8511</c:v>
                </c:pt>
                <c:pt idx="703">
                  <c:v>6757</c:v>
                </c:pt>
                <c:pt idx="704">
                  <c:v>4529</c:v>
                </c:pt>
                <c:pt idx="705">
                  <c:v>3848</c:v>
                </c:pt>
                <c:pt idx="706">
                  <c:v>2818</c:v>
                </c:pt>
                <c:pt idx="707">
                  <c:v>2591</c:v>
                </c:pt>
                <c:pt idx="708">
                  <c:v>2137</c:v>
                </c:pt>
                <c:pt idx="709">
                  <c:v>1713</c:v>
                </c:pt>
                <c:pt idx="710">
                  <c:v>1739</c:v>
                </c:pt>
                <c:pt idx="711">
                  <c:v>1827</c:v>
                </c:pt>
                <c:pt idx="712">
                  <c:v>1682</c:v>
                </c:pt>
                <c:pt idx="713">
                  <c:v>1685</c:v>
                </c:pt>
                <c:pt idx="714">
                  <c:v>1477</c:v>
                </c:pt>
                <c:pt idx="715">
                  <c:v>1455</c:v>
                </c:pt>
                <c:pt idx="716">
                  <c:v>1164</c:v>
                </c:pt>
                <c:pt idx="717">
                  <c:v>1191</c:v>
                </c:pt>
                <c:pt idx="718">
                  <c:v>1169</c:v>
                </c:pt>
                <c:pt idx="719">
                  <c:v>1076</c:v>
                </c:pt>
                <c:pt idx="720">
                  <c:v>1015</c:v>
                </c:pt>
                <c:pt idx="721">
                  <c:v>871</c:v>
                </c:pt>
                <c:pt idx="722">
                  <c:v>849</c:v>
                </c:pt>
                <c:pt idx="723">
                  <c:v>709</c:v>
                </c:pt>
                <c:pt idx="724">
                  <c:v>735</c:v>
                </c:pt>
                <c:pt idx="725">
                  <c:v>643</c:v>
                </c:pt>
                <c:pt idx="726">
                  <c:v>620</c:v>
                </c:pt>
                <c:pt idx="727">
                  <c:v>519</c:v>
                </c:pt>
                <c:pt idx="728">
                  <c:v>531</c:v>
                </c:pt>
                <c:pt idx="729">
                  <c:v>544</c:v>
                </c:pt>
                <c:pt idx="730">
                  <c:v>541</c:v>
                </c:pt>
                <c:pt idx="731">
                  <c:v>438</c:v>
                </c:pt>
                <c:pt idx="732">
                  <c:v>460</c:v>
                </c:pt>
                <c:pt idx="733">
                  <c:v>437</c:v>
                </c:pt>
                <c:pt idx="734">
                  <c:v>458</c:v>
                </c:pt>
                <c:pt idx="735">
                  <c:v>448</c:v>
                </c:pt>
                <c:pt idx="736">
                  <c:v>389</c:v>
                </c:pt>
                <c:pt idx="737">
                  <c:v>463</c:v>
                </c:pt>
                <c:pt idx="738">
                  <c:v>436</c:v>
                </c:pt>
                <c:pt idx="739">
                  <c:v>379</c:v>
                </c:pt>
                <c:pt idx="740">
                  <c:v>396</c:v>
                </c:pt>
                <c:pt idx="741">
                  <c:v>482</c:v>
                </c:pt>
                <c:pt idx="742">
                  <c:v>482</c:v>
                </c:pt>
                <c:pt idx="743">
                  <c:v>469</c:v>
                </c:pt>
                <c:pt idx="744">
                  <c:v>473</c:v>
                </c:pt>
                <c:pt idx="745">
                  <c:v>474</c:v>
                </c:pt>
                <c:pt idx="746">
                  <c:v>483</c:v>
                </c:pt>
                <c:pt idx="747">
                  <c:v>502</c:v>
                </c:pt>
                <c:pt idx="748">
                  <c:v>598</c:v>
                </c:pt>
                <c:pt idx="749">
                  <c:v>537</c:v>
                </c:pt>
                <c:pt idx="750">
                  <c:v>661</c:v>
                </c:pt>
                <c:pt idx="751">
                  <c:v>662</c:v>
                </c:pt>
                <c:pt idx="752">
                  <c:v>638</c:v>
                </c:pt>
                <c:pt idx="753">
                  <c:v>787</c:v>
                </c:pt>
                <c:pt idx="754">
                  <c:v>823</c:v>
                </c:pt>
                <c:pt idx="755">
                  <c:v>855</c:v>
                </c:pt>
                <c:pt idx="756">
                  <c:v>1007</c:v>
                </c:pt>
                <c:pt idx="757">
                  <c:v>1192</c:v>
                </c:pt>
                <c:pt idx="758">
                  <c:v>1265</c:v>
                </c:pt>
                <c:pt idx="759">
                  <c:v>1676</c:v>
                </c:pt>
                <c:pt idx="760">
                  <c:v>1939</c:v>
                </c:pt>
                <c:pt idx="761">
                  <c:v>1997</c:v>
                </c:pt>
                <c:pt idx="762">
                  <c:v>2457</c:v>
                </c:pt>
                <c:pt idx="763">
                  <c:v>3311</c:v>
                </c:pt>
                <c:pt idx="764">
                  <c:v>3921</c:v>
                </c:pt>
                <c:pt idx="765">
                  <c:v>5064</c:v>
                </c:pt>
                <c:pt idx="766">
                  <c:v>5994</c:v>
                </c:pt>
                <c:pt idx="767">
                  <c:v>8409</c:v>
                </c:pt>
                <c:pt idx="768">
                  <c:v>9488</c:v>
                </c:pt>
                <c:pt idx="769">
                  <c:v>10509</c:v>
                </c:pt>
                <c:pt idx="770">
                  <c:v>14910</c:v>
                </c:pt>
                <c:pt idx="771">
                  <c:v>18655</c:v>
                </c:pt>
                <c:pt idx="772">
                  <c:v>20708</c:v>
                </c:pt>
                <c:pt idx="773">
                  <c:v>25793</c:v>
                </c:pt>
                <c:pt idx="774">
                  <c:v>28752</c:v>
                </c:pt>
                <c:pt idx="775">
                  <c:v>32437</c:v>
                </c:pt>
                <c:pt idx="776">
                  <c:v>32697</c:v>
                </c:pt>
                <c:pt idx="777">
                  <c:v>38914</c:v>
                </c:pt>
                <c:pt idx="778">
                  <c:v>43699</c:v>
                </c:pt>
                <c:pt idx="779">
                  <c:v>46117</c:v>
                </c:pt>
                <c:pt idx="780">
                  <c:v>51596</c:v>
                </c:pt>
                <c:pt idx="781">
                  <c:v>49591</c:v>
                </c:pt>
                <c:pt idx="782">
                  <c:v>50726</c:v>
                </c:pt>
                <c:pt idx="783">
                  <c:v>51484</c:v>
                </c:pt>
                <c:pt idx="784">
                  <c:v>51920</c:v>
                </c:pt>
                <c:pt idx="785">
                  <c:v>44698</c:v>
                </c:pt>
                <c:pt idx="786">
                  <c:v>42090</c:v>
                </c:pt>
                <c:pt idx="787">
                  <c:v>41864</c:v>
                </c:pt>
                <c:pt idx="788">
                  <c:v>35597</c:v>
                </c:pt>
                <c:pt idx="789">
                  <c:v>35879</c:v>
                </c:pt>
                <c:pt idx="790">
                  <c:v>32072</c:v>
                </c:pt>
                <c:pt idx="791">
                  <c:v>25223</c:v>
                </c:pt>
                <c:pt idx="792">
                  <c:v>23516</c:v>
                </c:pt>
                <c:pt idx="793">
                  <c:v>23932</c:v>
                </c:pt>
                <c:pt idx="794">
                  <c:v>22997</c:v>
                </c:pt>
                <c:pt idx="795">
                  <c:v>24072</c:v>
                </c:pt>
                <c:pt idx="796">
                  <c:v>23526</c:v>
                </c:pt>
                <c:pt idx="797">
                  <c:v>26404</c:v>
                </c:pt>
                <c:pt idx="798">
                  <c:v>25834</c:v>
                </c:pt>
                <c:pt idx="799">
                  <c:v>24628</c:v>
                </c:pt>
                <c:pt idx="800">
                  <c:v>27722</c:v>
                </c:pt>
                <c:pt idx="801">
                  <c:v>30528</c:v>
                </c:pt>
                <c:pt idx="802">
                  <c:v>28075</c:v>
                </c:pt>
                <c:pt idx="803">
                  <c:v>29435</c:v>
                </c:pt>
                <c:pt idx="804">
                  <c:v>27417</c:v>
                </c:pt>
                <c:pt idx="805">
                  <c:v>26182</c:v>
                </c:pt>
                <c:pt idx="806">
                  <c:v>23891</c:v>
                </c:pt>
                <c:pt idx="807">
                  <c:v>21099</c:v>
                </c:pt>
                <c:pt idx="808">
                  <c:v>20119</c:v>
                </c:pt>
                <c:pt idx="809">
                  <c:v>18712</c:v>
                </c:pt>
                <c:pt idx="810">
                  <c:v>15914</c:v>
                </c:pt>
                <c:pt idx="811">
                  <c:v>13403</c:v>
                </c:pt>
                <c:pt idx="812">
                  <c:v>12127</c:v>
                </c:pt>
                <c:pt idx="813">
                  <c:v>10218</c:v>
                </c:pt>
                <c:pt idx="814">
                  <c:v>7597</c:v>
                </c:pt>
                <c:pt idx="815">
                  <c:v>6138</c:v>
                </c:pt>
                <c:pt idx="816">
                  <c:v>5599</c:v>
                </c:pt>
                <c:pt idx="817">
                  <c:v>4367</c:v>
                </c:pt>
                <c:pt idx="818">
                  <c:v>3342</c:v>
                </c:pt>
                <c:pt idx="819">
                  <c:v>2947</c:v>
                </c:pt>
                <c:pt idx="820">
                  <c:v>2285</c:v>
                </c:pt>
                <c:pt idx="821">
                  <c:v>1823</c:v>
                </c:pt>
                <c:pt idx="822">
                  <c:v>1502</c:v>
                </c:pt>
                <c:pt idx="823">
                  <c:v>1357</c:v>
                </c:pt>
                <c:pt idx="824">
                  <c:v>1127</c:v>
                </c:pt>
                <c:pt idx="825">
                  <c:v>980</c:v>
                </c:pt>
                <c:pt idx="826">
                  <c:v>870</c:v>
                </c:pt>
                <c:pt idx="827">
                  <c:v>806</c:v>
                </c:pt>
                <c:pt idx="828">
                  <c:v>652</c:v>
                </c:pt>
                <c:pt idx="829">
                  <c:v>541</c:v>
                </c:pt>
                <c:pt idx="830">
                  <c:v>501</c:v>
                </c:pt>
                <c:pt idx="831">
                  <c:v>420</c:v>
                </c:pt>
                <c:pt idx="832">
                  <c:v>316</c:v>
                </c:pt>
                <c:pt idx="833">
                  <c:v>294</c:v>
                </c:pt>
                <c:pt idx="834">
                  <c:v>246</c:v>
                </c:pt>
                <c:pt idx="835">
                  <c:v>206</c:v>
                </c:pt>
                <c:pt idx="836">
                  <c:v>166</c:v>
                </c:pt>
                <c:pt idx="837">
                  <c:v>130</c:v>
                </c:pt>
                <c:pt idx="838">
                  <c:v>145</c:v>
                </c:pt>
                <c:pt idx="839">
                  <c:v>113</c:v>
                </c:pt>
                <c:pt idx="840">
                  <c:v>86</c:v>
                </c:pt>
                <c:pt idx="841">
                  <c:v>92</c:v>
                </c:pt>
                <c:pt idx="842">
                  <c:v>104</c:v>
                </c:pt>
                <c:pt idx="843">
                  <c:v>69</c:v>
                </c:pt>
                <c:pt idx="844">
                  <c:v>102</c:v>
                </c:pt>
                <c:pt idx="845">
                  <c:v>75</c:v>
                </c:pt>
                <c:pt idx="846">
                  <c:v>64</c:v>
                </c:pt>
                <c:pt idx="847">
                  <c:v>83</c:v>
                </c:pt>
                <c:pt idx="848">
                  <c:v>73</c:v>
                </c:pt>
                <c:pt idx="849">
                  <c:v>87</c:v>
                </c:pt>
                <c:pt idx="850">
                  <c:v>95</c:v>
                </c:pt>
                <c:pt idx="851">
                  <c:v>68</c:v>
                </c:pt>
                <c:pt idx="852">
                  <c:v>84</c:v>
                </c:pt>
                <c:pt idx="853">
                  <c:v>79</c:v>
                </c:pt>
                <c:pt idx="854">
                  <c:v>90</c:v>
                </c:pt>
                <c:pt idx="855">
                  <c:v>100</c:v>
                </c:pt>
                <c:pt idx="856">
                  <c:v>100</c:v>
                </c:pt>
                <c:pt idx="857">
                  <c:v>93</c:v>
                </c:pt>
                <c:pt idx="858">
                  <c:v>92</c:v>
                </c:pt>
                <c:pt idx="859">
                  <c:v>94</c:v>
                </c:pt>
                <c:pt idx="860">
                  <c:v>120</c:v>
                </c:pt>
                <c:pt idx="861">
                  <c:v>133</c:v>
                </c:pt>
                <c:pt idx="862">
                  <c:v>121</c:v>
                </c:pt>
                <c:pt idx="863">
                  <c:v>150</c:v>
                </c:pt>
                <c:pt idx="864">
                  <c:v>150</c:v>
                </c:pt>
                <c:pt idx="865">
                  <c:v>159</c:v>
                </c:pt>
                <c:pt idx="866">
                  <c:v>178</c:v>
                </c:pt>
                <c:pt idx="867">
                  <c:v>209</c:v>
                </c:pt>
                <c:pt idx="868">
                  <c:v>211</c:v>
                </c:pt>
                <c:pt idx="869">
                  <c:v>263</c:v>
                </c:pt>
                <c:pt idx="870">
                  <c:v>301</c:v>
                </c:pt>
                <c:pt idx="871">
                  <c:v>283</c:v>
                </c:pt>
                <c:pt idx="872">
                  <c:v>367</c:v>
                </c:pt>
                <c:pt idx="873">
                  <c:v>375</c:v>
                </c:pt>
                <c:pt idx="874">
                  <c:v>360</c:v>
                </c:pt>
                <c:pt idx="875">
                  <c:v>349</c:v>
                </c:pt>
                <c:pt idx="876">
                  <c:v>382</c:v>
                </c:pt>
                <c:pt idx="877">
                  <c:v>438</c:v>
                </c:pt>
                <c:pt idx="878">
                  <c:v>417</c:v>
                </c:pt>
                <c:pt idx="879">
                  <c:v>440</c:v>
                </c:pt>
                <c:pt idx="880">
                  <c:v>420</c:v>
                </c:pt>
                <c:pt idx="881">
                  <c:v>443</c:v>
                </c:pt>
                <c:pt idx="882">
                  <c:v>513</c:v>
                </c:pt>
                <c:pt idx="883">
                  <c:v>526</c:v>
                </c:pt>
                <c:pt idx="884">
                  <c:v>733</c:v>
                </c:pt>
                <c:pt idx="885">
                  <c:v>839</c:v>
                </c:pt>
                <c:pt idx="886">
                  <c:v>915</c:v>
                </c:pt>
                <c:pt idx="887">
                  <c:v>1352</c:v>
                </c:pt>
                <c:pt idx="888">
                  <c:v>1467</c:v>
                </c:pt>
                <c:pt idx="889">
                  <c:v>1784</c:v>
                </c:pt>
                <c:pt idx="890">
                  <c:v>2377</c:v>
                </c:pt>
                <c:pt idx="891">
                  <c:v>2928</c:v>
                </c:pt>
                <c:pt idx="892">
                  <c:v>3183</c:v>
                </c:pt>
                <c:pt idx="893">
                  <c:v>4129</c:v>
                </c:pt>
                <c:pt idx="894">
                  <c:v>4476</c:v>
                </c:pt>
                <c:pt idx="895">
                  <c:v>5108</c:v>
                </c:pt>
                <c:pt idx="896">
                  <c:v>5277</c:v>
                </c:pt>
                <c:pt idx="897">
                  <c:v>5338</c:v>
                </c:pt>
                <c:pt idx="898">
                  <c:v>5990</c:v>
                </c:pt>
                <c:pt idx="899">
                  <c:v>6831</c:v>
                </c:pt>
                <c:pt idx="900">
                  <c:v>6360</c:v>
                </c:pt>
                <c:pt idx="901">
                  <c:v>6447</c:v>
                </c:pt>
                <c:pt idx="902">
                  <c:v>6427</c:v>
                </c:pt>
                <c:pt idx="903">
                  <c:v>6635</c:v>
                </c:pt>
                <c:pt idx="904">
                  <c:v>5736</c:v>
                </c:pt>
                <c:pt idx="905">
                  <c:v>5013</c:v>
                </c:pt>
                <c:pt idx="906">
                  <c:v>5022</c:v>
                </c:pt>
                <c:pt idx="907">
                  <c:v>4507</c:v>
                </c:pt>
                <c:pt idx="908">
                  <c:v>3697</c:v>
                </c:pt>
                <c:pt idx="909">
                  <c:v>3434</c:v>
                </c:pt>
                <c:pt idx="910">
                  <c:v>2784</c:v>
                </c:pt>
                <c:pt idx="911">
                  <c:v>2331</c:v>
                </c:pt>
                <c:pt idx="912">
                  <c:v>1901</c:v>
                </c:pt>
                <c:pt idx="913">
                  <c:v>1644</c:v>
                </c:pt>
                <c:pt idx="914">
                  <c:v>1513</c:v>
                </c:pt>
                <c:pt idx="915">
                  <c:v>1360</c:v>
                </c:pt>
                <c:pt idx="916">
                  <c:v>1205</c:v>
                </c:pt>
                <c:pt idx="917">
                  <c:v>1268</c:v>
                </c:pt>
                <c:pt idx="918">
                  <c:v>1209</c:v>
                </c:pt>
                <c:pt idx="919">
                  <c:v>1036</c:v>
                </c:pt>
                <c:pt idx="920">
                  <c:v>1214</c:v>
                </c:pt>
                <c:pt idx="921">
                  <c:v>1260</c:v>
                </c:pt>
                <c:pt idx="922">
                  <c:v>1171</c:v>
                </c:pt>
                <c:pt idx="923">
                  <c:v>1193</c:v>
                </c:pt>
                <c:pt idx="924">
                  <c:v>1185</c:v>
                </c:pt>
                <c:pt idx="925">
                  <c:v>1291</c:v>
                </c:pt>
                <c:pt idx="926">
                  <c:v>1179</c:v>
                </c:pt>
                <c:pt idx="927">
                  <c:v>1044</c:v>
                </c:pt>
                <c:pt idx="928">
                  <c:v>1073</c:v>
                </c:pt>
                <c:pt idx="929">
                  <c:v>1138</c:v>
                </c:pt>
                <c:pt idx="930">
                  <c:v>1057</c:v>
                </c:pt>
                <c:pt idx="931">
                  <c:v>1007</c:v>
                </c:pt>
                <c:pt idx="932">
                  <c:v>840</c:v>
                </c:pt>
                <c:pt idx="933">
                  <c:v>823</c:v>
                </c:pt>
                <c:pt idx="934">
                  <c:v>665</c:v>
                </c:pt>
                <c:pt idx="935">
                  <c:v>559</c:v>
                </c:pt>
                <c:pt idx="936">
                  <c:v>518</c:v>
                </c:pt>
                <c:pt idx="937">
                  <c:v>452</c:v>
                </c:pt>
                <c:pt idx="938">
                  <c:v>358</c:v>
                </c:pt>
                <c:pt idx="939">
                  <c:v>296</c:v>
                </c:pt>
                <c:pt idx="940">
                  <c:v>246</c:v>
                </c:pt>
                <c:pt idx="941">
                  <c:v>223</c:v>
                </c:pt>
                <c:pt idx="942">
                  <c:v>164</c:v>
                </c:pt>
                <c:pt idx="943">
                  <c:v>164</c:v>
                </c:pt>
                <c:pt idx="944">
                  <c:v>146</c:v>
                </c:pt>
                <c:pt idx="945">
                  <c:v>164</c:v>
                </c:pt>
                <c:pt idx="946">
                  <c:v>133</c:v>
                </c:pt>
                <c:pt idx="947">
                  <c:v>133</c:v>
                </c:pt>
                <c:pt idx="948">
                  <c:v>138</c:v>
                </c:pt>
                <c:pt idx="949">
                  <c:v>147</c:v>
                </c:pt>
                <c:pt idx="950">
                  <c:v>146</c:v>
                </c:pt>
                <c:pt idx="951">
                  <c:v>170</c:v>
                </c:pt>
                <c:pt idx="952">
                  <c:v>171</c:v>
                </c:pt>
                <c:pt idx="953">
                  <c:v>177</c:v>
                </c:pt>
                <c:pt idx="954">
                  <c:v>180</c:v>
                </c:pt>
                <c:pt idx="955">
                  <c:v>208</c:v>
                </c:pt>
                <c:pt idx="956">
                  <c:v>195</c:v>
                </c:pt>
                <c:pt idx="957">
                  <c:v>190</c:v>
                </c:pt>
                <c:pt idx="958">
                  <c:v>177</c:v>
                </c:pt>
                <c:pt idx="959">
                  <c:v>175</c:v>
                </c:pt>
                <c:pt idx="960">
                  <c:v>188</c:v>
                </c:pt>
                <c:pt idx="961">
                  <c:v>171</c:v>
                </c:pt>
                <c:pt idx="962">
                  <c:v>163</c:v>
                </c:pt>
                <c:pt idx="963">
                  <c:v>144</c:v>
                </c:pt>
                <c:pt idx="964">
                  <c:v>112</c:v>
                </c:pt>
                <c:pt idx="965">
                  <c:v>110</c:v>
                </c:pt>
                <c:pt idx="966">
                  <c:v>90</c:v>
                </c:pt>
                <c:pt idx="967">
                  <c:v>81</c:v>
                </c:pt>
                <c:pt idx="968">
                  <c:v>67</c:v>
                </c:pt>
                <c:pt idx="969">
                  <c:v>47</c:v>
                </c:pt>
                <c:pt idx="970">
                  <c:v>43</c:v>
                </c:pt>
                <c:pt idx="971">
                  <c:v>38</c:v>
                </c:pt>
                <c:pt idx="972">
                  <c:v>23</c:v>
                </c:pt>
                <c:pt idx="973">
                  <c:v>17</c:v>
                </c:pt>
                <c:pt idx="974">
                  <c:v>23</c:v>
                </c:pt>
                <c:pt idx="975">
                  <c:v>14</c:v>
                </c:pt>
                <c:pt idx="976">
                  <c:v>14</c:v>
                </c:pt>
                <c:pt idx="977">
                  <c:v>9</c:v>
                </c:pt>
                <c:pt idx="978">
                  <c:v>9</c:v>
                </c:pt>
                <c:pt idx="979">
                  <c:v>4</c:v>
                </c:pt>
                <c:pt idx="980">
                  <c:v>8</c:v>
                </c:pt>
                <c:pt idx="981">
                  <c:v>8</c:v>
                </c:pt>
                <c:pt idx="982">
                  <c:v>6</c:v>
                </c:pt>
                <c:pt idx="983">
                  <c:v>5</c:v>
                </c:pt>
                <c:pt idx="984">
                  <c:v>3</c:v>
                </c:pt>
                <c:pt idx="985">
                  <c:v>10</c:v>
                </c:pt>
                <c:pt idx="986">
                  <c:v>2</c:v>
                </c:pt>
                <c:pt idx="987">
                  <c:v>8</c:v>
                </c:pt>
                <c:pt idx="988">
                  <c:v>0</c:v>
                </c:pt>
                <c:pt idx="989">
                  <c:v>4</c:v>
                </c:pt>
                <c:pt idx="990">
                  <c:v>5</c:v>
                </c:pt>
                <c:pt idx="991">
                  <c:v>7</c:v>
                </c:pt>
                <c:pt idx="992">
                  <c:v>11</c:v>
                </c:pt>
                <c:pt idx="993">
                  <c:v>3</c:v>
                </c:pt>
                <c:pt idx="994">
                  <c:v>3</c:v>
                </c:pt>
                <c:pt idx="995">
                  <c:v>4</c:v>
                </c:pt>
                <c:pt idx="996">
                  <c:v>7</c:v>
                </c:pt>
                <c:pt idx="997">
                  <c:v>7</c:v>
                </c:pt>
                <c:pt idx="998">
                  <c:v>4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8</c:v>
                </c:pt>
                <c:pt idx="1003">
                  <c:v>0</c:v>
                </c:pt>
                <c:pt idx="1004">
                  <c:v>3</c:v>
                </c:pt>
                <c:pt idx="1005">
                  <c:v>6</c:v>
                </c:pt>
                <c:pt idx="1006">
                  <c:v>5</c:v>
                </c:pt>
                <c:pt idx="1007">
                  <c:v>4</c:v>
                </c:pt>
                <c:pt idx="1008">
                  <c:v>1</c:v>
                </c:pt>
                <c:pt idx="1009">
                  <c:v>3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4</c:v>
                </c:pt>
                <c:pt idx="1014">
                  <c:v>6</c:v>
                </c:pt>
                <c:pt idx="1015">
                  <c:v>5</c:v>
                </c:pt>
                <c:pt idx="1016">
                  <c:v>5</c:v>
                </c:pt>
                <c:pt idx="1017">
                  <c:v>4</c:v>
                </c:pt>
                <c:pt idx="1018">
                  <c:v>8</c:v>
                </c:pt>
                <c:pt idx="1019">
                  <c:v>0</c:v>
                </c:pt>
                <c:pt idx="1020">
                  <c:v>3</c:v>
                </c:pt>
                <c:pt idx="1021">
                  <c:v>5</c:v>
                </c:pt>
                <c:pt idx="1022">
                  <c:v>6</c:v>
                </c:pt>
                <c:pt idx="1023">
                  <c:v>3</c:v>
                </c:pt>
                <c:pt idx="1024">
                  <c:v>3</c:v>
                </c:pt>
                <c:pt idx="1025">
                  <c:v>0</c:v>
                </c:pt>
                <c:pt idx="1026">
                  <c:v>5</c:v>
                </c:pt>
                <c:pt idx="1027">
                  <c:v>4</c:v>
                </c:pt>
                <c:pt idx="1028">
                  <c:v>4</c:v>
                </c:pt>
                <c:pt idx="1029">
                  <c:v>1</c:v>
                </c:pt>
                <c:pt idx="1030">
                  <c:v>3</c:v>
                </c:pt>
                <c:pt idx="1031">
                  <c:v>5</c:v>
                </c:pt>
                <c:pt idx="1032">
                  <c:v>4</c:v>
                </c:pt>
                <c:pt idx="1033">
                  <c:v>3</c:v>
                </c:pt>
                <c:pt idx="1034">
                  <c:v>5</c:v>
                </c:pt>
                <c:pt idx="1035">
                  <c:v>6</c:v>
                </c:pt>
                <c:pt idx="1036">
                  <c:v>5</c:v>
                </c:pt>
                <c:pt idx="1037">
                  <c:v>2</c:v>
                </c:pt>
                <c:pt idx="1038">
                  <c:v>4</c:v>
                </c:pt>
                <c:pt idx="1039">
                  <c:v>1</c:v>
                </c:pt>
                <c:pt idx="1040">
                  <c:v>1</c:v>
                </c:pt>
                <c:pt idx="1041">
                  <c:v>2</c:v>
                </c:pt>
                <c:pt idx="1042">
                  <c:v>3</c:v>
                </c:pt>
                <c:pt idx="1043">
                  <c:v>1</c:v>
                </c:pt>
                <c:pt idx="1044">
                  <c:v>3</c:v>
                </c:pt>
                <c:pt idx="1045">
                  <c:v>4</c:v>
                </c:pt>
                <c:pt idx="1046">
                  <c:v>5</c:v>
                </c:pt>
                <c:pt idx="1047">
                  <c:v>0</c:v>
                </c:pt>
                <c:pt idx="1048">
                  <c:v>3</c:v>
                </c:pt>
                <c:pt idx="1049">
                  <c:v>6</c:v>
                </c:pt>
                <c:pt idx="1050">
                  <c:v>3</c:v>
                </c:pt>
                <c:pt idx="1051">
                  <c:v>5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1</c:v>
                </c:pt>
                <c:pt idx="1056">
                  <c:v>1</c:v>
                </c:pt>
                <c:pt idx="1057">
                  <c:v>5</c:v>
                </c:pt>
                <c:pt idx="1058">
                  <c:v>6</c:v>
                </c:pt>
                <c:pt idx="1059">
                  <c:v>4</c:v>
                </c:pt>
                <c:pt idx="1060">
                  <c:v>4</c:v>
                </c:pt>
                <c:pt idx="1061">
                  <c:v>1</c:v>
                </c:pt>
                <c:pt idx="1062">
                  <c:v>1</c:v>
                </c:pt>
                <c:pt idx="1063">
                  <c:v>3</c:v>
                </c:pt>
                <c:pt idx="1064">
                  <c:v>2</c:v>
                </c:pt>
                <c:pt idx="1065">
                  <c:v>3</c:v>
                </c:pt>
                <c:pt idx="1066">
                  <c:v>1</c:v>
                </c:pt>
                <c:pt idx="1067">
                  <c:v>4</c:v>
                </c:pt>
                <c:pt idx="1068">
                  <c:v>3</c:v>
                </c:pt>
                <c:pt idx="1069">
                  <c:v>4</c:v>
                </c:pt>
                <c:pt idx="1070">
                  <c:v>1</c:v>
                </c:pt>
                <c:pt idx="1071">
                  <c:v>1</c:v>
                </c:pt>
                <c:pt idx="1072">
                  <c:v>4</c:v>
                </c:pt>
                <c:pt idx="1073">
                  <c:v>5</c:v>
                </c:pt>
                <c:pt idx="1074">
                  <c:v>1</c:v>
                </c:pt>
                <c:pt idx="1075">
                  <c:v>5</c:v>
                </c:pt>
                <c:pt idx="1076">
                  <c:v>2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1</c:v>
                </c:pt>
                <c:pt idx="1081">
                  <c:v>6</c:v>
                </c:pt>
                <c:pt idx="1082">
                  <c:v>3</c:v>
                </c:pt>
                <c:pt idx="1083">
                  <c:v>2</c:v>
                </c:pt>
                <c:pt idx="1084">
                  <c:v>3</c:v>
                </c:pt>
                <c:pt idx="1085">
                  <c:v>5</c:v>
                </c:pt>
                <c:pt idx="1086">
                  <c:v>2</c:v>
                </c:pt>
                <c:pt idx="1087">
                  <c:v>1</c:v>
                </c:pt>
                <c:pt idx="1088">
                  <c:v>5</c:v>
                </c:pt>
                <c:pt idx="1089">
                  <c:v>2</c:v>
                </c:pt>
                <c:pt idx="1090">
                  <c:v>1</c:v>
                </c:pt>
                <c:pt idx="1091">
                  <c:v>3</c:v>
                </c:pt>
                <c:pt idx="1092">
                  <c:v>3</c:v>
                </c:pt>
                <c:pt idx="1093">
                  <c:v>5</c:v>
                </c:pt>
                <c:pt idx="1094">
                  <c:v>4</c:v>
                </c:pt>
                <c:pt idx="1095">
                  <c:v>1</c:v>
                </c:pt>
                <c:pt idx="1096">
                  <c:v>2</c:v>
                </c:pt>
                <c:pt idx="1097">
                  <c:v>3</c:v>
                </c:pt>
                <c:pt idx="1098">
                  <c:v>0</c:v>
                </c:pt>
                <c:pt idx="1099">
                  <c:v>3</c:v>
                </c:pt>
                <c:pt idx="1100">
                  <c:v>3</c:v>
                </c:pt>
                <c:pt idx="1101">
                  <c:v>2</c:v>
                </c:pt>
                <c:pt idx="1102">
                  <c:v>3</c:v>
                </c:pt>
                <c:pt idx="1103">
                  <c:v>1</c:v>
                </c:pt>
                <c:pt idx="1104">
                  <c:v>5</c:v>
                </c:pt>
                <c:pt idx="1105">
                  <c:v>0</c:v>
                </c:pt>
                <c:pt idx="1106">
                  <c:v>3</c:v>
                </c:pt>
                <c:pt idx="1107">
                  <c:v>0</c:v>
                </c:pt>
                <c:pt idx="1108">
                  <c:v>3</c:v>
                </c:pt>
                <c:pt idx="1109">
                  <c:v>3</c:v>
                </c:pt>
                <c:pt idx="1110">
                  <c:v>6</c:v>
                </c:pt>
                <c:pt idx="1111">
                  <c:v>4</c:v>
                </c:pt>
                <c:pt idx="1112">
                  <c:v>2</c:v>
                </c:pt>
                <c:pt idx="1113">
                  <c:v>3</c:v>
                </c:pt>
                <c:pt idx="1114">
                  <c:v>2</c:v>
                </c:pt>
                <c:pt idx="1115">
                  <c:v>3</c:v>
                </c:pt>
                <c:pt idx="1116">
                  <c:v>1</c:v>
                </c:pt>
                <c:pt idx="1117">
                  <c:v>3</c:v>
                </c:pt>
                <c:pt idx="1118">
                  <c:v>4</c:v>
                </c:pt>
                <c:pt idx="1119">
                  <c:v>5</c:v>
                </c:pt>
                <c:pt idx="1120">
                  <c:v>1</c:v>
                </c:pt>
                <c:pt idx="1121">
                  <c:v>1</c:v>
                </c:pt>
                <c:pt idx="1122">
                  <c:v>2</c:v>
                </c:pt>
                <c:pt idx="1123">
                  <c:v>3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4</c:v>
                </c:pt>
                <c:pt idx="1129">
                  <c:v>2</c:v>
                </c:pt>
                <c:pt idx="1130">
                  <c:v>1</c:v>
                </c:pt>
                <c:pt idx="1131">
                  <c:v>3</c:v>
                </c:pt>
                <c:pt idx="1132">
                  <c:v>3</c:v>
                </c:pt>
                <c:pt idx="1133">
                  <c:v>2</c:v>
                </c:pt>
                <c:pt idx="1134">
                  <c:v>5</c:v>
                </c:pt>
                <c:pt idx="1135">
                  <c:v>3</c:v>
                </c:pt>
                <c:pt idx="1136">
                  <c:v>5</c:v>
                </c:pt>
                <c:pt idx="1137">
                  <c:v>3</c:v>
                </c:pt>
                <c:pt idx="1138">
                  <c:v>2</c:v>
                </c:pt>
                <c:pt idx="1139">
                  <c:v>2</c:v>
                </c:pt>
                <c:pt idx="1140">
                  <c:v>4</c:v>
                </c:pt>
                <c:pt idx="1141">
                  <c:v>0</c:v>
                </c:pt>
                <c:pt idx="1142">
                  <c:v>1</c:v>
                </c:pt>
                <c:pt idx="1143">
                  <c:v>3</c:v>
                </c:pt>
                <c:pt idx="1144">
                  <c:v>2</c:v>
                </c:pt>
                <c:pt idx="1145">
                  <c:v>3</c:v>
                </c:pt>
                <c:pt idx="1146">
                  <c:v>3</c:v>
                </c:pt>
                <c:pt idx="1147">
                  <c:v>2</c:v>
                </c:pt>
                <c:pt idx="1148">
                  <c:v>2</c:v>
                </c:pt>
                <c:pt idx="1149">
                  <c:v>5</c:v>
                </c:pt>
                <c:pt idx="1150">
                  <c:v>5</c:v>
                </c:pt>
                <c:pt idx="1151">
                  <c:v>5</c:v>
                </c:pt>
                <c:pt idx="1152">
                  <c:v>2</c:v>
                </c:pt>
                <c:pt idx="1153">
                  <c:v>5</c:v>
                </c:pt>
                <c:pt idx="1154">
                  <c:v>9</c:v>
                </c:pt>
                <c:pt idx="1155">
                  <c:v>3</c:v>
                </c:pt>
                <c:pt idx="1156">
                  <c:v>0</c:v>
                </c:pt>
                <c:pt idx="1157">
                  <c:v>5</c:v>
                </c:pt>
                <c:pt idx="1158">
                  <c:v>5</c:v>
                </c:pt>
                <c:pt idx="1159">
                  <c:v>8</c:v>
                </c:pt>
                <c:pt idx="1160">
                  <c:v>4</c:v>
                </c:pt>
                <c:pt idx="1161">
                  <c:v>3</c:v>
                </c:pt>
                <c:pt idx="1162">
                  <c:v>4</c:v>
                </c:pt>
                <c:pt idx="1163">
                  <c:v>2</c:v>
                </c:pt>
                <c:pt idx="1164">
                  <c:v>4</c:v>
                </c:pt>
                <c:pt idx="1165">
                  <c:v>4</c:v>
                </c:pt>
                <c:pt idx="1166">
                  <c:v>4</c:v>
                </c:pt>
                <c:pt idx="1167">
                  <c:v>2</c:v>
                </c:pt>
                <c:pt idx="1168">
                  <c:v>8</c:v>
                </c:pt>
                <c:pt idx="1169">
                  <c:v>0</c:v>
                </c:pt>
                <c:pt idx="1170">
                  <c:v>1</c:v>
                </c:pt>
                <c:pt idx="1171">
                  <c:v>4</c:v>
                </c:pt>
                <c:pt idx="1172">
                  <c:v>3</c:v>
                </c:pt>
                <c:pt idx="1173">
                  <c:v>1</c:v>
                </c:pt>
                <c:pt idx="1174">
                  <c:v>3</c:v>
                </c:pt>
                <c:pt idx="1175">
                  <c:v>8</c:v>
                </c:pt>
                <c:pt idx="1176">
                  <c:v>1</c:v>
                </c:pt>
                <c:pt idx="1177">
                  <c:v>4</c:v>
                </c:pt>
                <c:pt idx="1178">
                  <c:v>3</c:v>
                </c:pt>
                <c:pt idx="1179">
                  <c:v>3</c:v>
                </c:pt>
                <c:pt idx="1180">
                  <c:v>2</c:v>
                </c:pt>
                <c:pt idx="1181">
                  <c:v>3</c:v>
                </c:pt>
                <c:pt idx="1182">
                  <c:v>5</c:v>
                </c:pt>
                <c:pt idx="1183">
                  <c:v>2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1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2</c:v>
                </c:pt>
                <c:pt idx="1192">
                  <c:v>3</c:v>
                </c:pt>
                <c:pt idx="1193">
                  <c:v>3</c:v>
                </c:pt>
                <c:pt idx="1194">
                  <c:v>2</c:v>
                </c:pt>
                <c:pt idx="1195">
                  <c:v>6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3</c:v>
                </c:pt>
                <c:pt idx="1201">
                  <c:v>0</c:v>
                </c:pt>
                <c:pt idx="1202">
                  <c:v>2</c:v>
                </c:pt>
                <c:pt idx="1203">
                  <c:v>3</c:v>
                </c:pt>
                <c:pt idx="1204">
                  <c:v>4</c:v>
                </c:pt>
                <c:pt idx="1205">
                  <c:v>2</c:v>
                </c:pt>
                <c:pt idx="1206">
                  <c:v>5</c:v>
                </c:pt>
                <c:pt idx="1207">
                  <c:v>7</c:v>
                </c:pt>
                <c:pt idx="1208">
                  <c:v>4</c:v>
                </c:pt>
                <c:pt idx="1209">
                  <c:v>2</c:v>
                </c:pt>
                <c:pt idx="1210">
                  <c:v>4</c:v>
                </c:pt>
                <c:pt idx="1211">
                  <c:v>4</c:v>
                </c:pt>
                <c:pt idx="1212">
                  <c:v>2</c:v>
                </c:pt>
                <c:pt idx="1213">
                  <c:v>7</c:v>
                </c:pt>
                <c:pt idx="1214">
                  <c:v>0</c:v>
                </c:pt>
                <c:pt idx="1215">
                  <c:v>2</c:v>
                </c:pt>
                <c:pt idx="1216">
                  <c:v>3</c:v>
                </c:pt>
                <c:pt idx="1217">
                  <c:v>1</c:v>
                </c:pt>
                <c:pt idx="1218">
                  <c:v>3</c:v>
                </c:pt>
                <c:pt idx="1219">
                  <c:v>2</c:v>
                </c:pt>
                <c:pt idx="1220">
                  <c:v>6</c:v>
                </c:pt>
                <c:pt idx="1221">
                  <c:v>2</c:v>
                </c:pt>
                <c:pt idx="1222">
                  <c:v>4</c:v>
                </c:pt>
                <c:pt idx="1223">
                  <c:v>4</c:v>
                </c:pt>
                <c:pt idx="1224">
                  <c:v>5</c:v>
                </c:pt>
                <c:pt idx="1225">
                  <c:v>7</c:v>
                </c:pt>
                <c:pt idx="1226">
                  <c:v>2</c:v>
                </c:pt>
                <c:pt idx="1227">
                  <c:v>6</c:v>
                </c:pt>
                <c:pt idx="1228">
                  <c:v>4</c:v>
                </c:pt>
                <c:pt idx="1229">
                  <c:v>1</c:v>
                </c:pt>
                <c:pt idx="1230">
                  <c:v>8</c:v>
                </c:pt>
                <c:pt idx="1231">
                  <c:v>8</c:v>
                </c:pt>
                <c:pt idx="1232">
                  <c:v>6</c:v>
                </c:pt>
                <c:pt idx="1233">
                  <c:v>8</c:v>
                </c:pt>
                <c:pt idx="1234">
                  <c:v>7</c:v>
                </c:pt>
                <c:pt idx="1235">
                  <c:v>10</c:v>
                </c:pt>
                <c:pt idx="1236">
                  <c:v>8</c:v>
                </c:pt>
                <c:pt idx="1237">
                  <c:v>6</c:v>
                </c:pt>
                <c:pt idx="1238">
                  <c:v>9</c:v>
                </c:pt>
                <c:pt idx="1239">
                  <c:v>5</c:v>
                </c:pt>
                <c:pt idx="1240">
                  <c:v>6</c:v>
                </c:pt>
                <c:pt idx="1241">
                  <c:v>3</c:v>
                </c:pt>
                <c:pt idx="1242">
                  <c:v>1</c:v>
                </c:pt>
                <c:pt idx="1243">
                  <c:v>5</c:v>
                </c:pt>
                <c:pt idx="1244">
                  <c:v>4</c:v>
                </c:pt>
                <c:pt idx="1245">
                  <c:v>3</c:v>
                </c:pt>
                <c:pt idx="1246">
                  <c:v>5</c:v>
                </c:pt>
                <c:pt idx="1247">
                  <c:v>6</c:v>
                </c:pt>
                <c:pt idx="1248">
                  <c:v>3</c:v>
                </c:pt>
                <c:pt idx="1249">
                  <c:v>2</c:v>
                </c:pt>
                <c:pt idx="1250">
                  <c:v>4</c:v>
                </c:pt>
                <c:pt idx="1251">
                  <c:v>1</c:v>
                </c:pt>
                <c:pt idx="1252">
                  <c:v>5</c:v>
                </c:pt>
                <c:pt idx="1253">
                  <c:v>3</c:v>
                </c:pt>
                <c:pt idx="1254">
                  <c:v>4</c:v>
                </c:pt>
                <c:pt idx="1255">
                  <c:v>3</c:v>
                </c:pt>
                <c:pt idx="1256">
                  <c:v>2</c:v>
                </c:pt>
                <c:pt idx="1257">
                  <c:v>2</c:v>
                </c:pt>
                <c:pt idx="1258">
                  <c:v>0</c:v>
                </c:pt>
                <c:pt idx="1259">
                  <c:v>1</c:v>
                </c:pt>
                <c:pt idx="1260">
                  <c:v>8</c:v>
                </c:pt>
                <c:pt idx="1261">
                  <c:v>2</c:v>
                </c:pt>
                <c:pt idx="1262">
                  <c:v>2</c:v>
                </c:pt>
                <c:pt idx="1263">
                  <c:v>1</c:v>
                </c:pt>
                <c:pt idx="1264">
                  <c:v>5</c:v>
                </c:pt>
                <c:pt idx="1265">
                  <c:v>2</c:v>
                </c:pt>
                <c:pt idx="1266">
                  <c:v>4</c:v>
                </c:pt>
                <c:pt idx="1267">
                  <c:v>2</c:v>
                </c:pt>
                <c:pt idx="1268">
                  <c:v>4</c:v>
                </c:pt>
                <c:pt idx="1269">
                  <c:v>3</c:v>
                </c:pt>
                <c:pt idx="1270">
                  <c:v>2</c:v>
                </c:pt>
                <c:pt idx="1271">
                  <c:v>3</c:v>
                </c:pt>
                <c:pt idx="1272">
                  <c:v>8</c:v>
                </c:pt>
                <c:pt idx="1273">
                  <c:v>6</c:v>
                </c:pt>
                <c:pt idx="1274">
                  <c:v>7</c:v>
                </c:pt>
                <c:pt idx="1275">
                  <c:v>11</c:v>
                </c:pt>
                <c:pt idx="1276">
                  <c:v>3</c:v>
                </c:pt>
                <c:pt idx="1277">
                  <c:v>3</c:v>
                </c:pt>
                <c:pt idx="1278">
                  <c:v>11</c:v>
                </c:pt>
                <c:pt idx="1279">
                  <c:v>7</c:v>
                </c:pt>
                <c:pt idx="1280">
                  <c:v>7</c:v>
                </c:pt>
                <c:pt idx="1281">
                  <c:v>7</c:v>
                </c:pt>
                <c:pt idx="1282">
                  <c:v>2</c:v>
                </c:pt>
                <c:pt idx="1283">
                  <c:v>5</c:v>
                </c:pt>
                <c:pt idx="1284">
                  <c:v>9</c:v>
                </c:pt>
                <c:pt idx="1285">
                  <c:v>8</c:v>
                </c:pt>
                <c:pt idx="1286">
                  <c:v>11</c:v>
                </c:pt>
                <c:pt idx="1287">
                  <c:v>5</c:v>
                </c:pt>
                <c:pt idx="1288">
                  <c:v>9</c:v>
                </c:pt>
                <c:pt idx="1289">
                  <c:v>13</c:v>
                </c:pt>
                <c:pt idx="1290">
                  <c:v>11</c:v>
                </c:pt>
                <c:pt idx="1291">
                  <c:v>20</c:v>
                </c:pt>
                <c:pt idx="1292">
                  <c:v>29</c:v>
                </c:pt>
                <c:pt idx="1293">
                  <c:v>22</c:v>
                </c:pt>
                <c:pt idx="1294">
                  <c:v>25</c:v>
                </c:pt>
                <c:pt idx="1295">
                  <c:v>30</c:v>
                </c:pt>
                <c:pt idx="1296">
                  <c:v>44</c:v>
                </c:pt>
                <c:pt idx="1297">
                  <c:v>47</c:v>
                </c:pt>
                <c:pt idx="1298">
                  <c:v>46</c:v>
                </c:pt>
                <c:pt idx="1299">
                  <c:v>57</c:v>
                </c:pt>
                <c:pt idx="1300">
                  <c:v>54</c:v>
                </c:pt>
                <c:pt idx="1301">
                  <c:v>66</c:v>
                </c:pt>
                <c:pt idx="1302">
                  <c:v>53</c:v>
                </c:pt>
                <c:pt idx="1303">
                  <c:v>69</c:v>
                </c:pt>
                <c:pt idx="1304">
                  <c:v>60</c:v>
                </c:pt>
                <c:pt idx="1305">
                  <c:v>54</c:v>
                </c:pt>
                <c:pt idx="1306">
                  <c:v>59</c:v>
                </c:pt>
                <c:pt idx="1307">
                  <c:v>67</c:v>
                </c:pt>
                <c:pt idx="1308">
                  <c:v>78</c:v>
                </c:pt>
                <c:pt idx="1309">
                  <c:v>69</c:v>
                </c:pt>
                <c:pt idx="1310">
                  <c:v>61</c:v>
                </c:pt>
                <c:pt idx="1311">
                  <c:v>62</c:v>
                </c:pt>
                <c:pt idx="1312">
                  <c:v>68</c:v>
                </c:pt>
                <c:pt idx="1313">
                  <c:v>46</c:v>
                </c:pt>
                <c:pt idx="1314">
                  <c:v>42</c:v>
                </c:pt>
                <c:pt idx="1315">
                  <c:v>33</c:v>
                </c:pt>
                <c:pt idx="1316">
                  <c:v>34</c:v>
                </c:pt>
                <c:pt idx="1317">
                  <c:v>24</c:v>
                </c:pt>
                <c:pt idx="1318">
                  <c:v>17</c:v>
                </c:pt>
                <c:pt idx="1319">
                  <c:v>27</c:v>
                </c:pt>
                <c:pt idx="1320">
                  <c:v>16</c:v>
                </c:pt>
                <c:pt idx="1321">
                  <c:v>20</c:v>
                </c:pt>
                <c:pt idx="1322">
                  <c:v>13</c:v>
                </c:pt>
                <c:pt idx="1323">
                  <c:v>12</c:v>
                </c:pt>
                <c:pt idx="1324">
                  <c:v>11</c:v>
                </c:pt>
                <c:pt idx="1325">
                  <c:v>10</c:v>
                </c:pt>
                <c:pt idx="1326">
                  <c:v>8</c:v>
                </c:pt>
                <c:pt idx="1327">
                  <c:v>8</c:v>
                </c:pt>
                <c:pt idx="1328">
                  <c:v>14</c:v>
                </c:pt>
                <c:pt idx="1329">
                  <c:v>4</c:v>
                </c:pt>
                <c:pt idx="1330">
                  <c:v>6</c:v>
                </c:pt>
                <c:pt idx="1331">
                  <c:v>8</c:v>
                </c:pt>
                <c:pt idx="1332">
                  <c:v>16</c:v>
                </c:pt>
                <c:pt idx="1333">
                  <c:v>8</c:v>
                </c:pt>
                <c:pt idx="1334">
                  <c:v>7</c:v>
                </c:pt>
                <c:pt idx="1335">
                  <c:v>10</c:v>
                </c:pt>
                <c:pt idx="1336">
                  <c:v>3</c:v>
                </c:pt>
                <c:pt idx="1337">
                  <c:v>7</c:v>
                </c:pt>
                <c:pt idx="1338">
                  <c:v>10</c:v>
                </c:pt>
                <c:pt idx="1339">
                  <c:v>5</c:v>
                </c:pt>
                <c:pt idx="1340">
                  <c:v>6</c:v>
                </c:pt>
                <c:pt idx="1341">
                  <c:v>8</c:v>
                </c:pt>
                <c:pt idx="1342">
                  <c:v>9</c:v>
                </c:pt>
                <c:pt idx="1343">
                  <c:v>10</c:v>
                </c:pt>
                <c:pt idx="1344">
                  <c:v>6</c:v>
                </c:pt>
                <c:pt idx="1345">
                  <c:v>6</c:v>
                </c:pt>
                <c:pt idx="1346">
                  <c:v>8</c:v>
                </c:pt>
                <c:pt idx="1347">
                  <c:v>5</c:v>
                </c:pt>
                <c:pt idx="1348">
                  <c:v>7</c:v>
                </c:pt>
                <c:pt idx="1349">
                  <c:v>12</c:v>
                </c:pt>
                <c:pt idx="1350">
                  <c:v>3</c:v>
                </c:pt>
                <c:pt idx="1351">
                  <c:v>6</c:v>
                </c:pt>
                <c:pt idx="1352">
                  <c:v>11</c:v>
                </c:pt>
                <c:pt idx="1353">
                  <c:v>7</c:v>
                </c:pt>
                <c:pt idx="1354">
                  <c:v>4</c:v>
                </c:pt>
                <c:pt idx="1355">
                  <c:v>7</c:v>
                </c:pt>
                <c:pt idx="1356">
                  <c:v>5</c:v>
                </c:pt>
                <c:pt idx="1357">
                  <c:v>5</c:v>
                </c:pt>
                <c:pt idx="1358">
                  <c:v>9</c:v>
                </c:pt>
                <c:pt idx="1359">
                  <c:v>8</c:v>
                </c:pt>
                <c:pt idx="1360">
                  <c:v>6</c:v>
                </c:pt>
                <c:pt idx="1361">
                  <c:v>12</c:v>
                </c:pt>
                <c:pt idx="1362">
                  <c:v>11</c:v>
                </c:pt>
                <c:pt idx="1363">
                  <c:v>7</c:v>
                </c:pt>
                <c:pt idx="1364">
                  <c:v>5</c:v>
                </c:pt>
                <c:pt idx="1365">
                  <c:v>4</c:v>
                </c:pt>
                <c:pt idx="1366">
                  <c:v>8</c:v>
                </c:pt>
                <c:pt idx="1367">
                  <c:v>5</c:v>
                </c:pt>
                <c:pt idx="1368">
                  <c:v>5</c:v>
                </c:pt>
                <c:pt idx="1369">
                  <c:v>4</c:v>
                </c:pt>
                <c:pt idx="1370">
                  <c:v>5</c:v>
                </c:pt>
                <c:pt idx="1371">
                  <c:v>4</c:v>
                </c:pt>
                <c:pt idx="1372">
                  <c:v>4</c:v>
                </c:pt>
                <c:pt idx="1373">
                  <c:v>7</c:v>
                </c:pt>
                <c:pt idx="1374">
                  <c:v>9</c:v>
                </c:pt>
                <c:pt idx="1375">
                  <c:v>7</c:v>
                </c:pt>
                <c:pt idx="1376">
                  <c:v>6</c:v>
                </c:pt>
                <c:pt idx="1377">
                  <c:v>4</c:v>
                </c:pt>
                <c:pt idx="1378">
                  <c:v>5</c:v>
                </c:pt>
                <c:pt idx="1379">
                  <c:v>10</c:v>
                </c:pt>
                <c:pt idx="1380">
                  <c:v>10</c:v>
                </c:pt>
                <c:pt idx="1381">
                  <c:v>10</c:v>
                </c:pt>
                <c:pt idx="1382">
                  <c:v>13</c:v>
                </c:pt>
                <c:pt idx="1383">
                  <c:v>16</c:v>
                </c:pt>
                <c:pt idx="1384">
                  <c:v>22</c:v>
                </c:pt>
                <c:pt idx="1385">
                  <c:v>16</c:v>
                </c:pt>
                <c:pt idx="1386">
                  <c:v>29</c:v>
                </c:pt>
                <c:pt idx="1387">
                  <c:v>33</c:v>
                </c:pt>
                <c:pt idx="1388">
                  <c:v>45</c:v>
                </c:pt>
                <c:pt idx="1389">
                  <c:v>34</c:v>
                </c:pt>
                <c:pt idx="1390">
                  <c:v>46</c:v>
                </c:pt>
                <c:pt idx="1391">
                  <c:v>62</c:v>
                </c:pt>
                <c:pt idx="1392">
                  <c:v>55</c:v>
                </c:pt>
                <c:pt idx="1393">
                  <c:v>49</c:v>
                </c:pt>
                <c:pt idx="1394">
                  <c:v>57</c:v>
                </c:pt>
                <c:pt idx="1395">
                  <c:v>64</c:v>
                </c:pt>
                <c:pt idx="1396">
                  <c:v>67</c:v>
                </c:pt>
                <c:pt idx="1397">
                  <c:v>59</c:v>
                </c:pt>
                <c:pt idx="1398">
                  <c:v>77</c:v>
                </c:pt>
                <c:pt idx="1399">
                  <c:v>75</c:v>
                </c:pt>
                <c:pt idx="1400">
                  <c:v>63</c:v>
                </c:pt>
                <c:pt idx="1401">
                  <c:v>54</c:v>
                </c:pt>
                <c:pt idx="1402">
                  <c:v>66</c:v>
                </c:pt>
                <c:pt idx="1403">
                  <c:v>62</c:v>
                </c:pt>
                <c:pt idx="1404">
                  <c:v>68</c:v>
                </c:pt>
                <c:pt idx="1405">
                  <c:v>80</c:v>
                </c:pt>
                <c:pt idx="1406">
                  <c:v>73</c:v>
                </c:pt>
                <c:pt idx="1407">
                  <c:v>70</c:v>
                </c:pt>
                <c:pt idx="1408">
                  <c:v>53</c:v>
                </c:pt>
                <c:pt idx="1409">
                  <c:v>39</c:v>
                </c:pt>
                <c:pt idx="1410">
                  <c:v>50</c:v>
                </c:pt>
                <c:pt idx="1411">
                  <c:v>53</c:v>
                </c:pt>
                <c:pt idx="1412">
                  <c:v>36</c:v>
                </c:pt>
                <c:pt idx="1413">
                  <c:v>54</c:v>
                </c:pt>
                <c:pt idx="1414">
                  <c:v>45</c:v>
                </c:pt>
                <c:pt idx="1415">
                  <c:v>54</c:v>
                </c:pt>
                <c:pt idx="1416">
                  <c:v>48</c:v>
                </c:pt>
                <c:pt idx="1417">
                  <c:v>54</c:v>
                </c:pt>
                <c:pt idx="1418">
                  <c:v>31</c:v>
                </c:pt>
                <c:pt idx="1419">
                  <c:v>55</c:v>
                </c:pt>
                <c:pt idx="1420">
                  <c:v>46</c:v>
                </c:pt>
                <c:pt idx="1421">
                  <c:v>42</c:v>
                </c:pt>
                <c:pt idx="1422">
                  <c:v>49</c:v>
                </c:pt>
                <c:pt idx="1423">
                  <c:v>41</c:v>
                </c:pt>
                <c:pt idx="1424">
                  <c:v>49</c:v>
                </c:pt>
                <c:pt idx="1425">
                  <c:v>38</c:v>
                </c:pt>
                <c:pt idx="1426">
                  <c:v>37</c:v>
                </c:pt>
                <c:pt idx="1427">
                  <c:v>24</c:v>
                </c:pt>
                <c:pt idx="1428">
                  <c:v>31</c:v>
                </c:pt>
                <c:pt idx="1429">
                  <c:v>38</c:v>
                </c:pt>
                <c:pt idx="1430">
                  <c:v>28</c:v>
                </c:pt>
                <c:pt idx="1431">
                  <c:v>28</c:v>
                </c:pt>
                <c:pt idx="1432">
                  <c:v>26</c:v>
                </c:pt>
                <c:pt idx="1433">
                  <c:v>15</c:v>
                </c:pt>
                <c:pt idx="1434">
                  <c:v>18</c:v>
                </c:pt>
                <c:pt idx="1435">
                  <c:v>5</c:v>
                </c:pt>
                <c:pt idx="1436">
                  <c:v>11</c:v>
                </c:pt>
                <c:pt idx="1437">
                  <c:v>12</c:v>
                </c:pt>
                <c:pt idx="1438">
                  <c:v>4</c:v>
                </c:pt>
                <c:pt idx="1439">
                  <c:v>8</c:v>
                </c:pt>
                <c:pt idx="1440">
                  <c:v>7</c:v>
                </c:pt>
                <c:pt idx="1441">
                  <c:v>6</c:v>
                </c:pt>
                <c:pt idx="1442">
                  <c:v>9</c:v>
                </c:pt>
                <c:pt idx="1443">
                  <c:v>6</c:v>
                </c:pt>
                <c:pt idx="1444">
                  <c:v>2</c:v>
                </c:pt>
                <c:pt idx="1445">
                  <c:v>3</c:v>
                </c:pt>
                <c:pt idx="1446">
                  <c:v>5</c:v>
                </c:pt>
                <c:pt idx="1447">
                  <c:v>3</c:v>
                </c:pt>
                <c:pt idx="1448">
                  <c:v>5</c:v>
                </c:pt>
                <c:pt idx="1449">
                  <c:v>7</c:v>
                </c:pt>
                <c:pt idx="1450">
                  <c:v>9</c:v>
                </c:pt>
                <c:pt idx="1451">
                  <c:v>2</c:v>
                </c:pt>
                <c:pt idx="1452">
                  <c:v>4</c:v>
                </c:pt>
                <c:pt idx="1453">
                  <c:v>4</c:v>
                </c:pt>
                <c:pt idx="1454">
                  <c:v>1</c:v>
                </c:pt>
                <c:pt idx="1455">
                  <c:v>5</c:v>
                </c:pt>
                <c:pt idx="1456">
                  <c:v>2</c:v>
                </c:pt>
                <c:pt idx="1457">
                  <c:v>1</c:v>
                </c:pt>
                <c:pt idx="1458">
                  <c:v>2</c:v>
                </c:pt>
                <c:pt idx="1459">
                  <c:v>2</c:v>
                </c:pt>
                <c:pt idx="1460">
                  <c:v>1</c:v>
                </c:pt>
                <c:pt idx="1461">
                  <c:v>1</c:v>
                </c:pt>
                <c:pt idx="1462">
                  <c:v>2</c:v>
                </c:pt>
                <c:pt idx="1463">
                  <c:v>1</c:v>
                </c:pt>
                <c:pt idx="1464">
                  <c:v>0</c:v>
                </c:pt>
                <c:pt idx="1465">
                  <c:v>0</c:v>
                </c:pt>
                <c:pt idx="1466">
                  <c:v>2</c:v>
                </c:pt>
                <c:pt idx="1467">
                  <c:v>4</c:v>
                </c:pt>
                <c:pt idx="1468">
                  <c:v>3</c:v>
                </c:pt>
                <c:pt idx="1469">
                  <c:v>3</c:v>
                </c:pt>
                <c:pt idx="1470">
                  <c:v>1</c:v>
                </c:pt>
                <c:pt idx="1471">
                  <c:v>5</c:v>
                </c:pt>
                <c:pt idx="1472">
                  <c:v>2</c:v>
                </c:pt>
                <c:pt idx="1473">
                  <c:v>4</c:v>
                </c:pt>
                <c:pt idx="1474">
                  <c:v>6</c:v>
                </c:pt>
                <c:pt idx="1475">
                  <c:v>5</c:v>
                </c:pt>
                <c:pt idx="1476">
                  <c:v>8</c:v>
                </c:pt>
                <c:pt idx="1477">
                  <c:v>8</c:v>
                </c:pt>
                <c:pt idx="1478">
                  <c:v>6</c:v>
                </c:pt>
                <c:pt idx="1479">
                  <c:v>7</c:v>
                </c:pt>
                <c:pt idx="1480">
                  <c:v>6</c:v>
                </c:pt>
                <c:pt idx="1481">
                  <c:v>14</c:v>
                </c:pt>
                <c:pt idx="1482">
                  <c:v>10</c:v>
                </c:pt>
                <c:pt idx="1483">
                  <c:v>10</c:v>
                </c:pt>
                <c:pt idx="1484">
                  <c:v>13</c:v>
                </c:pt>
                <c:pt idx="1485">
                  <c:v>16</c:v>
                </c:pt>
                <c:pt idx="1486">
                  <c:v>14</c:v>
                </c:pt>
                <c:pt idx="1487">
                  <c:v>24</c:v>
                </c:pt>
                <c:pt idx="1488">
                  <c:v>19</c:v>
                </c:pt>
                <c:pt idx="1489">
                  <c:v>27</c:v>
                </c:pt>
                <c:pt idx="1490">
                  <c:v>19</c:v>
                </c:pt>
                <c:pt idx="1491">
                  <c:v>25</c:v>
                </c:pt>
                <c:pt idx="1492">
                  <c:v>23</c:v>
                </c:pt>
                <c:pt idx="1493">
                  <c:v>28</c:v>
                </c:pt>
                <c:pt idx="1494">
                  <c:v>20</c:v>
                </c:pt>
                <c:pt idx="1495">
                  <c:v>30</c:v>
                </c:pt>
                <c:pt idx="1496">
                  <c:v>20</c:v>
                </c:pt>
                <c:pt idx="1497">
                  <c:v>25</c:v>
                </c:pt>
                <c:pt idx="1498">
                  <c:v>22</c:v>
                </c:pt>
                <c:pt idx="1499">
                  <c:v>21</c:v>
                </c:pt>
                <c:pt idx="1500">
                  <c:v>25</c:v>
                </c:pt>
                <c:pt idx="1501">
                  <c:v>34</c:v>
                </c:pt>
                <c:pt idx="1502">
                  <c:v>23</c:v>
                </c:pt>
                <c:pt idx="1503">
                  <c:v>27</c:v>
                </c:pt>
                <c:pt idx="1504">
                  <c:v>28</c:v>
                </c:pt>
                <c:pt idx="1505">
                  <c:v>32</c:v>
                </c:pt>
                <c:pt idx="1506">
                  <c:v>23</c:v>
                </c:pt>
                <c:pt idx="1507">
                  <c:v>37</c:v>
                </c:pt>
                <c:pt idx="1508">
                  <c:v>23</c:v>
                </c:pt>
                <c:pt idx="1509">
                  <c:v>35</c:v>
                </c:pt>
                <c:pt idx="1510">
                  <c:v>21</c:v>
                </c:pt>
                <c:pt idx="1511">
                  <c:v>34</c:v>
                </c:pt>
                <c:pt idx="1512">
                  <c:v>41</c:v>
                </c:pt>
                <c:pt idx="1513">
                  <c:v>31</c:v>
                </c:pt>
                <c:pt idx="1514">
                  <c:v>38</c:v>
                </c:pt>
                <c:pt idx="1515">
                  <c:v>41</c:v>
                </c:pt>
                <c:pt idx="1516">
                  <c:v>34</c:v>
                </c:pt>
                <c:pt idx="1517">
                  <c:v>41</c:v>
                </c:pt>
                <c:pt idx="1518">
                  <c:v>33</c:v>
                </c:pt>
                <c:pt idx="1519">
                  <c:v>27</c:v>
                </c:pt>
                <c:pt idx="1520">
                  <c:v>25</c:v>
                </c:pt>
                <c:pt idx="1521">
                  <c:v>37</c:v>
                </c:pt>
                <c:pt idx="1522">
                  <c:v>23</c:v>
                </c:pt>
                <c:pt idx="1523">
                  <c:v>27</c:v>
                </c:pt>
                <c:pt idx="1524">
                  <c:v>37</c:v>
                </c:pt>
                <c:pt idx="1525">
                  <c:v>21</c:v>
                </c:pt>
                <c:pt idx="1526">
                  <c:v>17</c:v>
                </c:pt>
                <c:pt idx="1527">
                  <c:v>20</c:v>
                </c:pt>
                <c:pt idx="1528">
                  <c:v>16</c:v>
                </c:pt>
                <c:pt idx="1529">
                  <c:v>11</c:v>
                </c:pt>
                <c:pt idx="1530">
                  <c:v>21</c:v>
                </c:pt>
                <c:pt idx="1531">
                  <c:v>17</c:v>
                </c:pt>
                <c:pt idx="1532">
                  <c:v>11</c:v>
                </c:pt>
                <c:pt idx="1533">
                  <c:v>11</c:v>
                </c:pt>
                <c:pt idx="1534">
                  <c:v>11</c:v>
                </c:pt>
                <c:pt idx="1535">
                  <c:v>9</c:v>
                </c:pt>
                <c:pt idx="1536">
                  <c:v>9</c:v>
                </c:pt>
                <c:pt idx="1537">
                  <c:v>6</c:v>
                </c:pt>
                <c:pt idx="1538">
                  <c:v>9</c:v>
                </c:pt>
                <c:pt idx="1539">
                  <c:v>18</c:v>
                </c:pt>
                <c:pt idx="1540">
                  <c:v>13</c:v>
                </c:pt>
                <c:pt idx="1541">
                  <c:v>12</c:v>
                </c:pt>
                <c:pt idx="1542">
                  <c:v>5</c:v>
                </c:pt>
                <c:pt idx="1543">
                  <c:v>9</c:v>
                </c:pt>
                <c:pt idx="1544">
                  <c:v>9</c:v>
                </c:pt>
                <c:pt idx="1545">
                  <c:v>4</c:v>
                </c:pt>
                <c:pt idx="1546">
                  <c:v>6</c:v>
                </c:pt>
                <c:pt idx="1547">
                  <c:v>4</c:v>
                </c:pt>
                <c:pt idx="1548">
                  <c:v>7</c:v>
                </c:pt>
                <c:pt idx="1549">
                  <c:v>6</c:v>
                </c:pt>
                <c:pt idx="1550">
                  <c:v>3</c:v>
                </c:pt>
                <c:pt idx="1551">
                  <c:v>8</c:v>
                </c:pt>
                <c:pt idx="1552">
                  <c:v>2</c:v>
                </c:pt>
                <c:pt idx="1553">
                  <c:v>3</c:v>
                </c:pt>
                <c:pt idx="1554">
                  <c:v>5</c:v>
                </c:pt>
                <c:pt idx="1555">
                  <c:v>3</c:v>
                </c:pt>
                <c:pt idx="1556">
                  <c:v>5</c:v>
                </c:pt>
                <c:pt idx="1557">
                  <c:v>2</c:v>
                </c:pt>
                <c:pt idx="1558">
                  <c:v>1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1</c:v>
                </c:pt>
                <c:pt idx="1563">
                  <c:v>1</c:v>
                </c:pt>
                <c:pt idx="1564">
                  <c:v>2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2</c:v>
                </c:pt>
                <c:pt idx="1570">
                  <c:v>0</c:v>
                </c:pt>
                <c:pt idx="1571">
                  <c:v>1</c:v>
                </c:pt>
                <c:pt idx="1572">
                  <c:v>2</c:v>
                </c:pt>
                <c:pt idx="1573">
                  <c:v>2</c:v>
                </c:pt>
                <c:pt idx="1574">
                  <c:v>1</c:v>
                </c:pt>
                <c:pt idx="1575">
                  <c:v>4</c:v>
                </c:pt>
                <c:pt idx="1576">
                  <c:v>2</c:v>
                </c:pt>
                <c:pt idx="1577">
                  <c:v>3</c:v>
                </c:pt>
                <c:pt idx="1578">
                  <c:v>0</c:v>
                </c:pt>
                <c:pt idx="1579">
                  <c:v>2</c:v>
                </c:pt>
                <c:pt idx="1580">
                  <c:v>3</c:v>
                </c:pt>
                <c:pt idx="1581">
                  <c:v>1</c:v>
                </c:pt>
                <c:pt idx="1582">
                  <c:v>1</c:v>
                </c:pt>
                <c:pt idx="1583">
                  <c:v>0</c:v>
                </c:pt>
                <c:pt idx="1584">
                  <c:v>6</c:v>
                </c:pt>
                <c:pt idx="1585">
                  <c:v>1</c:v>
                </c:pt>
                <c:pt idx="1586">
                  <c:v>3</c:v>
                </c:pt>
                <c:pt idx="1587">
                  <c:v>1</c:v>
                </c:pt>
                <c:pt idx="1588">
                  <c:v>1</c:v>
                </c:pt>
                <c:pt idx="1589">
                  <c:v>4</c:v>
                </c:pt>
                <c:pt idx="1590">
                  <c:v>0</c:v>
                </c:pt>
                <c:pt idx="1591">
                  <c:v>2</c:v>
                </c:pt>
                <c:pt idx="1592">
                  <c:v>0</c:v>
                </c:pt>
                <c:pt idx="1593">
                  <c:v>0</c:v>
                </c:pt>
                <c:pt idx="1594">
                  <c:v>1</c:v>
                </c:pt>
                <c:pt idx="1595">
                  <c:v>2</c:v>
                </c:pt>
                <c:pt idx="1596">
                  <c:v>2</c:v>
                </c:pt>
                <c:pt idx="1597">
                  <c:v>1</c:v>
                </c:pt>
                <c:pt idx="1598">
                  <c:v>3</c:v>
                </c:pt>
                <c:pt idx="1599">
                  <c:v>3</c:v>
                </c:pt>
                <c:pt idx="1600">
                  <c:v>4</c:v>
                </c:pt>
                <c:pt idx="1601">
                  <c:v>6</c:v>
                </c:pt>
                <c:pt idx="1602">
                  <c:v>6</c:v>
                </c:pt>
                <c:pt idx="1603">
                  <c:v>2</c:v>
                </c:pt>
                <c:pt idx="1604">
                  <c:v>4</c:v>
                </c:pt>
                <c:pt idx="1605">
                  <c:v>2</c:v>
                </c:pt>
                <c:pt idx="1606">
                  <c:v>3</c:v>
                </c:pt>
                <c:pt idx="1607">
                  <c:v>2</c:v>
                </c:pt>
                <c:pt idx="1608">
                  <c:v>2</c:v>
                </c:pt>
                <c:pt idx="1609">
                  <c:v>9</c:v>
                </c:pt>
                <c:pt idx="1610">
                  <c:v>4</c:v>
                </c:pt>
                <c:pt idx="1611">
                  <c:v>11</c:v>
                </c:pt>
                <c:pt idx="1612">
                  <c:v>6</c:v>
                </c:pt>
                <c:pt idx="1613">
                  <c:v>7</c:v>
                </c:pt>
                <c:pt idx="1614">
                  <c:v>7</c:v>
                </c:pt>
                <c:pt idx="1615">
                  <c:v>4</c:v>
                </c:pt>
                <c:pt idx="1616">
                  <c:v>4</c:v>
                </c:pt>
                <c:pt idx="1617">
                  <c:v>8</c:v>
                </c:pt>
                <c:pt idx="1618">
                  <c:v>6</c:v>
                </c:pt>
                <c:pt idx="1619">
                  <c:v>6</c:v>
                </c:pt>
                <c:pt idx="1620">
                  <c:v>6</c:v>
                </c:pt>
                <c:pt idx="1621">
                  <c:v>2</c:v>
                </c:pt>
                <c:pt idx="1622">
                  <c:v>5</c:v>
                </c:pt>
                <c:pt idx="1623">
                  <c:v>3</c:v>
                </c:pt>
                <c:pt idx="1624">
                  <c:v>7</c:v>
                </c:pt>
                <c:pt idx="1625">
                  <c:v>7</c:v>
                </c:pt>
                <c:pt idx="1626">
                  <c:v>5</c:v>
                </c:pt>
                <c:pt idx="1627">
                  <c:v>5</c:v>
                </c:pt>
                <c:pt idx="1628">
                  <c:v>6</c:v>
                </c:pt>
                <c:pt idx="1629">
                  <c:v>4</c:v>
                </c:pt>
                <c:pt idx="1630">
                  <c:v>2</c:v>
                </c:pt>
                <c:pt idx="1631">
                  <c:v>5</c:v>
                </c:pt>
                <c:pt idx="1632">
                  <c:v>3</c:v>
                </c:pt>
                <c:pt idx="1633">
                  <c:v>2</c:v>
                </c:pt>
                <c:pt idx="1634">
                  <c:v>4</c:v>
                </c:pt>
                <c:pt idx="1635">
                  <c:v>3</c:v>
                </c:pt>
                <c:pt idx="1636">
                  <c:v>7</c:v>
                </c:pt>
                <c:pt idx="1637">
                  <c:v>0</c:v>
                </c:pt>
                <c:pt idx="1638">
                  <c:v>3</c:v>
                </c:pt>
                <c:pt idx="1639">
                  <c:v>3</c:v>
                </c:pt>
                <c:pt idx="1640">
                  <c:v>2</c:v>
                </c:pt>
                <c:pt idx="1641">
                  <c:v>4</c:v>
                </c:pt>
                <c:pt idx="1642">
                  <c:v>4</c:v>
                </c:pt>
                <c:pt idx="1643">
                  <c:v>8</c:v>
                </c:pt>
                <c:pt idx="1644">
                  <c:v>5</c:v>
                </c:pt>
                <c:pt idx="1645">
                  <c:v>2</c:v>
                </c:pt>
                <c:pt idx="1646">
                  <c:v>3</c:v>
                </c:pt>
                <c:pt idx="1647">
                  <c:v>2</c:v>
                </c:pt>
                <c:pt idx="1648">
                  <c:v>5</c:v>
                </c:pt>
                <c:pt idx="1649">
                  <c:v>1</c:v>
                </c:pt>
                <c:pt idx="1650">
                  <c:v>1</c:v>
                </c:pt>
                <c:pt idx="1651">
                  <c:v>0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2</c:v>
                </c:pt>
                <c:pt idx="1656">
                  <c:v>3</c:v>
                </c:pt>
                <c:pt idx="1657">
                  <c:v>0</c:v>
                </c:pt>
                <c:pt idx="1658">
                  <c:v>0</c:v>
                </c:pt>
                <c:pt idx="1659">
                  <c:v>1</c:v>
                </c:pt>
                <c:pt idx="1660">
                  <c:v>2</c:v>
                </c:pt>
                <c:pt idx="1661">
                  <c:v>4</c:v>
                </c:pt>
                <c:pt idx="1662">
                  <c:v>2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2</c:v>
                </c:pt>
                <c:pt idx="1668">
                  <c:v>3</c:v>
                </c:pt>
                <c:pt idx="1669">
                  <c:v>1</c:v>
                </c:pt>
                <c:pt idx="1670">
                  <c:v>3</c:v>
                </c:pt>
                <c:pt idx="1671">
                  <c:v>2</c:v>
                </c:pt>
                <c:pt idx="1672">
                  <c:v>2</c:v>
                </c:pt>
                <c:pt idx="1673">
                  <c:v>0</c:v>
                </c:pt>
                <c:pt idx="1674">
                  <c:v>1</c:v>
                </c:pt>
                <c:pt idx="1675">
                  <c:v>3</c:v>
                </c:pt>
                <c:pt idx="1676">
                  <c:v>1</c:v>
                </c:pt>
                <c:pt idx="1677">
                  <c:v>2</c:v>
                </c:pt>
                <c:pt idx="1678">
                  <c:v>0</c:v>
                </c:pt>
                <c:pt idx="1679">
                  <c:v>2</c:v>
                </c:pt>
                <c:pt idx="1680">
                  <c:v>1</c:v>
                </c:pt>
                <c:pt idx="1681">
                  <c:v>3</c:v>
                </c:pt>
                <c:pt idx="1682">
                  <c:v>0</c:v>
                </c:pt>
                <c:pt idx="1683">
                  <c:v>0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1</c:v>
                </c:pt>
                <c:pt idx="1693">
                  <c:v>3</c:v>
                </c:pt>
                <c:pt idx="1694">
                  <c:v>1</c:v>
                </c:pt>
                <c:pt idx="1695">
                  <c:v>0</c:v>
                </c:pt>
                <c:pt idx="1696">
                  <c:v>5</c:v>
                </c:pt>
                <c:pt idx="1697">
                  <c:v>1</c:v>
                </c:pt>
                <c:pt idx="1698">
                  <c:v>3</c:v>
                </c:pt>
                <c:pt idx="1699">
                  <c:v>1</c:v>
                </c:pt>
                <c:pt idx="1700">
                  <c:v>0</c:v>
                </c:pt>
                <c:pt idx="1701">
                  <c:v>3</c:v>
                </c:pt>
                <c:pt idx="1702">
                  <c:v>1</c:v>
                </c:pt>
                <c:pt idx="1703">
                  <c:v>0</c:v>
                </c:pt>
                <c:pt idx="1704">
                  <c:v>6</c:v>
                </c:pt>
                <c:pt idx="1705">
                  <c:v>2</c:v>
                </c:pt>
                <c:pt idx="1706">
                  <c:v>2</c:v>
                </c:pt>
                <c:pt idx="1707">
                  <c:v>0</c:v>
                </c:pt>
                <c:pt idx="1708">
                  <c:v>2</c:v>
                </c:pt>
                <c:pt idx="1709">
                  <c:v>2</c:v>
                </c:pt>
                <c:pt idx="1710">
                  <c:v>1</c:v>
                </c:pt>
                <c:pt idx="1711">
                  <c:v>2</c:v>
                </c:pt>
                <c:pt idx="1712">
                  <c:v>2</c:v>
                </c:pt>
                <c:pt idx="1713">
                  <c:v>0</c:v>
                </c:pt>
                <c:pt idx="1714">
                  <c:v>1</c:v>
                </c:pt>
                <c:pt idx="1715">
                  <c:v>0</c:v>
                </c:pt>
                <c:pt idx="1716">
                  <c:v>0</c:v>
                </c:pt>
                <c:pt idx="1717">
                  <c:v>1</c:v>
                </c:pt>
                <c:pt idx="1718">
                  <c:v>1</c:v>
                </c:pt>
                <c:pt idx="1719">
                  <c:v>2</c:v>
                </c:pt>
                <c:pt idx="1720">
                  <c:v>2</c:v>
                </c:pt>
                <c:pt idx="1721">
                  <c:v>3</c:v>
                </c:pt>
                <c:pt idx="1722">
                  <c:v>1</c:v>
                </c:pt>
                <c:pt idx="1723">
                  <c:v>1</c:v>
                </c:pt>
                <c:pt idx="1724">
                  <c:v>0</c:v>
                </c:pt>
                <c:pt idx="1725">
                  <c:v>0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0</c:v>
                </c:pt>
                <c:pt idx="1730">
                  <c:v>2</c:v>
                </c:pt>
                <c:pt idx="1731">
                  <c:v>0</c:v>
                </c:pt>
                <c:pt idx="1732">
                  <c:v>2</c:v>
                </c:pt>
                <c:pt idx="1733">
                  <c:v>2</c:v>
                </c:pt>
                <c:pt idx="1734">
                  <c:v>3</c:v>
                </c:pt>
                <c:pt idx="1735">
                  <c:v>0</c:v>
                </c:pt>
                <c:pt idx="1736">
                  <c:v>3</c:v>
                </c:pt>
                <c:pt idx="1737">
                  <c:v>0</c:v>
                </c:pt>
                <c:pt idx="1738">
                  <c:v>1</c:v>
                </c:pt>
                <c:pt idx="1739">
                  <c:v>2</c:v>
                </c:pt>
                <c:pt idx="1740">
                  <c:v>0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3</c:v>
                </c:pt>
                <c:pt idx="1747">
                  <c:v>1</c:v>
                </c:pt>
                <c:pt idx="1748">
                  <c:v>0</c:v>
                </c:pt>
                <c:pt idx="1749">
                  <c:v>1</c:v>
                </c:pt>
                <c:pt idx="1750">
                  <c:v>0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0</c:v>
                </c:pt>
                <c:pt idx="1755">
                  <c:v>2</c:v>
                </c:pt>
                <c:pt idx="1756">
                  <c:v>1</c:v>
                </c:pt>
                <c:pt idx="1757">
                  <c:v>1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1</c:v>
                </c:pt>
                <c:pt idx="1765">
                  <c:v>0</c:v>
                </c:pt>
                <c:pt idx="1766">
                  <c:v>2</c:v>
                </c:pt>
                <c:pt idx="1767">
                  <c:v>0</c:v>
                </c:pt>
                <c:pt idx="1768">
                  <c:v>1</c:v>
                </c:pt>
                <c:pt idx="1769">
                  <c:v>1</c:v>
                </c:pt>
                <c:pt idx="1770">
                  <c:v>0</c:v>
                </c:pt>
                <c:pt idx="1771">
                  <c:v>1</c:v>
                </c:pt>
                <c:pt idx="1772">
                  <c:v>0</c:v>
                </c:pt>
                <c:pt idx="1773">
                  <c:v>2</c:v>
                </c:pt>
                <c:pt idx="1774">
                  <c:v>0</c:v>
                </c:pt>
                <c:pt idx="1775">
                  <c:v>1</c:v>
                </c:pt>
                <c:pt idx="1776">
                  <c:v>0</c:v>
                </c:pt>
                <c:pt idx="1777">
                  <c:v>0</c:v>
                </c:pt>
                <c:pt idx="1778">
                  <c:v>2</c:v>
                </c:pt>
                <c:pt idx="1779">
                  <c:v>0</c:v>
                </c:pt>
                <c:pt idx="1780">
                  <c:v>0</c:v>
                </c:pt>
                <c:pt idx="1781">
                  <c:v>2</c:v>
                </c:pt>
                <c:pt idx="1782">
                  <c:v>1</c:v>
                </c:pt>
                <c:pt idx="1783">
                  <c:v>1</c:v>
                </c:pt>
                <c:pt idx="1784">
                  <c:v>0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0</c:v>
                </c:pt>
                <c:pt idx="1789">
                  <c:v>3</c:v>
                </c:pt>
                <c:pt idx="1790">
                  <c:v>1</c:v>
                </c:pt>
                <c:pt idx="1791">
                  <c:v>3</c:v>
                </c:pt>
                <c:pt idx="1792">
                  <c:v>0</c:v>
                </c:pt>
                <c:pt idx="1793">
                  <c:v>0</c:v>
                </c:pt>
                <c:pt idx="1794">
                  <c:v>2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1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0</c:v>
                </c:pt>
                <c:pt idx="1810">
                  <c:v>1</c:v>
                </c:pt>
                <c:pt idx="1811">
                  <c:v>1</c:v>
                </c:pt>
                <c:pt idx="1812">
                  <c:v>0</c:v>
                </c:pt>
                <c:pt idx="1813">
                  <c:v>1</c:v>
                </c:pt>
                <c:pt idx="1814">
                  <c:v>0</c:v>
                </c:pt>
                <c:pt idx="1815">
                  <c:v>1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1</c:v>
                </c:pt>
                <c:pt idx="1822">
                  <c:v>2</c:v>
                </c:pt>
                <c:pt idx="1823">
                  <c:v>0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0</c:v>
                </c:pt>
                <c:pt idx="1828">
                  <c:v>0</c:v>
                </c:pt>
                <c:pt idx="1829">
                  <c:v>1</c:v>
                </c:pt>
                <c:pt idx="1830">
                  <c:v>2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1</c:v>
                </c:pt>
                <c:pt idx="1836">
                  <c:v>0</c:v>
                </c:pt>
                <c:pt idx="1837">
                  <c:v>0</c:v>
                </c:pt>
                <c:pt idx="1838">
                  <c:v>1</c:v>
                </c:pt>
                <c:pt idx="1839">
                  <c:v>0</c:v>
                </c:pt>
                <c:pt idx="1840">
                  <c:v>0</c:v>
                </c:pt>
                <c:pt idx="1841">
                  <c:v>2</c:v>
                </c:pt>
                <c:pt idx="1842">
                  <c:v>0</c:v>
                </c:pt>
                <c:pt idx="1843">
                  <c:v>2</c:v>
                </c:pt>
                <c:pt idx="1844">
                  <c:v>0</c:v>
                </c:pt>
                <c:pt idx="1845">
                  <c:v>0</c:v>
                </c:pt>
                <c:pt idx="1846">
                  <c:v>1</c:v>
                </c:pt>
                <c:pt idx="1847">
                  <c:v>0</c:v>
                </c:pt>
                <c:pt idx="1848">
                  <c:v>0</c:v>
                </c:pt>
                <c:pt idx="1849">
                  <c:v>1</c:v>
                </c:pt>
                <c:pt idx="1850">
                  <c:v>1</c:v>
                </c:pt>
                <c:pt idx="1851">
                  <c:v>0</c:v>
                </c:pt>
                <c:pt idx="1852">
                  <c:v>1</c:v>
                </c:pt>
                <c:pt idx="1853">
                  <c:v>1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1</c:v>
                </c:pt>
                <c:pt idx="1858">
                  <c:v>0</c:v>
                </c:pt>
                <c:pt idx="1859">
                  <c:v>0</c:v>
                </c:pt>
                <c:pt idx="1860">
                  <c:v>1</c:v>
                </c:pt>
                <c:pt idx="1861">
                  <c:v>1</c:v>
                </c:pt>
                <c:pt idx="1862">
                  <c:v>0</c:v>
                </c:pt>
                <c:pt idx="1863">
                  <c:v>1</c:v>
                </c:pt>
                <c:pt idx="1864">
                  <c:v>2</c:v>
                </c:pt>
                <c:pt idx="1865">
                  <c:v>0</c:v>
                </c:pt>
                <c:pt idx="1866">
                  <c:v>1</c:v>
                </c:pt>
                <c:pt idx="1867">
                  <c:v>0</c:v>
                </c:pt>
                <c:pt idx="1868">
                  <c:v>0</c:v>
                </c:pt>
                <c:pt idx="1869">
                  <c:v>1</c:v>
                </c:pt>
                <c:pt idx="1870">
                  <c:v>0</c:v>
                </c:pt>
                <c:pt idx="1871">
                  <c:v>1</c:v>
                </c:pt>
                <c:pt idx="1872">
                  <c:v>3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2</c:v>
                </c:pt>
                <c:pt idx="1877">
                  <c:v>1</c:v>
                </c:pt>
                <c:pt idx="1878">
                  <c:v>0</c:v>
                </c:pt>
                <c:pt idx="1879">
                  <c:v>2</c:v>
                </c:pt>
                <c:pt idx="1880">
                  <c:v>1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1</c:v>
                </c:pt>
                <c:pt idx="1885">
                  <c:v>2</c:v>
                </c:pt>
                <c:pt idx="1886">
                  <c:v>1</c:v>
                </c:pt>
                <c:pt idx="1887">
                  <c:v>0</c:v>
                </c:pt>
                <c:pt idx="1888">
                  <c:v>3</c:v>
                </c:pt>
                <c:pt idx="1889">
                  <c:v>0</c:v>
                </c:pt>
                <c:pt idx="1890">
                  <c:v>2</c:v>
                </c:pt>
                <c:pt idx="1891">
                  <c:v>1</c:v>
                </c:pt>
                <c:pt idx="1892">
                  <c:v>1</c:v>
                </c:pt>
                <c:pt idx="1893">
                  <c:v>0</c:v>
                </c:pt>
                <c:pt idx="1894">
                  <c:v>1</c:v>
                </c:pt>
                <c:pt idx="1895">
                  <c:v>2</c:v>
                </c:pt>
                <c:pt idx="1896">
                  <c:v>2</c:v>
                </c:pt>
                <c:pt idx="1897">
                  <c:v>0</c:v>
                </c:pt>
                <c:pt idx="1898">
                  <c:v>0</c:v>
                </c:pt>
                <c:pt idx="1899">
                  <c:v>2</c:v>
                </c:pt>
                <c:pt idx="1900">
                  <c:v>1</c:v>
                </c:pt>
                <c:pt idx="1901">
                  <c:v>2</c:v>
                </c:pt>
                <c:pt idx="1902">
                  <c:v>1</c:v>
                </c:pt>
                <c:pt idx="1903">
                  <c:v>0</c:v>
                </c:pt>
                <c:pt idx="1904">
                  <c:v>1</c:v>
                </c:pt>
                <c:pt idx="1905">
                  <c:v>1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1</c:v>
                </c:pt>
                <c:pt idx="1910">
                  <c:v>0</c:v>
                </c:pt>
                <c:pt idx="1911">
                  <c:v>2</c:v>
                </c:pt>
                <c:pt idx="1912">
                  <c:v>0</c:v>
                </c:pt>
                <c:pt idx="1913">
                  <c:v>1</c:v>
                </c:pt>
                <c:pt idx="1914">
                  <c:v>0</c:v>
                </c:pt>
                <c:pt idx="1915">
                  <c:v>0</c:v>
                </c:pt>
                <c:pt idx="1916">
                  <c:v>1</c:v>
                </c:pt>
                <c:pt idx="1917">
                  <c:v>0</c:v>
                </c:pt>
                <c:pt idx="1918">
                  <c:v>1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C2-4C2B-AD6B-7FC2A7C490EE}"/>
            </c:ext>
          </c:extLst>
        </c:ser>
        <c:ser>
          <c:idx val="4"/>
          <c:order val="4"/>
          <c:tx>
            <c:v>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PIXE!$B$1:$B$2024</c:f>
              <c:numCache>
                <c:formatCode>General</c:formatCode>
                <c:ptCount val="2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</c:numCache>
            </c:numRef>
          </c:xVal>
          <c:yVal>
            <c:numRef>
              <c:f>PIXE!$G$1:$G$2024</c:f>
              <c:numCache>
                <c:formatCode>General</c:formatCode>
                <c:ptCount val="20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</c:v>
                </c:pt>
                <c:pt idx="49">
                  <c:v>3</c:v>
                </c:pt>
                <c:pt idx="50">
                  <c:v>14</c:v>
                </c:pt>
                <c:pt idx="51">
                  <c:v>63</c:v>
                </c:pt>
                <c:pt idx="52">
                  <c:v>127</c:v>
                </c:pt>
                <c:pt idx="53">
                  <c:v>291</c:v>
                </c:pt>
                <c:pt idx="54">
                  <c:v>620</c:v>
                </c:pt>
                <c:pt idx="55">
                  <c:v>1443</c:v>
                </c:pt>
                <c:pt idx="56">
                  <c:v>2861</c:v>
                </c:pt>
                <c:pt idx="57">
                  <c:v>5449</c:v>
                </c:pt>
                <c:pt idx="58">
                  <c:v>9910</c:v>
                </c:pt>
                <c:pt idx="59">
                  <c:v>16599</c:v>
                </c:pt>
                <c:pt idx="60">
                  <c:v>27556</c:v>
                </c:pt>
                <c:pt idx="61">
                  <c:v>46919</c:v>
                </c:pt>
                <c:pt idx="62">
                  <c:v>65228</c:v>
                </c:pt>
                <c:pt idx="63">
                  <c:v>82575</c:v>
                </c:pt>
                <c:pt idx="64">
                  <c:v>119049</c:v>
                </c:pt>
                <c:pt idx="65">
                  <c:v>143273</c:v>
                </c:pt>
                <c:pt idx="66">
                  <c:v>168525</c:v>
                </c:pt>
                <c:pt idx="67">
                  <c:v>211267</c:v>
                </c:pt>
                <c:pt idx="68">
                  <c:v>216419</c:v>
                </c:pt>
                <c:pt idx="69">
                  <c:v>212449</c:v>
                </c:pt>
                <c:pt idx="70">
                  <c:v>197339</c:v>
                </c:pt>
                <c:pt idx="71">
                  <c:v>173669</c:v>
                </c:pt>
                <c:pt idx="72">
                  <c:v>158560</c:v>
                </c:pt>
                <c:pt idx="73">
                  <c:v>132235</c:v>
                </c:pt>
                <c:pt idx="74">
                  <c:v>100294</c:v>
                </c:pt>
                <c:pt idx="75">
                  <c:v>71744</c:v>
                </c:pt>
                <c:pt idx="76">
                  <c:v>50221</c:v>
                </c:pt>
                <c:pt idx="77">
                  <c:v>31232</c:v>
                </c:pt>
                <c:pt idx="78">
                  <c:v>20874</c:v>
                </c:pt>
                <c:pt idx="79">
                  <c:v>11730</c:v>
                </c:pt>
                <c:pt idx="80">
                  <c:v>6797</c:v>
                </c:pt>
                <c:pt idx="81">
                  <c:v>3542</c:v>
                </c:pt>
                <c:pt idx="82">
                  <c:v>1787</c:v>
                </c:pt>
                <c:pt idx="83">
                  <c:v>769</c:v>
                </c:pt>
                <c:pt idx="84">
                  <c:v>337</c:v>
                </c:pt>
                <c:pt idx="85">
                  <c:v>180</c:v>
                </c:pt>
                <c:pt idx="86">
                  <c:v>57</c:v>
                </c:pt>
                <c:pt idx="87">
                  <c:v>26</c:v>
                </c:pt>
                <c:pt idx="88">
                  <c:v>16</c:v>
                </c:pt>
                <c:pt idx="89">
                  <c:v>5</c:v>
                </c:pt>
                <c:pt idx="90">
                  <c:v>3</c:v>
                </c:pt>
                <c:pt idx="91">
                  <c:v>2</c:v>
                </c:pt>
                <c:pt idx="92">
                  <c:v>3</c:v>
                </c:pt>
                <c:pt idx="93">
                  <c:v>2</c:v>
                </c:pt>
                <c:pt idx="94">
                  <c:v>2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0</c:v>
                </c:pt>
                <c:pt idx="99">
                  <c:v>3</c:v>
                </c:pt>
                <c:pt idx="100">
                  <c:v>5</c:v>
                </c:pt>
                <c:pt idx="101">
                  <c:v>7</c:v>
                </c:pt>
                <c:pt idx="102">
                  <c:v>6</c:v>
                </c:pt>
                <c:pt idx="103">
                  <c:v>9</c:v>
                </c:pt>
                <c:pt idx="104">
                  <c:v>11</c:v>
                </c:pt>
                <c:pt idx="105">
                  <c:v>14</c:v>
                </c:pt>
                <c:pt idx="106">
                  <c:v>14</c:v>
                </c:pt>
                <c:pt idx="107">
                  <c:v>12</c:v>
                </c:pt>
                <c:pt idx="108">
                  <c:v>19</c:v>
                </c:pt>
                <c:pt idx="109">
                  <c:v>25</c:v>
                </c:pt>
                <c:pt idx="110">
                  <c:v>23</c:v>
                </c:pt>
                <c:pt idx="111">
                  <c:v>31</c:v>
                </c:pt>
                <c:pt idx="112">
                  <c:v>17</c:v>
                </c:pt>
                <c:pt idx="113">
                  <c:v>31</c:v>
                </c:pt>
                <c:pt idx="114">
                  <c:v>30</c:v>
                </c:pt>
                <c:pt idx="115">
                  <c:v>24</c:v>
                </c:pt>
                <c:pt idx="116">
                  <c:v>29</c:v>
                </c:pt>
                <c:pt idx="117">
                  <c:v>26</c:v>
                </c:pt>
                <c:pt idx="118">
                  <c:v>20</c:v>
                </c:pt>
                <c:pt idx="119">
                  <c:v>18</c:v>
                </c:pt>
                <c:pt idx="120">
                  <c:v>18</c:v>
                </c:pt>
                <c:pt idx="121">
                  <c:v>23</c:v>
                </c:pt>
                <c:pt idx="122">
                  <c:v>23</c:v>
                </c:pt>
                <c:pt idx="123">
                  <c:v>18</c:v>
                </c:pt>
                <c:pt idx="124">
                  <c:v>31</c:v>
                </c:pt>
                <c:pt idx="125">
                  <c:v>17</c:v>
                </c:pt>
                <c:pt idx="126">
                  <c:v>22</c:v>
                </c:pt>
                <c:pt idx="127">
                  <c:v>21</c:v>
                </c:pt>
                <c:pt idx="128">
                  <c:v>22</c:v>
                </c:pt>
                <c:pt idx="129">
                  <c:v>21</c:v>
                </c:pt>
                <c:pt idx="130">
                  <c:v>22</c:v>
                </c:pt>
                <c:pt idx="131">
                  <c:v>20</c:v>
                </c:pt>
                <c:pt idx="132">
                  <c:v>20</c:v>
                </c:pt>
                <c:pt idx="133">
                  <c:v>24</c:v>
                </c:pt>
                <c:pt idx="134">
                  <c:v>23</c:v>
                </c:pt>
                <c:pt idx="135">
                  <c:v>31</c:v>
                </c:pt>
                <c:pt idx="136">
                  <c:v>15</c:v>
                </c:pt>
                <c:pt idx="137">
                  <c:v>15</c:v>
                </c:pt>
                <c:pt idx="138">
                  <c:v>13</c:v>
                </c:pt>
                <c:pt idx="139">
                  <c:v>23</c:v>
                </c:pt>
                <c:pt idx="140">
                  <c:v>15</c:v>
                </c:pt>
                <c:pt idx="141">
                  <c:v>16</c:v>
                </c:pt>
                <c:pt idx="142">
                  <c:v>26</c:v>
                </c:pt>
                <c:pt idx="143">
                  <c:v>13</c:v>
                </c:pt>
                <c:pt idx="144">
                  <c:v>16</c:v>
                </c:pt>
                <c:pt idx="145">
                  <c:v>16</c:v>
                </c:pt>
                <c:pt idx="146">
                  <c:v>27</c:v>
                </c:pt>
                <c:pt idx="147">
                  <c:v>15</c:v>
                </c:pt>
                <c:pt idx="148">
                  <c:v>21</c:v>
                </c:pt>
                <c:pt idx="149">
                  <c:v>17</c:v>
                </c:pt>
                <c:pt idx="150">
                  <c:v>18</c:v>
                </c:pt>
                <c:pt idx="151">
                  <c:v>11</c:v>
                </c:pt>
                <c:pt idx="152">
                  <c:v>10</c:v>
                </c:pt>
                <c:pt idx="153">
                  <c:v>12</c:v>
                </c:pt>
                <c:pt idx="154">
                  <c:v>18</c:v>
                </c:pt>
                <c:pt idx="155">
                  <c:v>17</c:v>
                </c:pt>
                <c:pt idx="156">
                  <c:v>17</c:v>
                </c:pt>
                <c:pt idx="157">
                  <c:v>14</c:v>
                </c:pt>
                <c:pt idx="158">
                  <c:v>15</c:v>
                </c:pt>
                <c:pt idx="159">
                  <c:v>12</c:v>
                </c:pt>
                <c:pt idx="160">
                  <c:v>10</c:v>
                </c:pt>
                <c:pt idx="161">
                  <c:v>12</c:v>
                </c:pt>
                <c:pt idx="162">
                  <c:v>10</c:v>
                </c:pt>
                <c:pt idx="163">
                  <c:v>12</c:v>
                </c:pt>
                <c:pt idx="164">
                  <c:v>7</c:v>
                </c:pt>
                <c:pt idx="165">
                  <c:v>8</c:v>
                </c:pt>
                <c:pt idx="166">
                  <c:v>21</c:v>
                </c:pt>
                <c:pt idx="167">
                  <c:v>11</c:v>
                </c:pt>
                <c:pt idx="168">
                  <c:v>19</c:v>
                </c:pt>
                <c:pt idx="169">
                  <c:v>12</c:v>
                </c:pt>
                <c:pt idx="170">
                  <c:v>9</c:v>
                </c:pt>
                <c:pt idx="171">
                  <c:v>13</c:v>
                </c:pt>
                <c:pt idx="172">
                  <c:v>12</c:v>
                </c:pt>
                <c:pt idx="173">
                  <c:v>8</c:v>
                </c:pt>
                <c:pt idx="174">
                  <c:v>12</c:v>
                </c:pt>
                <c:pt idx="175">
                  <c:v>21</c:v>
                </c:pt>
                <c:pt idx="176">
                  <c:v>17</c:v>
                </c:pt>
                <c:pt idx="177">
                  <c:v>18</c:v>
                </c:pt>
                <c:pt idx="178">
                  <c:v>20</c:v>
                </c:pt>
                <c:pt idx="179">
                  <c:v>19</c:v>
                </c:pt>
                <c:pt idx="180">
                  <c:v>18</c:v>
                </c:pt>
                <c:pt idx="181">
                  <c:v>16</c:v>
                </c:pt>
                <c:pt idx="182">
                  <c:v>11</c:v>
                </c:pt>
                <c:pt idx="183">
                  <c:v>12</c:v>
                </c:pt>
                <c:pt idx="184">
                  <c:v>12</c:v>
                </c:pt>
                <c:pt idx="185">
                  <c:v>15</c:v>
                </c:pt>
                <c:pt idx="186">
                  <c:v>18</c:v>
                </c:pt>
                <c:pt idx="187">
                  <c:v>16</c:v>
                </c:pt>
                <c:pt idx="188">
                  <c:v>18</c:v>
                </c:pt>
                <c:pt idx="189">
                  <c:v>9</c:v>
                </c:pt>
                <c:pt idx="190">
                  <c:v>14</c:v>
                </c:pt>
                <c:pt idx="191">
                  <c:v>15</c:v>
                </c:pt>
                <c:pt idx="192">
                  <c:v>20</c:v>
                </c:pt>
                <c:pt idx="193">
                  <c:v>14</c:v>
                </c:pt>
                <c:pt idx="194">
                  <c:v>17</c:v>
                </c:pt>
                <c:pt idx="195">
                  <c:v>23</c:v>
                </c:pt>
                <c:pt idx="196">
                  <c:v>17</c:v>
                </c:pt>
                <c:pt idx="197">
                  <c:v>22</c:v>
                </c:pt>
                <c:pt idx="198">
                  <c:v>18</c:v>
                </c:pt>
                <c:pt idx="199">
                  <c:v>12</c:v>
                </c:pt>
                <c:pt idx="200">
                  <c:v>14</c:v>
                </c:pt>
                <c:pt idx="201">
                  <c:v>21</c:v>
                </c:pt>
                <c:pt idx="202">
                  <c:v>19</c:v>
                </c:pt>
                <c:pt idx="203">
                  <c:v>12</c:v>
                </c:pt>
                <c:pt idx="204">
                  <c:v>21</c:v>
                </c:pt>
                <c:pt idx="205">
                  <c:v>15</c:v>
                </c:pt>
                <c:pt idx="206">
                  <c:v>26</c:v>
                </c:pt>
                <c:pt idx="207">
                  <c:v>23</c:v>
                </c:pt>
                <c:pt idx="208">
                  <c:v>20</c:v>
                </c:pt>
                <c:pt idx="209">
                  <c:v>16</c:v>
                </c:pt>
                <c:pt idx="210">
                  <c:v>11</c:v>
                </c:pt>
                <c:pt idx="211">
                  <c:v>20</c:v>
                </c:pt>
                <c:pt idx="212">
                  <c:v>21</c:v>
                </c:pt>
                <c:pt idx="213">
                  <c:v>19</c:v>
                </c:pt>
                <c:pt idx="214">
                  <c:v>20</c:v>
                </c:pt>
                <c:pt idx="215">
                  <c:v>16</c:v>
                </c:pt>
                <c:pt idx="216">
                  <c:v>16</c:v>
                </c:pt>
                <c:pt idx="217">
                  <c:v>18</c:v>
                </c:pt>
                <c:pt idx="218">
                  <c:v>24</c:v>
                </c:pt>
                <c:pt idx="219">
                  <c:v>20</c:v>
                </c:pt>
                <c:pt idx="220">
                  <c:v>15</c:v>
                </c:pt>
                <c:pt idx="221">
                  <c:v>13</c:v>
                </c:pt>
                <c:pt idx="222">
                  <c:v>20</c:v>
                </c:pt>
                <c:pt idx="223">
                  <c:v>16</c:v>
                </c:pt>
                <c:pt idx="224">
                  <c:v>21</c:v>
                </c:pt>
                <c:pt idx="225">
                  <c:v>13</c:v>
                </c:pt>
                <c:pt idx="226">
                  <c:v>14</c:v>
                </c:pt>
                <c:pt idx="227">
                  <c:v>19</c:v>
                </c:pt>
                <c:pt idx="228">
                  <c:v>11</c:v>
                </c:pt>
                <c:pt idx="229">
                  <c:v>30</c:v>
                </c:pt>
                <c:pt idx="230">
                  <c:v>21</c:v>
                </c:pt>
                <c:pt idx="231">
                  <c:v>14</c:v>
                </c:pt>
                <c:pt idx="232">
                  <c:v>16</c:v>
                </c:pt>
                <c:pt idx="233">
                  <c:v>12</c:v>
                </c:pt>
                <c:pt idx="234">
                  <c:v>22</c:v>
                </c:pt>
                <c:pt idx="235">
                  <c:v>16</c:v>
                </c:pt>
                <c:pt idx="236">
                  <c:v>25</c:v>
                </c:pt>
                <c:pt idx="237">
                  <c:v>16</c:v>
                </c:pt>
                <c:pt idx="238">
                  <c:v>21</c:v>
                </c:pt>
                <c:pt idx="239">
                  <c:v>27</c:v>
                </c:pt>
                <c:pt idx="240">
                  <c:v>17</c:v>
                </c:pt>
                <c:pt idx="241">
                  <c:v>25</c:v>
                </c:pt>
                <c:pt idx="242">
                  <c:v>23</c:v>
                </c:pt>
                <c:pt idx="243">
                  <c:v>20</c:v>
                </c:pt>
                <c:pt idx="244">
                  <c:v>22</c:v>
                </c:pt>
                <c:pt idx="245">
                  <c:v>17</c:v>
                </c:pt>
                <c:pt idx="246">
                  <c:v>16</c:v>
                </c:pt>
                <c:pt idx="247">
                  <c:v>17</c:v>
                </c:pt>
                <c:pt idx="248">
                  <c:v>26</c:v>
                </c:pt>
                <c:pt idx="249">
                  <c:v>13</c:v>
                </c:pt>
                <c:pt idx="250">
                  <c:v>19</c:v>
                </c:pt>
                <c:pt idx="251">
                  <c:v>21</c:v>
                </c:pt>
                <c:pt idx="252">
                  <c:v>23</c:v>
                </c:pt>
                <c:pt idx="253">
                  <c:v>29</c:v>
                </c:pt>
                <c:pt idx="254">
                  <c:v>19</c:v>
                </c:pt>
                <c:pt idx="255">
                  <c:v>20</c:v>
                </c:pt>
                <c:pt idx="256">
                  <c:v>26</c:v>
                </c:pt>
                <c:pt idx="257">
                  <c:v>14</c:v>
                </c:pt>
                <c:pt idx="258">
                  <c:v>16</c:v>
                </c:pt>
                <c:pt idx="259">
                  <c:v>17</c:v>
                </c:pt>
                <c:pt idx="260">
                  <c:v>20</c:v>
                </c:pt>
                <c:pt idx="261">
                  <c:v>8</c:v>
                </c:pt>
                <c:pt idx="262">
                  <c:v>20</c:v>
                </c:pt>
                <c:pt idx="263">
                  <c:v>16</c:v>
                </c:pt>
                <c:pt idx="264">
                  <c:v>24</c:v>
                </c:pt>
                <c:pt idx="265">
                  <c:v>12</c:v>
                </c:pt>
                <c:pt idx="266">
                  <c:v>16</c:v>
                </c:pt>
                <c:pt idx="267">
                  <c:v>15</c:v>
                </c:pt>
                <c:pt idx="268">
                  <c:v>18</c:v>
                </c:pt>
                <c:pt idx="269">
                  <c:v>12</c:v>
                </c:pt>
                <c:pt idx="270">
                  <c:v>18</c:v>
                </c:pt>
                <c:pt idx="271">
                  <c:v>23</c:v>
                </c:pt>
                <c:pt idx="272">
                  <c:v>23</c:v>
                </c:pt>
                <c:pt idx="273">
                  <c:v>21</c:v>
                </c:pt>
                <c:pt idx="274">
                  <c:v>19</c:v>
                </c:pt>
                <c:pt idx="275">
                  <c:v>19</c:v>
                </c:pt>
                <c:pt idx="276">
                  <c:v>16</c:v>
                </c:pt>
                <c:pt idx="277">
                  <c:v>23</c:v>
                </c:pt>
                <c:pt idx="278">
                  <c:v>20</c:v>
                </c:pt>
                <c:pt idx="279">
                  <c:v>23</c:v>
                </c:pt>
                <c:pt idx="280">
                  <c:v>12</c:v>
                </c:pt>
                <c:pt idx="281">
                  <c:v>18</c:v>
                </c:pt>
                <c:pt idx="282">
                  <c:v>19</c:v>
                </c:pt>
                <c:pt idx="283">
                  <c:v>24</c:v>
                </c:pt>
                <c:pt idx="284">
                  <c:v>17</c:v>
                </c:pt>
                <c:pt idx="285">
                  <c:v>21</c:v>
                </c:pt>
                <c:pt idx="286">
                  <c:v>22</c:v>
                </c:pt>
                <c:pt idx="287">
                  <c:v>18</c:v>
                </c:pt>
                <c:pt idx="288">
                  <c:v>27</c:v>
                </c:pt>
                <c:pt idx="289">
                  <c:v>25</c:v>
                </c:pt>
                <c:pt idx="290">
                  <c:v>17</c:v>
                </c:pt>
                <c:pt idx="291">
                  <c:v>20</c:v>
                </c:pt>
                <c:pt idx="292">
                  <c:v>19</c:v>
                </c:pt>
                <c:pt idx="293">
                  <c:v>16</c:v>
                </c:pt>
                <c:pt idx="294">
                  <c:v>24</c:v>
                </c:pt>
                <c:pt idx="295">
                  <c:v>20</c:v>
                </c:pt>
                <c:pt idx="296">
                  <c:v>21</c:v>
                </c:pt>
                <c:pt idx="297">
                  <c:v>19</c:v>
                </c:pt>
                <c:pt idx="298">
                  <c:v>22</c:v>
                </c:pt>
                <c:pt idx="299">
                  <c:v>18</c:v>
                </c:pt>
                <c:pt idx="300">
                  <c:v>14</c:v>
                </c:pt>
                <c:pt idx="301">
                  <c:v>32</c:v>
                </c:pt>
                <c:pt idx="302">
                  <c:v>23</c:v>
                </c:pt>
                <c:pt idx="303">
                  <c:v>19</c:v>
                </c:pt>
                <c:pt idx="304">
                  <c:v>22</c:v>
                </c:pt>
                <c:pt idx="305">
                  <c:v>29</c:v>
                </c:pt>
                <c:pt idx="306">
                  <c:v>22</c:v>
                </c:pt>
                <c:pt idx="307">
                  <c:v>22</c:v>
                </c:pt>
                <c:pt idx="308">
                  <c:v>34</c:v>
                </c:pt>
                <c:pt idx="309">
                  <c:v>28</c:v>
                </c:pt>
                <c:pt idx="310">
                  <c:v>18</c:v>
                </c:pt>
                <c:pt idx="311">
                  <c:v>25</c:v>
                </c:pt>
                <c:pt idx="312">
                  <c:v>30</c:v>
                </c:pt>
                <c:pt idx="313">
                  <c:v>26</c:v>
                </c:pt>
                <c:pt idx="314">
                  <c:v>29</c:v>
                </c:pt>
                <c:pt idx="315">
                  <c:v>28</c:v>
                </c:pt>
                <c:pt idx="316">
                  <c:v>28</c:v>
                </c:pt>
                <c:pt idx="317">
                  <c:v>30</c:v>
                </c:pt>
                <c:pt idx="318">
                  <c:v>28</c:v>
                </c:pt>
                <c:pt idx="319">
                  <c:v>28</c:v>
                </c:pt>
                <c:pt idx="320">
                  <c:v>32</c:v>
                </c:pt>
                <c:pt idx="321">
                  <c:v>33</c:v>
                </c:pt>
                <c:pt idx="322">
                  <c:v>28</c:v>
                </c:pt>
                <c:pt idx="323">
                  <c:v>26</c:v>
                </c:pt>
                <c:pt idx="324">
                  <c:v>34</c:v>
                </c:pt>
                <c:pt idx="325">
                  <c:v>41</c:v>
                </c:pt>
                <c:pt idx="326">
                  <c:v>35</c:v>
                </c:pt>
                <c:pt idx="327">
                  <c:v>29</c:v>
                </c:pt>
                <c:pt idx="328">
                  <c:v>38</c:v>
                </c:pt>
                <c:pt idx="329">
                  <c:v>34</c:v>
                </c:pt>
                <c:pt idx="330">
                  <c:v>38</c:v>
                </c:pt>
                <c:pt idx="331">
                  <c:v>44</c:v>
                </c:pt>
                <c:pt idx="332">
                  <c:v>39</c:v>
                </c:pt>
                <c:pt idx="333">
                  <c:v>44</c:v>
                </c:pt>
                <c:pt idx="334">
                  <c:v>45</c:v>
                </c:pt>
                <c:pt idx="335">
                  <c:v>74</c:v>
                </c:pt>
                <c:pt idx="336">
                  <c:v>62</c:v>
                </c:pt>
                <c:pt idx="337">
                  <c:v>53</c:v>
                </c:pt>
                <c:pt idx="338">
                  <c:v>69</c:v>
                </c:pt>
                <c:pt idx="339">
                  <c:v>84</c:v>
                </c:pt>
                <c:pt idx="340">
                  <c:v>66</c:v>
                </c:pt>
                <c:pt idx="341">
                  <c:v>80</c:v>
                </c:pt>
                <c:pt idx="342">
                  <c:v>92</c:v>
                </c:pt>
                <c:pt idx="343">
                  <c:v>61</c:v>
                </c:pt>
                <c:pt idx="344">
                  <c:v>54</c:v>
                </c:pt>
                <c:pt idx="345">
                  <c:v>71</c:v>
                </c:pt>
                <c:pt idx="346">
                  <c:v>50</c:v>
                </c:pt>
                <c:pt idx="347">
                  <c:v>61</c:v>
                </c:pt>
                <c:pt idx="348">
                  <c:v>64</c:v>
                </c:pt>
                <c:pt idx="349">
                  <c:v>69</c:v>
                </c:pt>
                <c:pt idx="350">
                  <c:v>60</c:v>
                </c:pt>
                <c:pt idx="351">
                  <c:v>62</c:v>
                </c:pt>
                <c:pt idx="352">
                  <c:v>57</c:v>
                </c:pt>
                <c:pt idx="353">
                  <c:v>44</c:v>
                </c:pt>
                <c:pt idx="354">
                  <c:v>52</c:v>
                </c:pt>
                <c:pt idx="355">
                  <c:v>56</c:v>
                </c:pt>
                <c:pt idx="356">
                  <c:v>54</c:v>
                </c:pt>
                <c:pt idx="357">
                  <c:v>49</c:v>
                </c:pt>
                <c:pt idx="358">
                  <c:v>61</c:v>
                </c:pt>
                <c:pt idx="359">
                  <c:v>48</c:v>
                </c:pt>
                <c:pt idx="360">
                  <c:v>55</c:v>
                </c:pt>
                <c:pt idx="361">
                  <c:v>69</c:v>
                </c:pt>
                <c:pt idx="362">
                  <c:v>68</c:v>
                </c:pt>
                <c:pt idx="363">
                  <c:v>62</c:v>
                </c:pt>
                <c:pt idx="364">
                  <c:v>61</c:v>
                </c:pt>
                <c:pt idx="365">
                  <c:v>79</c:v>
                </c:pt>
                <c:pt idx="366">
                  <c:v>65</c:v>
                </c:pt>
                <c:pt idx="367">
                  <c:v>74</c:v>
                </c:pt>
                <c:pt idx="368">
                  <c:v>67</c:v>
                </c:pt>
                <c:pt idx="369">
                  <c:v>76</c:v>
                </c:pt>
                <c:pt idx="370">
                  <c:v>52</c:v>
                </c:pt>
                <c:pt idx="371">
                  <c:v>64</c:v>
                </c:pt>
                <c:pt idx="372">
                  <c:v>51</c:v>
                </c:pt>
                <c:pt idx="373">
                  <c:v>49</c:v>
                </c:pt>
                <c:pt idx="374">
                  <c:v>62</c:v>
                </c:pt>
                <c:pt idx="375">
                  <c:v>57</c:v>
                </c:pt>
                <c:pt idx="376">
                  <c:v>54</c:v>
                </c:pt>
                <c:pt idx="377">
                  <c:v>51</c:v>
                </c:pt>
                <c:pt idx="378">
                  <c:v>62</c:v>
                </c:pt>
                <c:pt idx="379">
                  <c:v>49</c:v>
                </c:pt>
                <c:pt idx="380">
                  <c:v>72</c:v>
                </c:pt>
                <c:pt idx="381">
                  <c:v>64</c:v>
                </c:pt>
                <c:pt idx="382">
                  <c:v>61</c:v>
                </c:pt>
                <c:pt idx="383">
                  <c:v>55</c:v>
                </c:pt>
                <c:pt idx="384">
                  <c:v>65</c:v>
                </c:pt>
                <c:pt idx="385">
                  <c:v>71</c:v>
                </c:pt>
                <c:pt idx="386">
                  <c:v>60</c:v>
                </c:pt>
                <c:pt idx="387">
                  <c:v>71</c:v>
                </c:pt>
                <c:pt idx="388">
                  <c:v>57</c:v>
                </c:pt>
                <c:pt idx="389">
                  <c:v>59</c:v>
                </c:pt>
                <c:pt idx="390">
                  <c:v>77</c:v>
                </c:pt>
                <c:pt idx="391">
                  <c:v>77</c:v>
                </c:pt>
                <c:pt idx="392">
                  <c:v>63</c:v>
                </c:pt>
                <c:pt idx="393">
                  <c:v>57</c:v>
                </c:pt>
                <c:pt idx="394">
                  <c:v>95</c:v>
                </c:pt>
                <c:pt idx="395">
                  <c:v>90</c:v>
                </c:pt>
                <c:pt idx="396">
                  <c:v>64</c:v>
                </c:pt>
                <c:pt idx="397">
                  <c:v>85</c:v>
                </c:pt>
                <c:pt idx="398">
                  <c:v>63</c:v>
                </c:pt>
                <c:pt idx="399">
                  <c:v>72</c:v>
                </c:pt>
                <c:pt idx="400">
                  <c:v>65</c:v>
                </c:pt>
                <c:pt idx="401">
                  <c:v>79</c:v>
                </c:pt>
                <c:pt idx="402">
                  <c:v>98</c:v>
                </c:pt>
                <c:pt idx="403">
                  <c:v>68</c:v>
                </c:pt>
                <c:pt idx="404">
                  <c:v>87</c:v>
                </c:pt>
                <c:pt idx="405">
                  <c:v>92</c:v>
                </c:pt>
                <c:pt idx="406">
                  <c:v>89</c:v>
                </c:pt>
                <c:pt idx="407">
                  <c:v>69</c:v>
                </c:pt>
                <c:pt idx="408">
                  <c:v>75</c:v>
                </c:pt>
                <c:pt idx="409">
                  <c:v>91</c:v>
                </c:pt>
                <c:pt idx="410">
                  <c:v>62</c:v>
                </c:pt>
                <c:pt idx="411">
                  <c:v>75</c:v>
                </c:pt>
                <c:pt idx="412">
                  <c:v>79</c:v>
                </c:pt>
                <c:pt idx="413">
                  <c:v>64</c:v>
                </c:pt>
                <c:pt idx="414">
                  <c:v>76</c:v>
                </c:pt>
                <c:pt idx="415">
                  <c:v>63</c:v>
                </c:pt>
                <c:pt idx="416">
                  <c:v>78</c:v>
                </c:pt>
                <c:pt idx="417">
                  <c:v>73</c:v>
                </c:pt>
                <c:pt idx="418">
                  <c:v>83</c:v>
                </c:pt>
                <c:pt idx="419">
                  <c:v>72</c:v>
                </c:pt>
                <c:pt idx="420">
                  <c:v>74</c:v>
                </c:pt>
                <c:pt idx="421">
                  <c:v>90</c:v>
                </c:pt>
                <c:pt idx="422">
                  <c:v>74</c:v>
                </c:pt>
                <c:pt idx="423">
                  <c:v>69</c:v>
                </c:pt>
                <c:pt idx="424">
                  <c:v>80</c:v>
                </c:pt>
                <c:pt idx="425">
                  <c:v>78</c:v>
                </c:pt>
                <c:pt idx="426">
                  <c:v>75</c:v>
                </c:pt>
                <c:pt idx="427">
                  <c:v>72</c:v>
                </c:pt>
                <c:pt idx="428">
                  <c:v>87</c:v>
                </c:pt>
                <c:pt idx="429">
                  <c:v>74</c:v>
                </c:pt>
                <c:pt idx="430">
                  <c:v>72</c:v>
                </c:pt>
                <c:pt idx="431">
                  <c:v>76</c:v>
                </c:pt>
                <c:pt idx="432">
                  <c:v>72</c:v>
                </c:pt>
                <c:pt idx="433">
                  <c:v>87</c:v>
                </c:pt>
                <c:pt idx="434">
                  <c:v>67</c:v>
                </c:pt>
                <c:pt idx="435">
                  <c:v>81</c:v>
                </c:pt>
                <c:pt idx="436">
                  <c:v>83</c:v>
                </c:pt>
                <c:pt idx="437">
                  <c:v>72</c:v>
                </c:pt>
                <c:pt idx="438">
                  <c:v>80</c:v>
                </c:pt>
                <c:pt idx="439">
                  <c:v>72</c:v>
                </c:pt>
                <c:pt idx="440">
                  <c:v>63</c:v>
                </c:pt>
                <c:pt idx="441">
                  <c:v>87</c:v>
                </c:pt>
                <c:pt idx="442">
                  <c:v>67</c:v>
                </c:pt>
                <c:pt idx="443">
                  <c:v>72</c:v>
                </c:pt>
                <c:pt idx="444">
                  <c:v>66</c:v>
                </c:pt>
                <c:pt idx="445">
                  <c:v>65</c:v>
                </c:pt>
                <c:pt idx="446">
                  <c:v>72</c:v>
                </c:pt>
                <c:pt idx="447">
                  <c:v>83</c:v>
                </c:pt>
                <c:pt idx="448">
                  <c:v>87</c:v>
                </c:pt>
                <c:pt idx="449">
                  <c:v>72</c:v>
                </c:pt>
                <c:pt idx="450">
                  <c:v>77</c:v>
                </c:pt>
                <c:pt idx="451">
                  <c:v>81</c:v>
                </c:pt>
                <c:pt idx="452">
                  <c:v>94</c:v>
                </c:pt>
                <c:pt idx="453">
                  <c:v>92</c:v>
                </c:pt>
                <c:pt idx="454">
                  <c:v>93</c:v>
                </c:pt>
                <c:pt idx="455">
                  <c:v>85</c:v>
                </c:pt>
                <c:pt idx="456">
                  <c:v>85</c:v>
                </c:pt>
                <c:pt idx="457">
                  <c:v>94</c:v>
                </c:pt>
                <c:pt idx="458">
                  <c:v>97</c:v>
                </c:pt>
                <c:pt idx="459">
                  <c:v>104</c:v>
                </c:pt>
                <c:pt idx="460">
                  <c:v>114</c:v>
                </c:pt>
                <c:pt idx="461">
                  <c:v>135</c:v>
                </c:pt>
                <c:pt idx="462">
                  <c:v>153</c:v>
                </c:pt>
                <c:pt idx="463">
                  <c:v>143</c:v>
                </c:pt>
                <c:pt idx="464">
                  <c:v>150</c:v>
                </c:pt>
                <c:pt idx="465">
                  <c:v>184</c:v>
                </c:pt>
                <c:pt idx="466">
                  <c:v>167</c:v>
                </c:pt>
                <c:pt idx="467">
                  <c:v>216</c:v>
                </c:pt>
                <c:pt idx="468">
                  <c:v>223</c:v>
                </c:pt>
                <c:pt idx="469">
                  <c:v>177</c:v>
                </c:pt>
                <c:pt idx="470">
                  <c:v>193</c:v>
                </c:pt>
                <c:pt idx="471">
                  <c:v>193</c:v>
                </c:pt>
                <c:pt idx="472">
                  <c:v>174</c:v>
                </c:pt>
                <c:pt idx="473">
                  <c:v>149</c:v>
                </c:pt>
                <c:pt idx="474">
                  <c:v>155</c:v>
                </c:pt>
                <c:pt idx="475">
                  <c:v>139</c:v>
                </c:pt>
                <c:pt idx="476">
                  <c:v>145</c:v>
                </c:pt>
                <c:pt idx="477">
                  <c:v>136</c:v>
                </c:pt>
                <c:pt idx="478">
                  <c:v>125</c:v>
                </c:pt>
                <c:pt idx="479">
                  <c:v>108</c:v>
                </c:pt>
                <c:pt idx="480">
                  <c:v>117</c:v>
                </c:pt>
                <c:pt idx="481">
                  <c:v>98</c:v>
                </c:pt>
                <c:pt idx="482">
                  <c:v>98</c:v>
                </c:pt>
                <c:pt idx="483">
                  <c:v>101</c:v>
                </c:pt>
                <c:pt idx="484">
                  <c:v>81</c:v>
                </c:pt>
                <c:pt idx="485">
                  <c:v>107</c:v>
                </c:pt>
                <c:pt idx="486">
                  <c:v>82</c:v>
                </c:pt>
                <c:pt idx="487">
                  <c:v>85</c:v>
                </c:pt>
                <c:pt idx="488">
                  <c:v>101</c:v>
                </c:pt>
                <c:pt idx="489">
                  <c:v>77</c:v>
                </c:pt>
                <c:pt idx="490">
                  <c:v>76</c:v>
                </c:pt>
                <c:pt idx="491">
                  <c:v>87</c:v>
                </c:pt>
                <c:pt idx="492">
                  <c:v>97</c:v>
                </c:pt>
                <c:pt idx="493">
                  <c:v>81</c:v>
                </c:pt>
                <c:pt idx="494">
                  <c:v>84</c:v>
                </c:pt>
                <c:pt idx="495">
                  <c:v>111</c:v>
                </c:pt>
                <c:pt idx="496">
                  <c:v>96</c:v>
                </c:pt>
                <c:pt idx="497">
                  <c:v>104</c:v>
                </c:pt>
                <c:pt idx="498">
                  <c:v>108</c:v>
                </c:pt>
                <c:pt idx="499">
                  <c:v>110</c:v>
                </c:pt>
                <c:pt idx="500">
                  <c:v>114</c:v>
                </c:pt>
                <c:pt idx="501">
                  <c:v>107</c:v>
                </c:pt>
                <c:pt idx="502">
                  <c:v>112</c:v>
                </c:pt>
                <c:pt idx="503">
                  <c:v>116</c:v>
                </c:pt>
                <c:pt idx="504">
                  <c:v>120</c:v>
                </c:pt>
                <c:pt idx="505">
                  <c:v>122</c:v>
                </c:pt>
                <c:pt idx="506">
                  <c:v>123</c:v>
                </c:pt>
                <c:pt idx="507">
                  <c:v>115</c:v>
                </c:pt>
                <c:pt idx="508">
                  <c:v>142</c:v>
                </c:pt>
                <c:pt idx="509">
                  <c:v>120</c:v>
                </c:pt>
                <c:pt idx="510">
                  <c:v>119</c:v>
                </c:pt>
                <c:pt idx="511">
                  <c:v>130</c:v>
                </c:pt>
                <c:pt idx="512">
                  <c:v>113</c:v>
                </c:pt>
                <c:pt idx="513">
                  <c:v>109</c:v>
                </c:pt>
                <c:pt idx="514">
                  <c:v>114</c:v>
                </c:pt>
                <c:pt idx="515">
                  <c:v>115</c:v>
                </c:pt>
                <c:pt idx="516">
                  <c:v>93</c:v>
                </c:pt>
                <c:pt idx="517">
                  <c:v>117</c:v>
                </c:pt>
                <c:pt idx="518">
                  <c:v>104</c:v>
                </c:pt>
                <c:pt idx="519">
                  <c:v>88</c:v>
                </c:pt>
                <c:pt idx="520">
                  <c:v>98</c:v>
                </c:pt>
                <c:pt idx="521">
                  <c:v>94</c:v>
                </c:pt>
                <c:pt idx="522">
                  <c:v>95</c:v>
                </c:pt>
                <c:pt idx="523">
                  <c:v>87</c:v>
                </c:pt>
                <c:pt idx="524">
                  <c:v>99</c:v>
                </c:pt>
                <c:pt idx="525">
                  <c:v>117</c:v>
                </c:pt>
                <c:pt idx="526">
                  <c:v>127</c:v>
                </c:pt>
                <c:pt idx="527">
                  <c:v>131</c:v>
                </c:pt>
                <c:pt idx="528">
                  <c:v>164</c:v>
                </c:pt>
                <c:pt idx="529">
                  <c:v>184</c:v>
                </c:pt>
                <c:pt idx="530">
                  <c:v>240</c:v>
                </c:pt>
                <c:pt idx="531">
                  <c:v>302</c:v>
                </c:pt>
                <c:pt idx="532">
                  <c:v>333</c:v>
                </c:pt>
                <c:pt idx="533">
                  <c:v>372</c:v>
                </c:pt>
                <c:pt idx="534">
                  <c:v>541</c:v>
                </c:pt>
                <c:pt idx="535">
                  <c:v>542</c:v>
                </c:pt>
                <c:pt idx="536">
                  <c:v>554</c:v>
                </c:pt>
                <c:pt idx="537">
                  <c:v>691</c:v>
                </c:pt>
                <c:pt idx="538">
                  <c:v>800</c:v>
                </c:pt>
                <c:pt idx="539">
                  <c:v>821</c:v>
                </c:pt>
                <c:pt idx="540">
                  <c:v>920</c:v>
                </c:pt>
                <c:pt idx="541">
                  <c:v>846</c:v>
                </c:pt>
                <c:pt idx="542">
                  <c:v>852</c:v>
                </c:pt>
                <c:pt idx="543">
                  <c:v>925</c:v>
                </c:pt>
                <c:pt idx="544">
                  <c:v>837</c:v>
                </c:pt>
                <c:pt idx="545">
                  <c:v>755</c:v>
                </c:pt>
                <c:pt idx="546">
                  <c:v>595</c:v>
                </c:pt>
                <c:pt idx="547">
                  <c:v>586</c:v>
                </c:pt>
                <c:pt idx="548">
                  <c:v>423</c:v>
                </c:pt>
                <c:pt idx="549">
                  <c:v>408</c:v>
                </c:pt>
                <c:pt idx="550">
                  <c:v>368</c:v>
                </c:pt>
                <c:pt idx="551">
                  <c:v>333</c:v>
                </c:pt>
                <c:pt idx="552">
                  <c:v>341</c:v>
                </c:pt>
                <c:pt idx="553">
                  <c:v>286</c:v>
                </c:pt>
                <c:pt idx="554">
                  <c:v>276</c:v>
                </c:pt>
                <c:pt idx="555">
                  <c:v>264</c:v>
                </c:pt>
                <c:pt idx="556">
                  <c:v>217</c:v>
                </c:pt>
                <c:pt idx="557">
                  <c:v>261</c:v>
                </c:pt>
                <c:pt idx="558">
                  <c:v>268</c:v>
                </c:pt>
                <c:pt idx="559">
                  <c:v>210</c:v>
                </c:pt>
                <c:pt idx="560">
                  <c:v>272</c:v>
                </c:pt>
                <c:pt idx="561">
                  <c:v>196</c:v>
                </c:pt>
                <c:pt idx="562">
                  <c:v>251</c:v>
                </c:pt>
                <c:pt idx="563">
                  <c:v>190</c:v>
                </c:pt>
                <c:pt idx="564">
                  <c:v>222</c:v>
                </c:pt>
                <c:pt idx="565">
                  <c:v>182</c:v>
                </c:pt>
                <c:pt idx="566">
                  <c:v>123</c:v>
                </c:pt>
                <c:pt idx="567">
                  <c:v>148</c:v>
                </c:pt>
                <c:pt idx="568">
                  <c:v>147</c:v>
                </c:pt>
                <c:pt idx="569">
                  <c:v>130</c:v>
                </c:pt>
                <c:pt idx="570">
                  <c:v>133</c:v>
                </c:pt>
                <c:pt idx="571">
                  <c:v>114</c:v>
                </c:pt>
                <c:pt idx="572">
                  <c:v>106</c:v>
                </c:pt>
                <c:pt idx="573">
                  <c:v>108</c:v>
                </c:pt>
                <c:pt idx="574">
                  <c:v>105</c:v>
                </c:pt>
                <c:pt idx="575">
                  <c:v>149</c:v>
                </c:pt>
                <c:pt idx="576">
                  <c:v>116</c:v>
                </c:pt>
                <c:pt idx="577">
                  <c:v>115</c:v>
                </c:pt>
                <c:pt idx="578">
                  <c:v>119</c:v>
                </c:pt>
                <c:pt idx="579">
                  <c:v>137</c:v>
                </c:pt>
                <c:pt idx="580">
                  <c:v>158</c:v>
                </c:pt>
                <c:pt idx="581">
                  <c:v>189</c:v>
                </c:pt>
                <c:pt idx="582">
                  <c:v>195</c:v>
                </c:pt>
                <c:pt idx="583">
                  <c:v>201</c:v>
                </c:pt>
                <c:pt idx="584">
                  <c:v>212</c:v>
                </c:pt>
                <c:pt idx="585">
                  <c:v>215</c:v>
                </c:pt>
                <c:pt idx="586">
                  <c:v>243</c:v>
                </c:pt>
                <c:pt idx="587">
                  <c:v>255</c:v>
                </c:pt>
                <c:pt idx="588">
                  <c:v>281</c:v>
                </c:pt>
                <c:pt idx="589">
                  <c:v>274</c:v>
                </c:pt>
                <c:pt idx="590">
                  <c:v>229</c:v>
                </c:pt>
                <c:pt idx="591">
                  <c:v>251</c:v>
                </c:pt>
                <c:pt idx="592">
                  <c:v>259</c:v>
                </c:pt>
                <c:pt idx="593">
                  <c:v>283</c:v>
                </c:pt>
                <c:pt idx="594">
                  <c:v>290</c:v>
                </c:pt>
                <c:pt idx="595">
                  <c:v>235</c:v>
                </c:pt>
                <c:pt idx="596">
                  <c:v>255</c:v>
                </c:pt>
                <c:pt idx="597">
                  <c:v>285</c:v>
                </c:pt>
                <c:pt idx="598">
                  <c:v>328</c:v>
                </c:pt>
                <c:pt idx="599">
                  <c:v>354</c:v>
                </c:pt>
                <c:pt idx="600">
                  <c:v>419</c:v>
                </c:pt>
                <c:pt idx="601">
                  <c:v>531</c:v>
                </c:pt>
                <c:pt idx="602">
                  <c:v>632</c:v>
                </c:pt>
                <c:pt idx="603">
                  <c:v>769</c:v>
                </c:pt>
                <c:pt idx="604">
                  <c:v>949</c:v>
                </c:pt>
                <c:pt idx="605">
                  <c:v>1173</c:v>
                </c:pt>
                <c:pt idx="606">
                  <c:v>1325</c:v>
                </c:pt>
                <c:pt idx="607">
                  <c:v>1666</c:v>
                </c:pt>
                <c:pt idx="608">
                  <c:v>1885</c:v>
                </c:pt>
                <c:pt idx="609">
                  <c:v>2205</c:v>
                </c:pt>
                <c:pt idx="610">
                  <c:v>2300</c:v>
                </c:pt>
                <c:pt idx="611">
                  <c:v>2736</c:v>
                </c:pt>
                <c:pt idx="612">
                  <c:v>2777</c:v>
                </c:pt>
                <c:pt idx="613">
                  <c:v>2966</c:v>
                </c:pt>
                <c:pt idx="614">
                  <c:v>2781</c:v>
                </c:pt>
                <c:pt idx="615">
                  <c:v>2951</c:v>
                </c:pt>
                <c:pt idx="616">
                  <c:v>2808</c:v>
                </c:pt>
                <c:pt idx="617">
                  <c:v>2546</c:v>
                </c:pt>
                <c:pt idx="618">
                  <c:v>2420</c:v>
                </c:pt>
                <c:pt idx="619">
                  <c:v>2159</c:v>
                </c:pt>
                <c:pt idx="620">
                  <c:v>1984</c:v>
                </c:pt>
                <c:pt idx="621">
                  <c:v>1671</c:v>
                </c:pt>
                <c:pt idx="622">
                  <c:v>1536</c:v>
                </c:pt>
                <c:pt idx="623">
                  <c:v>1194</c:v>
                </c:pt>
                <c:pt idx="624">
                  <c:v>1119</c:v>
                </c:pt>
                <c:pt idx="625">
                  <c:v>914</c:v>
                </c:pt>
                <c:pt idx="626">
                  <c:v>622</c:v>
                </c:pt>
                <c:pt idx="627">
                  <c:v>617</c:v>
                </c:pt>
                <c:pt idx="628">
                  <c:v>550</c:v>
                </c:pt>
                <c:pt idx="629">
                  <c:v>418</c:v>
                </c:pt>
                <c:pt idx="630">
                  <c:v>383</c:v>
                </c:pt>
                <c:pt idx="631">
                  <c:v>352</c:v>
                </c:pt>
                <c:pt idx="632">
                  <c:v>335</c:v>
                </c:pt>
                <c:pt idx="633">
                  <c:v>295</c:v>
                </c:pt>
                <c:pt idx="634">
                  <c:v>298</c:v>
                </c:pt>
                <c:pt idx="635">
                  <c:v>267</c:v>
                </c:pt>
                <c:pt idx="636">
                  <c:v>271</c:v>
                </c:pt>
                <c:pt idx="637">
                  <c:v>269</c:v>
                </c:pt>
                <c:pt idx="638">
                  <c:v>290</c:v>
                </c:pt>
                <c:pt idx="639">
                  <c:v>315</c:v>
                </c:pt>
                <c:pt idx="640">
                  <c:v>343</c:v>
                </c:pt>
                <c:pt idx="641">
                  <c:v>328</c:v>
                </c:pt>
                <c:pt idx="642">
                  <c:v>303</c:v>
                </c:pt>
                <c:pt idx="643">
                  <c:v>338</c:v>
                </c:pt>
                <c:pt idx="644">
                  <c:v>331</c:v>
                </c:pt>
                <c:pt idx="645">
                  <c:v>423</c:v>
                </c:pt>
                <c:pt idx="646">
                  <c:v>391</c:v>
                </c:pt>
                <c:pt idx="647">
                  <c:v>435</c:v>
                </c:pt>
                <c:pt idx="648">
                  <c:v>485</c:v>
                </c:pt>
                <c:pt idx="649">
                  <c:v>457</c:v>
                </c:pt>
                <c:pt idx="650">
                  <c:v>554</c:v>
                </c:pt>
                <c:pt idx="651">
                  <c:v>672</c:v>
                </c:pt>
                <c:pt idx="652">
                  <c:v>675</c:v>
                </c:pt>
                <c:pt idx="653">
                  <c:v>834</c:v>
                </c:pt>
                <c:pt idx="654">
                  <c:v>958</c:v>
                </c:pt>
                <c:pt idx="655">
                  <c:v>912</c:v>
                </c:pt>
                <c:pt idx="656">
                  <c:v>919</c:v>
                </c:pt>
                <c:pt idx="657">
                  <c:v>1086</c:v>
                </c:pt>
                <c:pt idx="658">
                  <c:v>1194</c:v>
                </c:pt>
                <c:pt idx="659">
                  <c:v>1261</c:v>
                </c:pt>
                <c:pt idx="660">
                  <c:v>1355</c:v>
                </c:pt>
                <c:pt idx="661">
                  <c:v>1365</c:v>
                </c:pt>
                <c:pt idx="662">
                  <c:v>1489</c:v>
                </c:pt>
                <c:pt idx="663">
                  <c:v>1460</c:v>
                </c:pt>
                <c:pt idx="664">
                  <c:v>1619</c:v>
                </c:pt>
                <c:pt idx="665">
                  <c:v>1581</c:v>
                </c:pt>
                <c:pt idx="666">
                  <c:v>1872</c:v>
                </c:pt>
                <c:pt idx="667">
                  <c:v>2095</c:v>
                </c:pt>
                <c:pt idx="668">
                  <c:v>2296</c:v>
                </c:pt>
                <c:pt idx="669">
                  <c:v>2878</c:v>
                </c:pt>
                <c:pt idx="670">
                  <c:v>3679</c:v>
                </c:pt>
                <c:pt idx="671">
                  <c:v>4625</c:v>
                </c:pt>
                <c:pt idx="672">
                  <c:v>5878</c:v>
                </c:pt>
                <c:pt idx="673">
                  <c:v>8079</c:v>
                </c:pt>
                <c:pt idx="674">
                  <c:v>9966</c:v>
                </c:pt>
                <c:pt idx="675">
                  <c:v>13651</c:v>
                </c:pt>
                <c:pt idx="676">
                  <c:v>16892</c:v>
                </c:pt>
                <c:pt idx="677">
                  <c:v>21987</c:v>
                </c:pt>
                <c:pt idx="678">
                  <c:v>29418</c:v>
                </c:pt>
                <c:pt idx="679">
                  <c:v>33188</c:v>
                </c:pt>
                <c:pt idx="680">
                  <c:v>41096</c:v>
                </c:pt>
                <c:pt idx="681">
                  <c:v>48636</c:v>
                </c:pt>
                <c:pt idx="682">
                  <c:v>58915</c:v>
                </c:pt>
                <c:pt idx="683">
                  <c:v>64748</c:v>
                </c:pt>
                <c:pt idx="684">
                  <c:v>76527</c:v>
                </c:pt>
                <c:pt idx="685">
                  <c:v>75709</c:v>
                </c:pt>
                <c:pt idx="686">
                  <c:v>72174</c:v>
                </c:pt>
                <c:pt idx="687">
                  <c:v>80251</c:v>
                </c:pt>
                <c:pt idx="688">
                  <c:v>83239</c:v>
                </c:pt>
                <c:pt idx="689">
                  <c:v>78734</c:v>
                </c:pt>
                <c:pt idx="690">
                  <c:v>78484</c:v>
                </c:pt>
                <c:pt idx="691">
                  <c:v>71195</c:v>
                </c:pt>
                <c:pt idx="692">
                  <c:v>65637</c:v>
                </c:pt>
                <c:pt idx="693">
                  <c:v>58104</c:v>
                </c:pt>
                <c:pt idx="694">
                  <c:v>50715</c:v>
                </c:pt>
                <c:pt idx="695">
                  <c:v>42015</c:v>
                </c:pt>
                <c:pt idx="696">
                  <c:v>36213</c:v>
                </c:pt>
                <c:pt idx="697">
                  <c:v>29783</c:v>
                </c:pt>
                <c:pt idx="698">
                  <c:v>22382</c:v>
                </c:pt>
                <c:pt idx="699">
                  <c:v>18953</c:v>
                </c:pt>
                <c:pt idx="700">
                  <c:v>13956</c:v>
                </c:pt>
                <c:pt idx="701">
                  <c:v>9355</c:v>
                </c:pt>
                <c:pt idx="702">
                  <c:v>7003</c:v>
                </c:pt>
                <c:pt idx="703">
                  <c:v>5682</c:v>
                </c:pt>
                <c:pt idx="704">
                  <c:v>3808</c:v>
                </c:pt>
                <c:pt idx="705">
                  <c:v>3297</c:v>
                </c:pt>
                <c:pt idx="706">
                  <c:v>2375</c:v>
                </c:pt>
                <c:pt idx="707">
                  <c:v>2118</c:v>
                </c:pt>
                <c:pt idx="708">
                  <c:v>1828</c:v>
                </c:pt>
                <c:pt idx="709">
                  <c:v>1408</c:v>
                </c:pt>
                <c:pt idx="710">
                  <c:v>1498</c:v>
                </c:pt>
                <c:pt idx="711">
                  <c:v>1550</c:v>
                </c:pt>
                <c:pt idx="712">
                  <c:v>1321</c:v>
                </c:pt>
                <c:pt idx="713">
                  <c:v>1355</c:v>
                </c:pt>
                <c:pt idx="714">
                  <c:v>1312</c:v>
                </c:pt>
                <c:pt idx="715">
                  <c:v>1199</c:v>
                </c:pt>
                <c:pt idx="716">
                  <c:v>984</c:v>
                </c:pt>
                <c:pt idx="717">
                  <c:v>985</c:v>
                </c:pt>
                <c:pt idx="718">
                  <c:v>953</c:v>
                </c:pt>
                <c:pt idx="719">
                  <c:v>900</c:v>
                </c:pt>
                <c:pt idx="720">
                  <c:v>767</c:v>
                </c:pt>
                <c:pt idx="721">
                  <c:v>708</c:v>
                </c:pt>
                <c:pt idx="722">
                  <c:v>679</c:v>
                </c:pt>
                <c:pt idx="723">
                  <c:v>570</c:v>
                </c:pt>
                <c:pt idx="724">
                  <c:v>623</c:v>
                </c:pt>
                <c:pt idx="725">
                  <c:v>541</c:v>
                </c:pt>
                <c:pt idx="726">
                  <c:v>523</c:v>
                </c:pt>
                <c:pt idx="727">
                  <c:v>517</c:v>
                </c:pt>
                <c:pt idx="728">
                  <c:v>435</c:v>
                </c:pt>
                <c:pt idx="729">
                  <c:v>473</c:v>
                </c:pt>
                <c:pt idx="730">
                  <c:v>466</c:v>
                </c:pt>
                <c:pt idx="731">
                  <c:v>367</c:v>
                </c:pt>
                <c:pt idx="732">
                  <c:v>342</c:v>
                </c:pt>
                <c:pt idx="733">
                  <c:v>357</c:v>
                </c:pt>
                <c:pt idx="734">
                  <c:v>366</c:v>
                </c:pt>
                <c:pt idx="735">
                  <c:v>360</c:v>
                </c:pt>
                <c:pt idx="736">
                  <c:v>320</c:v>
                </c:pt>
                <c:pt idx="737">
                  <c:v>377</c:v>
                </c:pt>
                <c:pt idx="738">
                  <c:v>401</c:v>
                </c:pt>
                <c:pt idx="739">
                  <c:v>312</c:v>
                </c:pt>
                <c:pt idx="740">
                  <c:v>358</c:v>
                </c:pt>
                <c:pt idx="741">
                  <c:v>378</c:v>
                </c:pt>
                <c:pt idx="742">
                  <c:v>379</c:v>
                </c:pt>
                <c:pt idx="743">
                  <c:v>412</c:v>
                </c:pt>
                <c:pt idx="744">
                  <c:v>458</c:v>
                </c:pt>
                <c:pt idx="745">
                  <c:v>420</c:v>
                </c:pt>
                <c:pt idx="746">
                  <c:v>376</c:v>
                </c:pt>
                <c:pt idx="747">
                  <c:v>422</c:v>
                </c:pt>
                <c:pt idx="748">
                  <c:v>467</c:v>
                </c:pt>
                <c:pt idx="749">
                  <c:v>478</c:v>
                </c:pt>
                <c:pt idx="750">
                  <c:v>559</c:v>
                </c:pt>
                <c:pt idx="751">
                  <c:v>557</c:v>
                </c:pt>
                <c:pt idx="752">
                  <c:v>620</c:v>
                </c:pt>
                <c:pt idx="753">
                  <c:v>660</c:v>
                </c:pt>
                <c:pt idx="754">
                  <c:v>732</c:v>
                </c:pt>
                <c:pt idx="755">
                  <c:v>793</c:v>
                </c:pt>
                <c:pt idx="756">
                  <c:v>836</c:v>
                </c:pt>
                <c:pt idx="757">
                  <c:v>1044</c:v>
                </c:pt>
                <c:pt idx="758">
                  <c:v>1158</c:v>
                </c:pt>
                <c:pt idx="759">
                  <c:v>1493</c:v>
                </c:pt>
                <c:pt idx="760">
                  <c:v>1758</c:v>
                </c:pt>
                <c:pt idx="761">
                  <c:v>1739</c:v>
                </c:pt>
                <c:pt idx="762">
                  <c:v>2158</c:v>
                </c:pt>
                <c:pt idx="763">
                  <c:v>2765</c:v>
                </c:pt>
                <c:pt idx="764">
                  <c:v>3415</c:v>
                </c:pt>
                <c:pt idx="765">
                  <c:v>4293</c:v>
                </c:pt>
                <c:pt idx="766">
                  <c:v>5180</c:v>
                </c:pt>
                <c:pt idx="767">
                  <c:v>7250</c:v>
                </c:pt>
                <c:pt idx="768">
                  <c:v>8145</c:v>
                </c:pt>
                <c:pt idx="769">
                  <c:v>9173</c:v>
                </c:pt>
                <c:pt idx="770">
                  <c:v>12426</c:v>
                </c:pt>
                <c:pt idx="771">
                  <c:v>15995</c:v>
                </c:pt>
                <c:pt idx="772">
                  <c:v>17804</c:v>
                </c:pt>
                <c:pt idx="773">
                  <c:v>22192</c:v>
                </c:pt>
                <c:pt idx="774">
                  <c:v>24594</c:v>
                </c:pt>
                <c:pt idx="775">
                  <c:v>27842</c:v>
                </c:pt>
                <c:pt idx="776">
                  <c:v>28433</c:v>
                </c:pt>
                <c:pt idx="777">
                  <c:v>33919</c:v>
                </c:pt>
                <c:pt idx="778">
                  <c:v>37534</c:v>
                </c:pt>
                <c:pt idx="779">
                  <c:v>39477</c:v>
                </c:pt>
                <c:pt idx="780">
                  <c:v>44107</c:v>
                </c:pt>
                <c:pt idx="781">
                  <c:v>42311</c:v>
                </c:pt>
                <c:pt idx="782">
                  <c:v>43773</c:v>
                </c:pt>
                <c:pt idx="783">
                  <c:v>43943</c:v>
                </c:pt>
                <c:pt idx="784">
                  <c:v>44374</c:v>
                </c:pt>
                <c:pt idx="785">
                  <c:v>38496</c:v>
                </c:pt>
                <c:pt idx="786">
                  <c:v>37179</c:v>
                </c:pt>
                <c:pt idx="787">
                  <c:v>35684</c:v>
                </c:pt>
                <c:pt idx="788">
                  <c:v>30281</c:v>
                </c:pt>
                <c:pt idx="789">
                  <c:v>30828</c:v>
                </c:pt>
                <c:pt idx="790">
                  <c:v>27476</c:v>
                </c:pt>
                <c:pt idx="791">
                  <c:v>22051</c:v>
                </c:pt>
                <c:pt idx="792">
                  <c:v>19896</c:v>
                </c:pt>
                <c:pt idx="793">
                  <c:v>20473</c:v>
                </c:pt>
                <c:pt idx="794">
                  <c:v>19760</c:v>
                </c:pt>
                <c:pt idx="795">
                  <c:v>20618</c:v>
                </c:pt>
                <c:pt idx="796">
                  <c:v>20127</c:v>
                </c:pt>
                <c:pt idx="797">
                  <c:v>22479</c:v>
                </c:pt>
                <c:pt idx="798">
                  <c:v>22699</c:v>
                </c:pt>
                <c:pt idx="799">
                  <c:v>20751</c:v>
                </c:pt>
                <c:pt idx="800">
                  <c:v>24142</c:v>
                </c:pt>
                <c:pt idx="801">
                  <c:v>26324</c:v>
                </c:pt>
                <c:pt idx="802">
                  <c:v>24439</c:v>
                </c:pt>
                <c:pt idx="803">
                  <c:v>25756</c:v>
                </c:pt>
                <c:pt idx="804">
                  <c:v>23254</c:v>
                </c:pt>
                <c:pt idx="805">
                  <c:v>22296</c:v>
                </c:pt>
                <c:pt idx="806">
                  <c:v>20652</c:v>
                </c:pt>
                <c:pt idx="807">
                  <c:v>18429</c:v>
                </c:pt>
                <c:pt idx="808">
                  <c:v>17168</c:v>
                </c:pt>
                <c:pt idx="809">
                  <c:v>16313</c:v>
                </c:pt>
                <c:pt idx="810">
                  <c:v>13718</c:v>
                </c:pt>
                <c:pt idx="811">
                  <c:v>11654</c:v>
                </c:pt>
                <c:pt idx="812">
                  <c:v>10370</c:v>
                </c:pt>
                <c:pt idx="813">
                  <c:v>8796</c:v>
                </c:pt>
                <c:pt idx="814">
                  <c:v>6509</c:v>
                </c:pt>
                <c:pt idx="815">
                  <c:v>5294</c:v>
                </c:pt>
                <c:pt idx="816">
                  <c:v>4737</c:v>
                </c:pt>
                <c:pt idx="817">
                  <c:v>3674</c:v>
                </c:pt>
                <c:pt idx="818">
                  <c:v>2785</c:v>
                </c:pt>
                <c:pt idx="819">
                  <c:v>2489</c:v>
                </c:pt>
                <c:pt idx="820">
                  <c:v>1792</c:v>
                </c:pt>
                <c:pt idx="821">
                  <c:v>1533</c:v>
                </c:pt>
                <c:pt idx="822">
                  <c:v>1328</c:v>
                </c:pt>
                <c:pt idx="823">
                  <c:v>1121</c:v>
                </c:pt>
                <c:pt idx="824">
                  <c:v>1015</c:v>
                </c:pt>
                <c:pt idx="825">
                  <c:v>899</c:v>
                </c:pt>
                <c:pt idx="826">
                  <c:v>742</c:v>
                </c:pt>
                <c:pt idx="827">
                  <c:v>657</c:v>
                </c:pt>
                <c:pt idx="828">
                  <c:v>511</c:v>
                </c:pt>
                <c:pt idx="829">
                  <c:v>425</c:v>
                </c:pt>
                <c:pt idx="830">
                  <c:v>404</c:v>
                </c:pt>
                <c:pt idx="831">
                  <c:v>339</c:v>
                </c:pt>
                <c:pt idx="832">
                  <c:v>257</c:v>
                </c:pt>
                <c:pt idx="833">
                  <c:v>251</c:v>
                </c:pt>
                <c:pt idx="834">
                  <c:v>195</c:v>
                </c:pt>
                <c:pt idx="835">
                  <c:v>167</c:v>
                </c:pt>
                <c:pt idx="836">
                  <c:v>153</c:v>
                </c:pt>
                <c:pt idx="837">
                  <c:v>122</c:v>
                </c:pt>
                <c:pt idx="838">
                  <c:v>93</c:v>
                </c:pt>
                <c:pt idx="839">
                  <c:v>95</c:v>
                </c:pt>
                <c:pt idx="840">
                  <c:v>96</c:v>
                </c:pt>
                <c:pt idx="841">
                  <c:v>78</c:v>
                </c:pt>
                <c:pt idx="842">
                  <c:v>69</c:v>
                </c:pt>
                <c:pt idx="843">
                  <c:v>68</c:v>
                </c:pt>
                <c:pt idx="844">
                  <c:v>73</c:v>
                </c:pt>
                <c:pt idx="845">
                  <c:v>64</c:v>
                </c:pt>
                <c:pt idx="846">
                  <c:v>58</c:v>
                </c:pt>
                <c:pt idx="847">
                  <c:v>73</c:v>
                </c:pt>
                <c:pt idx="848">
                  <c:v>65</c:v>
                </c:pt>
                <c:pt idx="849">
                  <c:v>64</c:v>
                </c:pt>
                <c:pt idx="850">
                  <c:v>72</c:v>
                </c:pt>
                <c:pt idx="851">
                  <c:v>73</c:v>
                </c:pt>
                <c:pt idx="852">
                  <c:v>75</c:v>
                </c:pt>
                <c:pt idx="853">
                  <c:v>68</c:v>
                </c:pt>
                <c:pt idx="854">
                  <c:v>79</c:v>
                </c:pt>
                <c:pt idx="855">
                  <c:v>61</c:v>
                </c:pt>
                <c:pt idx="856">
                  <c:v>87</c:v>
                </c:pt>
                <c:pt idx="857">
                  <c:v>77</c:v>
                </c:pt>
                <c:pt idx="858">
                  <c:v>87</c:v>
                </c:pt>
                <c:pt idx="859">
                  <c:v>84</c:v>
                </c:pt>
                <c:pt idx="860">
                  <c:v>86</c:v>
                </c:pt>
                <c:pt idx="861">
                  <c:v>96</c:v>
                </c:pt>
                <c:pt idx="862">
                  <c:v>99</c:v>
                </c:pt>
                <c:pt idx="863">
                  <c:v>129</c:v>
                </c:pt>
                <c:pt idx="864">
                  <c:v>137</c:v>
                </c:pt>
                <c:pt idx="865">
                  <c:v>151</c:v>
                </c:pt>
                <c:pt idx="866">
                  <c:v>135</c:v>
                </c:pt>
                <c:pt idx="867">
                  <c:v>181</c:v>
                </c:pt>
                <c:pt idx="868">
                  <c:v>170</c:v>
                </c:pt>
                <c:pt idx="869">
                  <c:v>196</c:v>
                </c:pt>
                <c:pt idx="870">
                  <c:v>211</c:v>
                </c:pt>
                <c:pt idx="871">
                  <c:v>239</c:v>
                </c:pt>
                <c:pt idx="872">
                  <c:v>284</c:v>
                </c:pt>
                <c:pt idx="873">
                  <c:v>299</c:v>
                </c:pt>
                <c:pt idx="874">
                  <c:v>277</c:v>
                </c:pt>
                <c:pt idx="875">
                  <c:v>268</c:v>
                </c:pt>
                <c:pt idx="876">
                  <c:v>349</c:v>
                </c:pt>
                <c:pt idx="877">
                  <c:v>345</c:v>
                </c:pt>
                <c:pt idx="878">
                  <c:v>316</c:v>
                </c:pt>
                <c:pt idx="879">
                  <c:v>366</c:v>
                </c:pt>
                <c:pt idx="880">
                  <c:v>351</c:v>
                </c:pt>
                <c:pt idx="881">
                  <c:v>373</c:v>
                </c:pt>
                <c:pt idx="882">
                  <c:v>384</c:v>
                </c:pt>
                <c:pt idx="883">
                  <c:v>466</c:v>
                </c:pt>
                <c:pt idx="884">
                  <c:v>565</c:v>
                </c:pt>
                <c:pt idx="885">
                  <c:v>710</c:v>
                </c:pt>
                <c:pt idx="886">
                  <c:v>865</c:v>
                </c:pt>
                <c:pt idx="887">
                  <c:v>1122</c:v>
                </c:pt>
                <c:pt idx="888">
                  <c:v>1272</c:v>
                </c:pt>
                <c:pt idx="889">
                  <c:v>1522</c:v>
                </c:pt>
                <c:pt idx="890">
                  <c:v>1971</c:v>
                </c:pt>
                <c:pt idx="891">
                  <c:v>2426</c:v>
                </c:pt>
                <c:pt idx="892">
                  <c:v>2574</c:v>
                </c:pt>
                <c:pt idx="893">
                  <c:v>3367</c:v>
                </c:pt>
                <c:pt idx="894">
                  <c:v>3675</c:v>
                </c:pt>
                <c:pt idx="895">
                  <c:v>4232</c:v>
                </c:pt>
                <c:pt idx="896">
                  <c:v>4448</c:v>
                </c:pt>
                <c:pt idx="897">
                  <c:v>4440</c:v>
                </c:pt>
                <c:pt idx="898">
                  <c:v>4963</c:v>
                </c:pt>
                <c:pt idx="899">
                  <c:v>5465</c:v>
                </c:pt>
                <c:pt idx="900">
                  <c:v>5206</c:v>
                </c:pt>
                <c:pt idx="901">
                  <c:v>5324</c:v>
                </c:pt>
                <c:pt idx="902">
                  <c:v>5252</c:v>
                </c:pt>
                <c:pt idx="903">
                  <c:v>5458</c:v>
                </c:pt>
                <c:pt idx="904">
                  <c:v>4786</c:v>
                </c:pt>
                <c:pt idx="905">
                  <c:v>4210</c:v>
                </c:pt>
                <c:pt idx="906">
                  <c:v>4069</c:v>
                </c:pt>
                <c:pt idx="907">
                  <c:v>3854</c:v>
                </c:pt>
                <c:pt idx="908">
                  <c:v>3093</c:v>
                </c:pt>
                <c:pt idx="909">
                  <c:v>2823</c:v>
                </c:pt>
                <c:pt idx="910">
                  <c:v>2345</c:v>
                </c:pt>
                <c:pt idx="911">
                  <c:v>1867</c:v>
                </c:pt>
                <c:pt idx="912">
                  <c:v>1512</c:v>
                </c:pt>
                <c:pt idx="913">
                  <c:v>1373</c:v>
                </c:pt>
                <c:pt idx="914">
                  <c:v>1291</c:v>
                </c:pt>
                <c:pt idx="915">
                  <c:v>1137</c:v>
                </c:pt>
                <c:pt idx="916">
                  <c:v>997</c:v>
                </c:pt>
                <c:pt idx="917">
                  <c:v>1019</c:v>
                </c:pt>
                <c:pt idx="918">
                  <c:v>1001</c:v>
                </c:pt>
                <c:pt idx="919">
                  <c:v>885</c:v>
                </c:pt>
                <c:pt idx="920">
                  <c:v>924</c:v>
                </c:pt>
                <c:pt idx="921">
                  <c:v>1047</c:v>
                </c:pt>
                <c:pt idx="922">
                  <c:v>975</c:v>
                </c:pt>
                <c:pt idx="923">
                  <c:v>945</c:v>
                </c:pt>
                <c:pt idx="924">
                  <c:v>1019</c:v>
                </c:pt>
                <c:pt idx="925">
                  <c:v>1025</c:v>
                </c:pt>
                <c:pt idx="926">
                  <c:v>1023</c:v>
                </c:pt>
                <c:pt idx="927">
                  <c:v>883</c:v>
                </c:pt>
                <c:pt idx="928">
                  <c:v>917</c:v>
                </c:pt>
                <c:pt idx="929">
                  <c:v>912</c:v>
                </c:pt>
                <c:pt idx="930">
                  <c:v>889</c:v>
                </c:pt>
                <c:pt idx="931">
                  <c:v>834</c:v>
                </c:pt>
                <c:pt idx="932">
                  <c:v>783</c:v>
                </c:pt>
                <c:pt idx="933">
                  <c:v>706</c:v>
                </c:pt>
                <c:pt idx="934">
                  <c:v>570</c:v>
                </c:pt>
                <c:pt idx="935">
                  <c:v>474</c:v>
                </c:pt>
                <c:pt idx="936">
                  <c:v>481</c:v>
                </c:pt>
                <c:pt idx="937">
                  <c:v>404</c:v>
                </c:pt>
                <c:pt idx="938">
                  <c:v>344</c:v>
                </c:pt>
                <c:pt idx="939">
                  <c:v>251</c:v>
                </c:pt>
                <c:pt idx="940">
                  <c:v>228</c:v>
                </c:pt>
                <c:pt idx="941">
                  <c:v>181</c:v>
                </c:pt>
                <c:pt idx="942">
                  <c:v>158</c:v>
                </c:pt>
                <c:pt idx="943">
                  <c:v>139</c:v>
                </c:pt>
                <c:pt idx="944">
                  <c:v>133</c:v>
                </c:pt>
                <c:pt idx="945">
                  <c:v>105</c:v>
                </c:pt>
                <c:pt idx="946">
                  <c:v>93</c:v>
                </c:pt>
                <c:pt idx="947">
                  <c:v>127</c:v>
                </c:pt>
                <c:pt idx="948">
                  <c:v>122</c:v>
                </c:pt>
                <c:pt idx="949">
                  <c:v>113</c:v>
                </c:pt>
                <c:pt idx="950">
                  <c:v>125</c:v>
                </c:pt>
                <c:pt idx="951">
                  <c:v>140</c:v>
                </c:pt>
                <c:pt idx="952">
                  <c:v>161</c:v>
                </c:pt>
                <c:pt idx="953">
                  <c:v>158</c:v>
                </c:pt>
                <c:pt idx="954">
                  <c:v>161</c:v>
                </c:pt>
                <c:pt idx="955">
                  <c:v>180</c:v>
                </c:pt>
                <c:pt idx="956">
                  <c:v>173</c:v>
                </c:pt>
                <c:pt idx="957">
                  <c:v>137</c:v>
                </c:pt>
                <c:pt idx="958">
                  <c:v>162</c:v>
                </c:pt>
                <c:pt idx="959">
                  <c:v>157</c:v>
                </c:pt>
                <c:pt idx="960">
                  <c:v>145</c:v>
                </c:pt>
                <c:pt idx="961">
                  <c:v>155</c:v>
                </c:pt>
                <c:pt idx="962">
                  <c:v>144</c:v>
                </c:pt>
                <c:pt idx="963">
                  <c:v>141</c:v>
                </c:pt>
                <c:pt idx="964">
                  <c:v>102</c:v>
                </c:pt>
                <c:pt idx="965">
                  <c:v>87</c:v>
                </c:pt>
                <c:pt idx="966">
                  <c:v>75</c:v>
                </c:pt>
                <c:pt idx="967">
                  <c:v>57</c:v>
                </c:pt>
                <c:pt idx="968">
                  <c:v>59</c:v>
                </c:pt>
                <c:pt idx="969">
                  <c:v>49</c:v>
                </c:pt>
                <c:pt idx="970">
                  <c:v>34</c:v>
                </c:pt>
                <c:pt idx="971">
                  <c:v>22</c:v>
                </c:pt>
                <c:pt idx="972">
                  <c:v>13</c:v>
                </c:pt>
                <c:pt idx="973">
                  <c:v>16</c:v>
                </c:pt>
                <c:pt idx="974">
                  <c:v>16</c:v>
                </c:pt>
                <c:pt idx="975">
                  <c:v>8</c:v>
                </c:pt>
                <c:pt idx="976">
                  <c:v>15</c:v>
                </c:pt>
                <c:pt idx="977">
                  <c:v>10</c:v>
                </c:pt>
                <c:pt idx="978">
                  <c:v>4</c:v>
                </c:pt>
                <c:pt idx="979">
                  <c:v>9</c:v>
                </c:pt>
                <c:pt idx="980">
                  <c:v>7</c:v>
                </c:pt>
                <c:pt idx="981">
                  <c:v>4</c:v>
                </c:pt>
                <c:pt idx="982">
                  <c:v>6</c:v>
                </c:pt>
                <c:pt idx="983">
                  <c:v>3</c:v>
                </c:pt>
                <c:pt idx="984">
                  <c:v>8</c:v>
                </c:pt>
                <c:pt idx="985">
                  <c:v>6</c:v>
                </c:pt>
                <c:pt idx="986">
                  <c:v>6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4</c:v>
                </c:pt>
                <c:pt idx="991">
                  <c:v>4</c:v>
                </c:pt>
                <c:pt idx="992">
                  <c:v>5</c:v>
                </c:pt>
                <c:pt idx="993">
                  <c:v>5</c:v>
                </c:pt>
                <c:pt idx="994">
                  <c:v>3</c:v>
                </c:pt>
                <c:pt idx="995">
                  <c:v>5</c:v>
                </c:pt>
                <c:pt idx="996">
                  <c:v>5</c:v>
                </c:pt>
                <c:pt idx="997">
                  <c:v>3</c:v>
                </c:pt>
                <c:pt idx="998">
                  <c:v>4</c:v>
                </c:pt>
                <c:pt idx="999">
                  <c:v>5</c:v>
                </c:pt>
                <c:pt idx="1000">
                  <c:v>4</c:v>
                </c:pt>
                <c:pt idx="1001">
                  <c:v>4</c:v>
                </c:pt>
                <c:pt idx="1002">
                  <c:v>2</c:v>
                </c:pt>
                <c:pt idx="1003">
                  <c:v>3</c:v>
                </c:pt>
                <c:pt idx="1004">
                  <c:v>5</c:v>
                </c:pt>
                <c:pt idx="1005">
                  <c:v>7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5</c:v>
                </c:pt>
                <c:pt idx="1010">
                  <c:v>2</c:v>
                </c:pt>
                <c:pt idx="1011">
                  <c:v>4</c:v>
                </c:pt>
                <c:pt idx="1012">
                  <c:v>5</c:v>
                </c:pt>
                <c:pt idx="1013">
                  <c:v>4</c:v>
                </c:pt>
                <c:pt idx="1014">
                  <c:v>6</c:v>
                </c:pt>
                <c:pt idx="1015">
                  <c:v>3</c:v>
                </c:pt>
                <c:pt idx="1016">
                  <c:v>4</c:v>
                </c:pt>
                <c:pt idx="1017">
                  <c:v>4</c:v>
                </c:pt>
                <c:pt idx="1018">
                  <c:v>4</c:v>
                </c:pt>
                <c:pt idx="1019">
                  <c:v>5</c:v>
                </c:pt>
                <c:pt idx="1020">
                  <c:v>1</c:v>
                </c:pt>
                <c:pt idx="1021">
                  <c:v>3</c:v>
                </c:pt>
                <c:pt idx="1022">
                  <c:v>4</c:v>
                </c:pt>
                <c:pt idx="1023">
                  <c:v>6</c:v>
                </c:pt>
                <c:pt idx="1024">
                  <c:v>4</c:v>
                </c:pt>
                <c:pt idx="1025">
                  <c:v>3</c:v>
                </c:pt>
                <c:pt idx="1026">
                  <c:v>3</c:v>
                </c:pt>
                <c:pt idx="1027">
                  <c:v>6</c:v>
                </c:pt>
                <c:pt idx="1028">
                  <c:v>2</c:v>
                </c:pt>
                <c:pt idx="1029">
                  <c:v>1</c:v>
                </c:pt>
                <c:pt idx="1030">
                  <c:v>7</c:v>
                </c:pt>
                <c:pt idx="1031">
                  <c:v>2</c:v>
                </c:pt>
                <c:pt idx="1032">
                  <c:v>6</c:v>
                </c:pt>
                <c:pt idx="1033">
                  <c:v>2</c:v>
                </c:pt>
                <c:pt idx="1034">
                  <c:v>5</c:v>
                </c:pt>
                <c:pt idx="1035">
                  <c:v>2</c:v>
                </c:pt>
                <c:pt idx="1036">
                  <c:v>6</c:v>
                </c:pt>
                <c:pt idx="1037">
                  <c:v>8</c:v>
                </c:pt>
                <c:pt idx="1038">
                  <c:v>3</c:v>
                </c:pt>
                <c:pt idx="1039">
                  <c:v>2</c:v>
                </c:pt>
                <c:pt idx="1040">
                  <c:v>4</c:v>
                </c:pt>
                <c:pt idx="1041">
                  <c:v>3</c:v>
                </c:pt>
                <c:pt idx="1042">
                  <c:v>2</c:v>
                </c:pt>
                <c:pt idx="1043">
                  <c:v>4</c:v>
                </c:pt>
                <c:pt idx="1044">
                  <c:v>2</c:v>
                </c:pt>
                <c:pt idx="1045">
                  <c:v>5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3</c:v>
                </c:pt>
                <c:pt idx="1050">
                  <c:v>0</c:v>
                </c:pt>
                <c:pt idx="1051">
                  <c:v>2</c:v>
                </c:pt>
                <c:pt idx="1052">
                  <c:v>7</c:v>
                </c:pt>
                <c:pt idx="1053">
                  <c:v>6</c:v>
                </c:pt>
                <c:pt idx="1054">
                  <c:v>4</c:v>
                </c:pt>
                <c:pt idx="1055">
                  <c:v>3</c:v>
                </c:pt>
                <c:pt idx="1056">
                  <c:v>4</c:v>
                </c:pt>
                <c:pt idx="1057">
                  <c:v>5</c:v>
                </c:pt>
                <c:pt idx="1058">
                  <c:v>3</c:v>
                </c:pt>
                <c:pt idx="1059">
                  <c:v>2</c:v>
                </c:pt>
                <c:pt idx="1060">
                  <c:v>2</c:v>
                </c:pt>
                <c:pt idx="1061">
                  <c:v>3</c:v>
                </c:pt>
                <c:pt idx="1062">
                  <c:v>1</c:v>
                </c:pt>
                <c:pt idx="1063">
                  <c:v>2</c:v>
                </c:pt>
                <c:pt idx="1064">
                  <c:v>1</c:v>
                </c:pt>
                <c:pt idx="1065">
                  <c:v>2</c:v>
                </c:pt>
                <c:pt idx="1066">
                  <c:v>2</c:v>
                </c:pt>
                <c:pt idx="1067">
                  <c:v>3</c:v>
                </c:pt>
                <c:pt idx="1068">
                  <c:v>3</c:v>
                </c:pt>
                <c:pt idx="1069">
                  <c:v>4</c:v>
                </c:pt>
                <c:pt idx="1070">
                  <c:v>2</c:v>
                </c:pt>
                <c:pt idx="1071">
                  <c:v>2</c:v>
                </c:pt>
                <c:pt idx="1072">
                  <c:v>4</c:v>
                </c:pt>
                <c:pt idx="1073">
                  <c:v>2</c:v>
                </c:pt>
                <c:pt idx="1074">
                  <c:v>5</c:v>
                </c:pt>
                <c:pt idx="1075">
                  <c:v>4</c:v>
                </c:pt>
                <c:pt idx="1076">
                  <c:v>3</c:v>
                </c:pt>
                <c:pt idx="1077">
                  <c:v>3</c:v>
                </c:pt>
                <c:pt idx="1078">
                  <c:v>2</c:v>
                </c:pt>
                <c:pt idx="1079">
                  <c:v>3</c:v>
                </c:pt>
                <c:pt idx="1080">
                  <c:v>4</c:v>
                </c:pt>
                <c:pt idx="1081">
                  <c:v>3</c:v>
                </c:pt>
                <c:pt idx="1082">
                  <c:v>1</c:v>
                </c:pt>
                <c:pt idx="1083">
                  <c:v>4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3</c:v>
                </c:pt>
                <c:pt idx="1089">
                  <c:v>2</c:v>
                </c:pt>
                <c:pt idx="1090">
                  <c:v>2</c:v>
                </c:pt>
                <c:pt idx="1091">
                  <c:v>4</c:v>
                </c:pt>
                <c:pt idx="1092">
                  <c:v>4</c:v>
                </c:pt>
                <c:pt idx="1093">
                  <c:v>4</c:v>
                </c:pt>
                <c:pt idx="1094">
                  <c:v>4</c:v>
                </c:pt>
                <c:pt idx="1095">
                  <c:v>0</c:v>
                </c:pt>
                <c:pt idx="1096">
                  <c:v>3</c:v>
                </c:pt>
                <c:pt idx="1097">
                  <c:v>4</c:v>
                </c:pt>
                <c:pt idx="1098">
                  <c:v>2</c:v>
                </c:pt>
                <c:pt idx="1099">
                  <c:v>2</c:v>
                </c:pt>
                <c:pt idx="1100">
                  <c:v>4</c:v>
                </c:pt>
                <c:pt idx="1101">
                  <c:v>3</c:v>
                </c:pt>
                <c:pt idx="1102">
                  <c:v>4</c:v>
                </c:pt>
                <c:pt idx="1103">
                  <c:v>3</c:v>
                </c:pt>
                <c:pt idx="1104">
                  <c:v>1</c:v>
                </c:pt>
                <c:pt idx="1105">
                  <c:v>4</c:v>
                </c:pt>
                <c:pt idx="1106">
                  <c:v>2</c:v>
                </c:pt>
                <c:pt idx="1107">
                  <c:v>0</c:v>
                </c:pt>
                <c:pt idx="1108">
                  <c:v>1</c:v>
                </c:pt>
                <c:pt idx="1109">
                  <c:v>2</c:v>
                </c:pt>
                <c:pt idx="1110">
                  <c:v>1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0</c:v>
                </c:pt>
                <c:pt idx="1116">
                  <c:v>2</c:v>
                </c:pt>
                <c:pt idx="1117">
                  <c:v>2</c:v>
                </c:pt>
                <c:pt idx="1118">
                  <c:v>1</c:v>
                </c:pt>
                <c:pt idx="1119">
                  <c:v>4</c:v>
                </c:pt>
                <c:pt idx="1120">
                  <c:v>2</c:v>
                </c:pt>
                <c:pt idx="1121">
                  <c:v>6</c:v>
                </c:pt>
                <c:pt idx="1122">
                  <c:v>0</c:v>
                </c:pt>
                <c:pt idx="1123">
                  <c:v>3</c:v>
                </c:pt>
                <c:pt idx="1124">
                  <c:v>2</c:v>
                </c:pt>
                <c:pt idx="1125">
                  <c:v>1</c:v>
                </c:pt>
                <c:pt idx="1126">
                  <c:v>4</c:v>
                </c:pt>
                <c:pt idx="1127">
                  <c:v>2</c:v>
                </c:pt>
                <c:pt idx="1128">
                  <c:v>0</c:v>
                </c:pt>
                <c:pt idx="1129">
                  <c:v>3</c:v>
                </c:pt>
                <c:pt idx="1130">
                  <c:v>3</c:v>
                </c:pt>
                <c:pt idx="1131">
                  <c:v>9</c:v>
                </c:pt>
                <c:pt idx="1132">
                  <c:v>3</c:v>
                </c:pt>
                <c:pt idx="1133">
                  <c:v>2</c:v>
                </c:pt>
                <c:pt idx="1134">
                  <c:v>3</c:v>
                </c:pt>
                <c:pt idx="1135">
                  <c:v>2</c:v>
                </c:pt>
                <c:pt idx="1136">
                  <c:v>3</c:v>
                </c:pt>
                <c:pt idx="1137">
                  <c:v>4</c:v>
                </c:pt>
                <c:pt idx="1138">
                  <c:v>3</c:v>
                </c:pt>
                <c:pt idx="1139">
                  <c:v>0</c:v>
                </c:pt>
                <c:pt idx="1140">
                  <c:v>3</c:v>
                </c:pt>
                <c:pt idx="1141">
                  <c:v>1</c:v>
                </c:pt>
                <c:pt idx="1142">
                  <c:v>2</c:v>
                </c:pt>
                <c:pt idx="1143">
                  <c:v>3</c:v>
                </c:pt>
                <c:pt idx="1144">
                  <c:v>3</c:v>
                </c:pt>
                <c:pt idx="1145">
                  <c:v>1</c:v>
                </c:pt>
                <c:pt idx="1146">
                  <c:v>4</c:v>
                </c:pt>
                <c:pt idx="1147">
                  <c:v>1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4</c:v>
                </c:pt>
                <c:pt idx="1156">
                  <c:v>3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5</c:v>
                </c:pt>
                <c:pt idx="1161">
                  <c:v>4</c:v>
                </c:pt>
                <c:pt idx="1162">
                  <c:v>2</c:v>
                </c:pt>
                <c:pt idx="1163">
                  <c:v>1</c:v>
                </c:pt>
                <c:pt idx="1164">
                  <c:v>1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0</c:v>
                </c:pt>
                <c:pt idx="1173">
                  <c:v>2</c:v>
                </c:pt>
                <c:pt idx="1174">
                  <c:v>2</c:v>
                </c:pt>
                <c:pt idx="1175">
                  <c:v>1</c:v>
                </c:pt>
                <c:pt idx="1176">
                  <c:v>2</c:v>
                </c:pt>
                <c:pt idx="1177">
                  <c:v>3</c:v>
                </c:pt>
                <c:pt idx="1178">
                  <c:v>5</c:v>
                </c:pt>
                <c:pt idx="1179">
                  <c:v>7</c:v>
                </c:pt>
                <c:pt idx="1180">
                  <c:v>1</c:v>
                </c:pt>
                <c:pt idx="1181">
                  <c:v>3</c:v>
                </c:pt>
                <c:pt idx="1182">
                  <c:v>7</c:v>
                </c:pt>
                <c:pt idx="1183">
                  <c:v>3</c:v>
                </c:pt>
                <c:pt idx="1184">
                  <c:v>1</c:v>
                </c:pt>
                <c:pt idx="1185">
                  <c:v>4</c:v>
                </c:pt>
                <c:pt idx="1186">
                  <c:v>0</c:v>
                </c:pt>
                <c:pt idx="1187">
                  <c:v>0</c:v>
                </c:pt>
                <c:pt idx="1188">
                  <c:v>2</c:v>
                </c:pt>
                <c:pt idx="1189">
                  <c:v>3</c:v>
                </c:pt>
                <c:pt idx="1190">
                  <c:v>2</c:v>
                </c:pt>
                <c:pt idx="1191">
                  <c:v>4</c:v>
                </c:pt>
                <c:pt idx="1192">
                  <c:v>2</c:v>
                </c:pt>
                <c:pt idx="1193">
                  <c:v>3</c:v>
                </c:pt>
                <c:pt idx="1194">
                  <c:v>2</c:v>
                </c:pt>
                <c:pt idx="1195">
                  <c:v>4</c:v>
                </c:pt>
                <c:pt idx="1196">
                  <c:v>0</c:v>
                </c:pt>
                <c:pt idx="1197">
                  <c:v>2</c:v>
                </c:pt>
                <c:pt idx="1198">
                  <c:v>2</c:v>
                </c:pt>
                <c:pt idx="1199">
                  <c:v>0</c:v>
                </c:pt>
                <c:pt idx="1200">
                  <c:v>4</c:v>
                </c:pt>
                <c:pt idx="1201">
                  <c:v>1</c:v>
                </c:pt>
                <c:pt idx="1202">
                  <c:v>3</c:v>
                </c:pt>
                <c:pt idx="1203">
                  <c:v>4</c:v>
                </c:pt>
                <c:pt idx="1204">
                  <c:v>6</c:v>
                </c:pt>
                <c:pt idx="1205">
                  <c:v>3</c:v>
                </c:pt>
                <c:pt idx="1206">
                  <c:v>1</c:v>
                </c:pt>
                <c:pt idx="1207">
                  <c:v>3</c:v>
                </c:pt>
                <c:pt idx="1208">
                  <c:v>4</c:v>
                </c:pt>
                <c:pt idx="1209">
                  <c:v>1</c:v>
                </c:pt>
                <c:pt idx="1210">
                  <c:v>3</c:v>
                </c:pt>
                <c:pt idx="1211">
                  <c:v>0</c:v>
                </c:pt>
                <c:pt idx="1212">
                  <c:v>3</c:v>
                </c:pt>
                <c:pt idx="1213">
                  <c:v>1</c:v>
                </c:pt>
                <c:pt idx="1214">
                  <c:v>7</c:v>
                </c:pt>
                <c:pt idx="1215">
                  <c:v>3</c:v>
                </c:pt>
                <c:pt idx="1216">
                  <c:v>0</c:v>
                </c:pt>
                <c:pt idx="1217">
                  <c:v>3</c:v>
                </c:pt>
                <c:pt idx="1218">
                  <c:v>3</c:v>
                </c:pt>
                <c:pt idx="1219">
                  <c:v>2</c:v>
                </c:pt>
                <c:pt idx="1220">
                  <c:v>1</c:v>
                </c:pt>
                <c:pt idx="1221">
                  <c:v>4</c:v>
                </c:pt>
                <c:pt idx="1222">
                  <c:v>3</c:v>
                </c:pt>
                <c:pt idx="1223">
                  <c:v>7</c:v>
                </c:pt>
                <c:pt idx="1224">
                  <c:v>1</c:v>
                </c:pt>
                <c:pt idx="1225">
                  <c:v>2</c:v>
                </c:pt>
                <c:pt idx="1226">
                  <c:v>11</c:v>
                </c:pt>
                <c:pt idx="1227">
                  <c:v>7</c:v>
                </c:pt>
                <c:pt idx="1228">
                  <c:v>4</c:v>
                </c:pt>
                <c:pt idx="1229">
                  <c:v>6</c:v>
                </c:pt>
                <c:pt idx="1230">
                  <c:v>5</c:v>
                </c:pt>
                <c:pt idx="1231">
                  <c:v>5</c:v>
                </c:pt>
                <c:pt idx="1232">
                  <c:v>4</c:v>
                </c:pt>
                <c:pt idx="1233">
                  <c:v>9</c:v>
                </c:pt>
                <c:pt idx="1234">
                  <c:v>4</c:v>
                </c:pt>
                <c:pt idx="1235">
                  <c:v>7</c:v>
                </c:pt>
                <c:pt idx="1236">
                  <c:v>2</c:v>
                </c:pt>
                <c:pt idx="1237">
                  <c:v>6</c:v>
                </c:pt>
                <c:pt idx="1238">
                  <c:v>2</c:v>
                </c:pt>
                <c:pt idx="1239">
                  <c:v>5</c:v>
                </c:pt>
                <c:pt idx="1240">
                  <c:v>7</c:v>
                </c:pt>
                <c:pt idx="1241">
                  <c:v>2</c:v>
                </c:pt>
                <c:pt idx="1242">
                  <c:v>4</c:v>
                </c:pt>
                <c:pt idx="1243">
                  <c:v>3</c:v>
                </c:pt>
                <c:pt idx="1244">
                  <c:v>6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3</c:v>
                </c:pt>
                <c:pt idx="1249">
                  <c:v>3</c:v>
                </c:pt>
                <c:pt idx="1250">
                  <c:v>0</c:v>
                </c:pt>
                <c:pt idx="1251">
                  <c:v>0</c:v>
                </c:pt>
                <c:pt idx="1252">
                  <c:v>1</c:v>
                </c:pt>
                <c:pt idx="1253">
                  <c:v>3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0</c:v>
                </c:pt>
                <c:pt idx="1258">
                  <c:v>6</c:v>
                </c:pt>
                <c:pt idx="1259">
                  <c:v>4</c:v>
                </c:pt>
                <c:pt idx="1260">
                  <c:v>1</c:v>
                </c:pt>
                <c:pt idx="1261">
                  <c:v>5</c:v>
                </c:pt>
                <c:pt idx="1262">
                  <c:v>2</c:v>
                </c:pt>
                <c:pt idx="1263">
                  <c:v>0</c:v>
                </c:pt>
                <c:pt idx="1264">
                  <c:v>3</c:v>
                </c:pt>
                <c:pt idx="1265">
                  <c:v>1</c:v>
                </c:pt>
                <c:pt idx="1266">
                  <c:v>1</c:v>
                </c:pt>
                <c:pt idx="1267">
                  <c:v>4</c:v>
                </c:pt>
                <c:pt idx="1268">
                  <c:v>3</c:v>
                </c:pt>
                <c:pt idx="1269">
                  <c:v>1</c:v>
                </c:pt>
                <c:pt idx="1270">
                  <c:v>1</c:v>
                </c:pt>
                <c:pt idx="1271">
                  <c:v>3</c:v>
                </c:pt>
                <c:pt idx="1272">
                  <c:v>2</c:v>
                </c:pt>
                <c:pt idx="1273">
                  <c:v>3</c:v>
                </c:pt>
                <c:pt idx="1274">
                  <c:v>5</c:v>
                </c:pt>
                <c:pt idx="1275">
                  <c:v>4</c:v>
                </c:pt>
                <c:pt idx="1276">
                  <c:v>4</c:v>
                </c:pt>
                <c:pt idx="1277">
                  <c:v>2</c:v>
                </c:pt>
                <c:pt idx="1278">
                  <c:v>2</c:v>
                </c:pt>
                <c:pt idx="1279">
                  <c:v>1</c:v>
                </c:pt>
                <c:pt idx="1280">
                  <c:v>5</c:v>
                </c:pt>
                <c:pt idx="1281">
                  <c:v>4</c:v>
                </c:pt>
                <c:pt idx="1282">
                  <c:v>3</c:v>
                </c:pt>
                <c:pt idx="1283">
                  <c:v>2</c:v>
                </c:pt>
                <c:pt idx="1284">
                  <c:v>3</c:v>
                </c:pt>
                <c:pt idx="1285">
                  <c:v>6</c:v>
                </c:pt>
                <c:pt idx="1286">
                  <c:v>5</c:v>
                </c:pt>
                <c:pt idx="1287">
                  <c:v>3</c:v>
                </c:pt>
                <c:pt idx="1288">
                  <c:v>4</c:v>
                </c:pt>
                <c:pt idx="1289">
                  <c:v>6</c:v>
                </c:pt>
                <c:pt idx="1290">
                  <c:v>9</c:v>
                </c:pt>
                <c:pt idx="1291">
                  <c:v>5</c:v>
                </c:pt>
                <c:pt idx="1292">
                  <c:v>8</c:v>
                </c:pt>
                <c:pt idx="1293">
                  <c:v>16</c:v>
                </c:pt>
                <c:pt idx="1294">
                  <c:v>15</c:v>
                </c:pt>
                <c:pt idx="1295">
                  <c:v>18</c:v>
                </c:pt>
                <c:pt idx="1296">
                  <c:v>17</c:v>
                </c:pt>
                <c:pt idx="1297">
                  <c:v>22</c:v>
                </c:pt>
                <c:pt idx="1298">
                  <c:v>17</c:v>
                </c:pt>
                <c:pt idx="1299">
                  <c:v>29</c:v>
                </c:pt>
                <c:pt idx="1300">
                  <c:v>34</c:v>
                </c:pt>
                <c:pt idx="1301">
                  <c:v>32</c:v>
                </c:pt>
                <c:pt idx="1302">
                  <c:v>30</c:v>
                </c:pt>
                <c:pt idx="1303">
                  <c:v>31</c:v>
                </c:pt>
                <c:pt idx="1304">
                  <c:v>38</c:v>
                </c:pt>
                <c:pt idx="1305">
                  <c:v>27</c:v>
                </c:pt>
                <c:pt idx="1306">
                  <c:v>44</c:v>
                </c:pt>
                <c:pt idx="1307">
                  <c:v>32</c:v>
                </c:pt>
                <c:pt idx="1308">
                  <c:v>37</c:v>
                </c:pt>
                <c:pt idx="1309">
                  <c:v>37</c:v>
                </c:pt>
                <c:pt idx="1310">
                  <c:v>33</c:v>
                </c:pt>
                <c:pt idx="1311">
                  <c:v>24</c:v>
                </c:pt>
                <c:pt idx="1312">
                  <c:v>29</c:v>
                </c:pt>
                <c:pt idx="1313">
                  <c:v>22</c:v>
                </c:pt>
                <c:pt idx="1314">
                  <c:v>24</c:v>
                </c:pt>
                <c:pt idx="1315">
                  <c:v>24</c:v>
                </c:pt>
                <c:pt idx="1316">
                  <c:v>18</c:v>
                </c:pt>
                <c:pt idx="1317">
                  <c:v>15</c:v>
                </c:pt>
                <c:pt idx="1318">
                  <c:v>14</c:v>
                </c:pt>
                <c:pt idx="1319">
                  <c:v>15</c:v>
                </c:pt>
                <c:pt idx="1320">
                  <c:v>13</c:v>
                </c:pt>
                <c:pt idx="1321">
                  <c:v>11</c:v>
                </c:pt>
                <c:pt idx="1322">
                  <c:v>10</c:v>
                </c:pt>
                <c:pt idx="1323">
                  <c:v>8</c:v>
                </c:pt>
                <c:pt idx="1324">
                  <c:v>8</c:v>
                </c:pt>
                <c:pt idx="1325">
                  <c:v>7</c:v>
                </c:pt>
                <c:pt idx="1326">
                  <c:v>7</c:v>
                </c:pt>
                <c:pt idx="1327">
                  <c:v>4</c:v>
                </c:pt>
                <c:pt idx="1328">
                  <c:v>6</c:v>
                </c:pt>
                <c:pt idx="1329">
                  <c:v>6</c:v>
                </c:pt>
                <c:pt idx="1330">
                  <c:v>6</c:v>
                </c:pt>
                <c:pt idx="1331">
                  <c:v>5</c:v>
                </c:pt>
                <c:pt idx="1332">
                  <c:v>4</c:v>
                </c:pt>
                <c:pt idx="1333">
                  <c:v>8</c:v>
                </c:pt>
                <c:pt idx="1334">
                  <c:v>7</c:v>
                </c:pt>
                <c:pt idx="1335">
                  <c:v>3</c:v>
                </c:pt>
                <c:pt idx="1336">
                  <c:v>7</c:v>
                </c:pt>
                <c:pt idx="1337">
                  <c:v>6</c:v>
                </c:pt>
                <c:pt idx="1338">
                  <c:v>2</c:v>
                </c:pt>
                <c:pt idx="1339">
                  <c:v>16</c:v>
                </c:pt>
                <c:pt idx="1340">
                  <c:v>5</c:v>
                </c:pt>
                <c:pt idx="1341">
                  <c:v>9</c:v>
                </c:pt>
                <c:pt idx="1342">
                  <c:v>5</c:v>
                </c:pt>
                <c:pt idx="1343">
                  <c:v>6</c:v>
                </c:pt>
                <c:pt idx="1344">
                  <c:v>8</c:v>
                </c:pt>
                <c:pt idx="1345">
                  <c:v>21</c:v>
                </c:pt>
                <c:pt idx="1346">
                  <c:v>15</c:v>
                </c:pt>
                <c:pt idx="1347">
                  <c:v>7</c:v>
                </c:pt>
                <c:pt idx="1348">
                  <c:v>6</c:v>
                </c:pt>
                <c:pt idx="1349">
                  <c:v>14</c:v>
                </c:pt>
                <c:pt idx="1350">
                  <c:v>17</c:v>
                </c:pt>
                <c:pt idx="1351">
                  <c:v>8</c:v>
                </c:pt>
                <c:pt idx="1352">
                  <c:v>15</c:v>
                </c:pt>
                <c:pt idx="1353">
                  <c:v>11</c:v>
                </c:pt>
                <c:pt idx="1354">
                  <c:v>10</c:v>
                </c:pt>
                <c:pt idx="1355">
                  <c:v>6</c:v>
                </c:pt>
                <c:pt idx="1356">
                  <c:v>15</c:v>
                </c:pt>
                <c:pt idx="1357">
                  <c:v>16</c:v>
                </c:pt>
                <c:pt idx="1358">
                  <c:v>11</c:v>
                </c:pt>
                <c:pt idx="1359">
                  <c:v>8</c:v>
                </c:pt>
                <c:pt idx="1360">
                  <c:v>7</c:v>
                </c:pt>
                <c:pt idx="1361">
                  <c:v>1</c:v>
                </c:pt>
                <c:pt idx="1362">
                  <c:v>4</c:v>
                </c:pt>
                <c:pt idx="1363">
                  <c:v>3</c:v>
                </c:pt>
                <c:pt idx="1364">
                  <c:v>4</c:v>
                </c:pt>
                <c:pt idx="1365">
                  <c:v>5</c:v>
                </c:pt>
                <c:pt idx="1366">
                  <c:v>11</c:v>
                </c:pt>
                <c:pt idx="1367">
                  <c:v>5</c:v>
                </c:pt>
                <c:pt idx="1368">
                  <c:v>4</c:v>
                </c:pt>
                <c:pt idx="1369">
                  <c:v>3</c:v>
                </c:pt>
                <c:pt idx="1370">
                  <c:v>5</c:v>
                </c:pt>
                <c:pt idx="1371">
                  <c:v>3</c:v>
                </c:pt>
                <c:pt idx="1372">
                  <c:v>8</c:v>
                </c:pt>
                <c:pt idx="1373">
                  <c:v>2</c:v>
                </c:pt>
                <c:pt idx="1374">
                  <c:v>6</c:v>
                </c:pt>
                <c:pt idx="1375">
                  <c:v>3</c:v>
                </c:pt>
                <c:pt idx="1376">
                  <c:v>9</c:v>
                </c:pt>
                <c:pt idx="1377">
                  <c:v>3</c:v>
                </c:pt>
                <c:pt idx="1378">
                  <c:v>5</c:v>
                </c:pt>
                <c:pt idx="1379">
                  <c:v>6</c:v>
                </c:pt>
                <c:pt idx="1380">
                  <c:v>7</c:v>
                </c:pt>
                <c:pt idx="1381">
                  <c:v>8</c:v>
                </c:pt>
                <c:pt idx="1382">
                  <c:v>9</c:v>
                </c:pt>
                <c:pt idx="1383">
                  <c:v>12</c:v>
                </c:pt>
                <c:pt idx="1384">
                  <c:v>9</c:v>
                </c:pt>
                <c:pt idx="1385">
                  <c:v>15</c:v>
                </c:pt>
                <c:pt idx="1386">
                  <c:v>15</c:v>
                </c:pt>
                <c:pt idx="1387">
                  <c:v>16</c:v>
                </c:pt>
                <c:pt idx="1388">
                  <c:v>23</c:v>
                </c:pt>
                <c:pt idx="1389">
                  <c:v>23</c:v>
                </c:pt>
                <c:pt idx="1390">
                  <c:v>27</c:v>
                </c:pt>
                <c:pt idx="1391">
                  <c:v>33</c:v>
                </c:pt>
                <c:pt idx="1392">
                  <c:v>39</c:v>
                </c:pt>
                <c:pt idx="1393">
                  <c:v>26</c:v>
                </c:pt>
                <c:pt idx="1394">
                  <c:v>28</c:v>
                </c:pt>
                <c:pt idx="1395">
                  <c:v>41</c:v>
                </c:pt>
                <c:pt idx="1396">
                  <c:v>42</c:v>
                </c:pt>
                <c:pt idx="1397">
                  <c:v>38</c:v>
                </c:pt>
                <c:pt idx="1398">
                  <c:v>38</c:v>
                </c:pt>
                <c:pt idx="1399">
                  <c:v>42</c:v>
                </c:pt>
                <c:pt idx="1400">
                  <c:v>36</c:v>
                </c:pt>
                <c:pt idx="1401">
                  <c:v>47</c:v>
                </c:pt>
                <c:pt idx="1402">
                  <c:v>45</c:v>
                </c:pt>
                <c:pt idx="1403">
                  <c:v>36</c:v>
                </c:pt>
                <c:pt idx="1404">
                  <c:v>49</c:v>
                </c:pt>
                <c:pt idx="1405">
                  <c:v>29</c:v>
                </c:pt>
                <c:pt idx="1406">
                  <c:v>34</c:v>
                </c:pt>
                <c:pt idx="1407">
                  <c:v>28</c:v>
                </c:pt>
                <c:pt idx="1408">
                  <c:v>26</c:v>
                </c:pt>
                <c:pt idx="1409">
                  <c:v>28</c:v>
                </c:pt>
                <c:pt idx="1410">
                  <c:v>25</c:v>
                </c:pt>
                <c:pt idx="1411">
                  <c:v>31</c:v>
                </c:pt>
                <c:pt idx="1412">
                  <c:v>27</c:v>
                </c:pt>
                <c:pt idx="1413">
                  <c:v>21</c:v>
                </c:pt>
                <c:pt idx="1414">
                  <c:v>21</c:v>
                </c:pt>
                <c:pt idx="1415">
                  <c:v>32</c:v>
                </c:pt>
                <c:pt idx="1416">
                  <c:v>18</c:v>
                </c:pt>
                <c:pt idx="1417">
                  <c:v>33</c:v>
                </c:pt>
                <c:pt idx="1418">
                  <c:v>24</c:v>
                </c:pt>
                <c:pt idx="1419">
                  <c:v>31</c:v>
                </c:pt>
                <c:pt idx="1420">
                  <c:v>30</c:v>
                </c:pt>
                <c:pt idx="1421">
                  <c:v>29</c:v>
                </c:pt>
                <c:pt idx="1422">
                  <c:v>18</c:v>
                </c:pt>
                <c:pt idx="1423">
                  <c:v>33</c:v>
                </c:pt>
                <c:pt idx="1424">
                  <c:v>20</c:v>
                </c:pt>
                <c:pt idx="1425">
                  <c:v>18</c:v>
                </c:pt>
                <c:pt idx="1426">
                  <c:v>18</c:v>
                </c:pt>
                <c:pt idx="1427">
                  <c:v>12</c:v>
                </c:pt>
                <c:pt idx="1428">
                  <c:v>25</c:v>
                </c:pt>
                <c:pt idx="1429">
                  <c:v>14</c:v>
                </c:pt>
                <c:pt idx="1430">
                  <c:v>5</c:v>
                </c:pt>
                <c:pt idx="1431">
                  <c:v>15</c:v>
                </c:pt>
                <c:pt idx="1432">
                  <c:v>7</c:v>
                </c:pt>
                <c:pt idx="1433">
                  <c:v>12</c:v>
                </c:pt>
                <c:pt idx="1434">
                  <c:v>10</c:v>
                </c:pt>
                <c:pt idx="1435">
                  <c:v>4</c:v>
                </c:pt>
                <c:pt idx="1436">
                  <c:v>2</c:v>
                </c:pt>
                <c:pt idx="1437">
                  <c:v>4</c:v>
                </c:pt>
                <c:pt idx="1438">
                  <c:v>3</c:v>
                </c:pt>
                <c:pt idx="1439">
                  <c:v>8</c:v>
                </c:pt>
                <c:pt idx="1440">
                  <c:v>8</c:v>
                </c:pt>
                <c:pt idx="1441">
                  <c:v>2</c:v>
                </c:pt>
                <c:pt idx="1442">
                  <c:v>2</c:v>
                </c:pt>
                <c:pt idx="1443">
                  <c:v>6</c:v>
                </c:pt>
                <c:pt idx="1444">
                  <c:v>5</c:v>
                </c:pt>
                <c:pt idx="1445">
                  <c:v>5</c:v>
                </c:pt>
                <c:pt idx="1446">
                  <c:v>1</c:v>
                </c:pt>
                <c:pt idx="1447">
                  <c:v>2</c:v>
                </c:pt>
                <c:pt idx="1448">
                  <c:v>1</c:v>
                </c:pt>
                <c:pt idx="1449">
                  <c:v>6</c:v>
                </c:pt>
                <c:pt idx="1450">
                  <c:v>2</c:v>
                </c:pt>
                <c:pt idx="1451">
                  <c:v>3</c:v>
                </c:pt>
                <c:pt idx="1452">
                  <c:v>4</c:v>
                </c:pt>
                <c:pt idx="1453">
                  <c:v>3</c:v>
                </c:pt>
                <c:pt idx="1454">
                  <c:v>3</c:v>
                </c:pt>
                <c:pt idx="1455">
                  <c:v>1</c:v>
                </c:pt>
                <c:pt idx="1456">
                  <c:v>1</c:v>
                </c:pt>
                <c:pt idx="1457">
                  <c:v>4</c:v>
                </c:pt>
                <c:pt idx="1458">
                  <c:v>2</c:v>
                </c:pt>
                <c:pt idx="1459">
                  <c:v>4</c:v>
                </c:pt>
                <c:pt idx="1460">
                  <c:v>1</c:v>
                </c:pt>
                <c:pt idx="1461">
                  <c:v>4</c:v>
                </c:pt>
                <c:pt idx="1462">
                  <c:v>0</c:v>
                </c:pt>
                <c:pt idx="1463">
                  <c:v>1</c:v>
                </c:pt>
                <c:pt idx="1464">
                  <c:v>3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0</c:v>
                </c:pt>
                <c:pt idx="1469">
                  <c:v>1</c:v>
                </c:pt>
                <c:pt idx="1470">
                  <c:v>2</c:v>
                </c:pt>
                <c:pt idx="1471">
                  <c:v>2</c:v>
                </c:pt>
                <c:pt idx="1472">
                  <c:v>5</c:v>
                </c:pt>
                <c:pt idx="1473">
                  <c:v>9</c:v>
                </c:pt>
                <c:pt idx="1474">
                  <c:v>8</c:v>
                </c:pt>
                <c:pt idx="1475">
                  <c:v>2</c:v>
                </c:pt>
                <c:pt idx="1476">
                  <c:v>6</c:v>
                </c:pt>
                <c:pt idx="1477">
                  <c:v>4</c:v>
                </c:pt>
                <c:pt idx="1478">
                  <c:v>7</c:v>
                </c:pt>
                <c:pt idx="1479">
                  <c:v>5</c:v>
                </c:pt>
                <c:pt idx="1480">
                  <c:v>6</c:v>
                </c:pt>
                <c:pt idx="1481">
                  <c:v>7</c:v>
                </c:pt>
                <c:pt idx="1482">
                  <c:v>5</c:v>
                </c:pt>
                <c:pt idx="1483">
                  <c:v>9</c:v>
                </c:pt>
                <c:pt idx="1484">
                  <c:v>8</c:v>
                </c:pt>
                <c:pt idx="1485">
                  <c:v>11</c:v>
                </c:pt>
                <c:pt idx="1486">
                  <c:v>11</c:v>
                </c:pt>
                <c:pt idx="1487">
                  <c:v>15</c:v>
                </c:pt>
                <c:pt idx="1488">
                  <c:v>13</c:v>
                </c:pt>
                <c:pt idx="1489">
                  <c:v>6</c:v>
                </c:pt>
                <c:pt idx="1490">
                  <c:v>9</c:v>
                </c:pt>
                <c:pt idx="1491">
                  <c:v>15</c:v>
                </c:pt>
                <c:pt idx="1492">
                  <c:v>16</c:v>
                </c:pt>
                <c:pt idx="1493">
                  <c:v>11</c:v>
                </c:pt>
                <c:pt idx="1494">
                  <c:v>10</c:v>
                </c:pt>
                <c:pt idx="1495">
                  <c:v>14</c:v>
                </c:pt>
                <c:pt idx="1496">
                  <c:v>15</c:v>
                </c:pt>
                <c:pt idx="1497">
                  <c:v>18</c:v>
                </c:pt>
                <c:pt idx="1498">
                  <c:v>20</c:v>
                </c:pt>
                <c:pt idx="1499">
                  <c:v>13</c:v>
                </c:pt>
                <c:pt idx="1500">
                  <c:v>16</c:v>
                </c:pt>
                <c:pt idx="1501">
                  <c:v>22</c:v>
                </c:pt>
                <c:pt idx="1502">
                  <c:v>12</c:v>
                </c:pt>
                <c:pt idx="1503">
                  <c:v>16</c:v>
                </c:pt>
                <c:pt idx="1504">
                  <c:v>15</c:v>
                </c:pt>
                <c:pt idx="1505">
                  <c:v>13</c:v>
                </c:pt>
                <c:pt idx="1506">
                  <c:v>20</c:v>
                </c:pt>
                <c:pt idx="1507">
                  <c:v>15</c:v>
                </c:pt>
                <c:pt idx="1508">
                  <c:v>23</c:v>
                </c:pt>
                <c:pt idx="1509">
                  <c:v>17</c:v>
                </c:pt>
                <c:pt idx="1510">
                  <c:v>23</c:v>
                </c:pt>
                <c:pt idx="1511">
                  <c:v>17</c:v>
                </c:pt>
                <c:pt idx="1512">
                  <c:v>23</c:v>
                </c:pt>
                <c:pt idx="1513">
                  <c:v>13</c:v>
                </c:pt>
                <c:pt idx="1514">
                  <c:v>28</c:v>
                </c:pt>
                <c:pt idx="1515">
                  <c:v>15</c:v>
                </c:pt>
                <c:pt idx="1516">
                  <c:v>23</c:v>
                </c:pt>
                <c:pt idx="1517">
                  <c:v>17</c:v>
                </c:pt>
                <c:pt idx="1518">
                  <c:v>15</c:v>
                </c:pt>
                <c:pt idx="1519">
                  <c:v>16</c:v>
                </c:pt>
                <c:pt idx="1520">
                  <c:v>12</c:v>
                </c:pt>
                <c:pt idx="1521">
                  <c:v>17</c:v>
                </c:pt>
                <c:pt idx="1522">
                  <c:v>21</c:v>
                </c:pt>
                <c:pt idx="1523">
                  <c:v>19</c:v>
                </c:pt>
                <c:pt idx="1524">
                  <c:v>15</c:v>
                </c:pt>
                <c:pt idx="1525">
                  <c:v>19</c:v>
                </c:pt>
                <c:pt idx="1526">
                  <c:v>15</c:v>
                </c:pt>
                <c:pt idx="1527">
                  <c:v>19</c:v>
                </c:pt>
                <c:pt idx="1528">
                  <c:v>13</c:v>
                </c:pt>
                <c:pt idx="1529">
                  <c:v>4</c:v>
                </c:pt>
                <c:pt idx="1530">
                  <c:v>5</c:v>
                </c:pt>
                <c:pt idx="1531">
                  <c:v>12</c:v>
                </c:pt>
                <c:pt idx="1532">
                  <c:v>12</c:v>
                </c:pt>
                <c:pt idx="1533">
                  <c:v>9</c:v>
                </c:pt>
                <c:pt idx="1534">
                  <c:v>6</c:v>
                </c:pt>
                <c:pt idx="1535">
                  <c:v>10</c:v>
                </c:pt>
                <c:pt idx="1536">
                  <c:v>7</c:v>
                </c:pt>
                <c:pt idx="1537">
                  <c:v>4</c:v>
                </c:pt>
                <c:pt idx="1538">
                  <c:v>3</c:v>
                </c:pt>
                <c:pt idx="1539">
                  <c:v>5</c:v>
                </c:pt>
                <c:pt idx="1540">
                  <c:v>5</c:v>
                </c:pt>
                <c:pt idx="1541">
                  <c:v>5</c:v>
                </c:pt>
                <c:pt idx="1542">
                  <c:v>6</c:v>
                </c:pt>
                <c:pt idx="1543">
                  <c:v>5</c:v>
                </c:pt>
                <c:pt idx="1544">
                  <c:v>6</c:v>
                </c:pt>
                <c:pt idx="1545">
                  <c:v>3</c:v>
                </c:pt>
                <c:pt idx="1546">
                  <c:v>1</c:v>
                </c:pt>
                <c:pt idx="1547">
                  <c:v>3</c:v>
                </c:pt>
                <c:pt idx="1548">
                  <c:v>4</c:v>
                </c:pt>
                <c:pt idx="1549">
                  <c:v>2</c:v>
                </c:pt>
                <c:pt idx="1550">
                  <c:v>3</c:v>
                </c:pt>
                <c:pt idx="1551">
                  <c:v>2</c:v>
                </c:pt>
                <c:pt idx="1552">
                  <c:v>3</c:v>
                </c:pt>
                <c:pt idx="1553">
                  <c:v>3</c:v>
                </c:pt>
                <c:pt idx="1554">
                  <c:v>2</c:v>
                </c:pt>
                <c:pt idx="1555">
                  <c:v>2</c:v>
                </c:pt>
                <c:pt idx="1556">
                  <c:v>1</c:v>
                </c:pt>
                <c:pt idx="1557">
                  <c:v>3</c:v>
                </c:pt>
                <c:pt idx="1558">
                  <c:v>1</c:v>
                </c:pt>
                <c:pt idx="1559">
                  <c:v>1</c:v>
                </c:pt>
                <c:pt idx="1560">
                  <c:v>0</c:v>
                </c:pt>
                <c:pt idx="1561">
                  <c:v>0</c:v>
                </c:pt>
                <c:pt idx="1562">
                  <c:v>3</c:v>
                </c:pt>
                <c:pt idx="1563">
                  <c:v>3</c:v>
                </c:pt>
                <c:pt idx="1564">
                  <c:v>0</c:v>
                </c:pt>
                <c:pt idx="1565">
                  <c:v>0</c:v>
                </c:pt>
                <c:pt idx="1566">
                  <c:v>1</c:v>
                </c:pt>
                <c:pt idx="1567">
                  <c:v>4</c:v>
                </c:pt>
                <c:pt idx="1568">
                  <c:v>1</c:v>
                </c:pt>
                <c:pt idx="1569">
                  <c:v>2</c:v>
                </c:pt>
                <c:pt idx="1570">
                  <c:v>1</c:v>
                </c:pt>
                <c:pt idx="1571">
                  <c:v>1</c:v>
                </c:pt>
                <c:pt idx="1572">
                  <c:v>2</c:v>
                </c:pt>
                <c:pt idx="1573">
                  <c:v>1</c:v>
                </c:pt>
                <c:pt idx="1574">
                  <c:v>2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2</c:v>
                </c:pt>
                <c:pt idx="1579">
                  <c:v>1</c:v>
                </c:pt>
                <c:pt idx="1580">
                  <c:v>1</c:v>
                </c:pt>
                <c:pt idx="1581">
                  <c:v>2</c:v>
                </c:pt>
                <c:pt idx="1582">
                  <c:v>1</c:v>
                </c:pt>
                <c:pt idx="1583">
                  <c:v>1</c:v>
                </c:pt>
                <c:pt idx="1584">
                  <c:v>4</c:v>
                </c:pt>
                <c:pt idx="1585">
                  <c:v>1</c:v>
                </c:pt>
                <c:pt idx="1586">
                  <c:v>1</c:v>
                </c:pt>
                <c:pt idx="1587">
                  <c:v>0</c:v>
                </c:pt>
                <c:pt idx="1588">
                  <c:v>2</c:v>
                </c:pt>
                <c:pt idx="1589">
                  <c:v>4</c:v>
                </c:pt>
                <c:pt idx="1590">
                  <c:v>0</c:v>
                </c:pt>
                <c:pt idx="1591">
                  <c:v>4</c:v>
                </c:pt>
                <c:pt idx="1592">
                  <c:v>4</c:v>
                </c:pt>
                <c:pt idx="1593">
                  <c:v>3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1</c:v>
                </c:pt>
                <c:pt idx="1598">
                  <c:v>1</c:v>
                </c:pt>
                <c:pt idx="1599">
                  <c:v>4</c:v>
                </c:pt>
                <c:pt idx="1600">
                  <c:v>2</c:v>
                </c:pt>
                <c:pt idx="1601">
                  <c:v>1</c:v>
                </c:pt>
                <c:pt idx="1602">
                  <c:v>2</c:v>
                </c:pt>
                <c:pt idx="1603">
                  <c:v>3</c:v>
                </c:pt>
                <c:pt idx="1604">
                  <c:v>1</c:v>
                </c:pt>
                <c:pt idx="1605">
                  <c:v>2</c:v>
                </c:pt>
                <c:pt idx="1606">
                  <c:v>7</c:v>
                </c:pt>
                <c:pt idx="1607">
                  <c:v>3</c:v>
                </c:pt>
                <c:pt idx="1608">
                  <c:v>3</c:v>
                </c:pt>
                <c:pt idx="1609">
                  <c:v>4</c:v>
                </c:pt>
                <c:pt idx="1610">
                  <c:v>3</c:v>
                </c:pt>
                <c:pt idx="1611">
                  <c:v>3</c:v>
                </c:pt>
                <c:pt idx="1612">
                  <c:v>8</c:v>
                </c:pt>
                <c:pt idx="1613">
                  <c:v>7</c:v>
                </c:pt>
                <c:pt idx="1614">
                  <c:v>4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1</c:v>
                </c:pt>
                <c:pt idx="1620">
                  <c:v>3</c:v>
                </c:pt>
                <c:pt idx="1621">
                  <c:v>7</c:v>
                </c:pt>
                <c:pt idx="1622">
                  <c:v>9</c:v>
                </c:pt>
                <c:pt idx="1623">
                  <c:v>2</c:v>
                </c:pt>
                <c:pt idx="1624">
                  <c:v>4</c:v>
                </c:pt>
                <c:pt idx="1625">
                  <c:v>7</c:v>
                </c:pt>
                <c:pt idx="1626">
                  <c:v>3</c:v>
                </c:pt>
                <c:pt idx="1627">
                  <c:v>3</c:v>
                </c:pt>
                <c:pt idx="1628">
                  <c:v>4</c:v>
                </c:pt>
                <c:pt idx="1629">
                  <c:v>3</c:v>
                </c:pt>
                <c:pt idx="1630">
                  <c:v>2</c:v>
                </c:pt>
                <c:pt idx="1631">
                  <c:v>2</c:v>
                </c:pt>
                <c:pt idx="1632">
                  <c:v>4</c:v>
                </c:pt>
                <c:pt idx="1633">
                  <c:v>3</c:v>
                </c:pt>
                <c:pt idx="1634">
                  <c:v>0</c:v>
                </c:pt>
                <c:pt idx="1635">
                  <c:v>2</c:v>
                </c:pt>
                <c:pt idx="1636">
                  <c:v>6</c:v>
                </c:pt>
                <c:pt idx="1637">
                  <c:v>1</c:v>
                </c:pt>
                <c:pt idx="1638">
                  <c:v>2</c:v>
                </c:pt>
                <c:pt idx="1639">
                  <c:v>2</c:v>
                </c:pt>
                <c:pt idx="1640">
                  <c:v>4</c:v>
                </c:pt>
                <c:pt idx="1641">
                  <c:v>1</c:v>
                </c:pt>
                <c:pt idx="1642">
                  <c:v>4</c:v>
                </c:pt>
                <c:pt idx="1643">
                  <c:v>2</c:v>
                </c:pt>
                <c:pt idx="1644">
                  <c:v>2</c:v>
                </c:pt>
                <c:pt idx="1645">
                  <c:v>2</c:v>
                </c:pt>
                <c:pt idx="1646">
                  <c:v>1</c:v>
                </c:pt>
                <c:pt idx="1647">
                  <c:v>3</c:v>
                </c:pt>
                <c:pt idx="1648">
                  <c:v>3</c:v>
                </c:pt>
                <c:pt idx="1649">
                  <c:v>2</c:v>
                </c:pt>
                <c:pt idx="1650">
                  <c:v>3</c:v>
                </c:pt>
                <c:pt idx="1651">
                  <c:v>2</c:v>
                </c:pt>
                <c:pt idx="1652">
                  <c:v>0</c:v>
                </c:pt>
                <c:pt idx="1653">
                  <c:v>2</c:v>
                </c:pt>
                <c:pt idx="1654">
                  <c:v>3</c:v>
                </c:pt>
                <c:pt idx="1655">
                  <c:v>1</c:v>
                </c:pt>
                <c:pt idx="1656">
                  <c:v>0</c:v>
                </c:pt>
                <c:pt idx="1657">
                  <c:v>1</c:v>
                </c:pt>
                <c:pt idx="1658">
                  <c:v>0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2</c:v>
                </c:pt>
                <c:pt idx="1663">
                  <c:v>2</c:v>
                </c:pt>
                <c:pt idx="1664">
                  <c:v>1</c:v>
                </c:pt>
                <c:pt idx="1665">
                  <c:v>0</c:v>
                </c:pt>
                <c:pt idx="1666">
                  <c:v>0</c:v>
                </c:pt>
                <c:pt idx="1667">
                  <c:v>1</c:v>
                </c:pt>
                <c:pt idx="1668">
                  <c:v>1</c:v>
                </c:pt>
                <c:pt idx="1669">
                  <c:v>2</c:v>
                </c:pt>
                <c:pt idx="1670">
                  <c:v>0</c:v>
                </c:pt>
                <c:pt idx="1671">
                  <c:v>2</c:v>
                </c:pt>
                <c:pt idx="1672">
                  <c:v>0</c:v>
                </c:pt>
                <c:pt idx="1673">
                  <c:v>3</c:v>
                </c:pt>
                <c:pt idx="1674">
                  <c:v>2</c:v>
                </c:pt>
                <c:pt idx="1675">
                  <c:v>0</c:v>
                </c:pt>
                <c:pt idx="1676">
                  <c:v>0</c:v>
                </c:pt>
                <c:pt idx="1677">
                  <c:v>2</c:v>
                </c:pt>
                <c:pt idx="1678">
                  <c:v>2</c:v>
                </c:pt>
                <c:pt idx="1679">
                  <c:v>0</c:v>
                </c:pt>
                <c:pt idx="1680">
                  <c:v>1</c:v>
                </c:pt>
                <c:pt idx="1681">
                  <c:v>2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0</c:v>
                </c:pt>
                <c:pt idx="1686">
                  <c:v>1</c:v>
                </c:pt>
                <c:pt idx="1687">
                  <c:v>4</c:v>
                </c:pt>
                <c:pt idx="1688">
                  <c:v>3</c:v>
                </c:pt>
                <c:pt idx="1689">
                  <c:v>0</c:v>
                </c:pt>
                <c:pt idx="1690">
                  <c:v>2</c:v>
                </c:pt>
                <c:pt idx="1691">
                  <c:v>0</c:v>
                </c:pt>
                <c:pt idx="1692">
                  <c:v>1</c:v>
                </c:pt>
                <c:pt idx="1693">
                  <c:v>1</c:v>
                </c:pt>
                <c:pt idx="1694">
                  <c:v>2</c:v>
                </c:pt>
                <c:pt idx="1695">
                  <c:v>2</c:v>
                </c:pt>
                <c:pt idx="1696">
                  <c:v>3</c:v>
                </c:pt>
                <c:pt idx="1697">
                  <c:v>2</c:v>
                </c:pt>
                <c:pt idx="1698">
                  <c:v>0</c:v>
                </c:pt>
                <c:pt idx="1699">
                  <c:v>1</c:v>
                </c:pt>
                <c:pt idx="1700">
                  <c:v>1</c:v>
                </c:pt>
                <c:pt idx="1701">
                  <c:v>2</c:v>
                </c:pt>
                <c:pt idx="1702">
                  <c:v>1</c:v>
                </c:pt>
                <c:pt idx="1703">
                  <c:v>0</c:v>
                </c:pt>
                <c:pt idx="1704">
                  <c:v>0</c:v>
                </c:pt>
                <c:pt idx="1705">
                  <c:v>1</c:v>
                </c:pt>
                <c:pt idx="1706">
                  <c:v>0</c:v>
                </c:pt>
                <c:pt idx="1707">
                  <c:v>3</c:v>
                </c:pt>
                <c:pt idx="1708">
                  <c:v>0</c:v>
                </c:pt>
                <c:pt idx="1709">
                  <c:v>1</c:v>
                </c:pt>
                <c:pt idx="1710">
                  <c:v>1</c:v>
                </c:pt>
                <c:pt idx="1711">
                  <c:v>0</c:v>
                </c:pt>
                <c:pt idx="1712">
                  <c:v>1</c:v>
                </c:pt>
                <c:pt idx="1713">
                  <c:v>0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1</c:v>
                </c:pt>
                <c:pt idx="1718">
                  <c:v>3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1</c:v>
                </c:pt>
                <c:pt idx="1725">
                  <c:v>2</c:v>
                </c:pt>
                <c:pt idx="1726">
                  <c:v>2</c:v>
                </c:pt>
                <c:pt idx="1727">
                  <c:v>0</c:v>
                </c:pt>
                <c:pt idx="1728">
                  <c:v>2</c:v>
                </c:pt>
                <c:pt idx="1729">
                  <c:v>1</c:v>
                </c:pt>
                <c:pt idx="1730">
                  <c:v>0</c:v>
                </c:pt>
                <c:pt idx="1731">
                  <c:v>1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1</c:v>
                </c:pt>
                <c:pt idx="1736">
                  <c:v>0</c:v>
                </c:pt>
                <c:pt idx="1737">
                  <c:v>1</c:v>
                </c:pt>
                <c:pt idx="1738">
                  <c:v>0</c:v>
                </c:pt>
                <c:pt idx="1739">
                  <c:v>0</c:v>
                </c:pt>
                <c:pt idx="1740">
                  <c:v>1</c:v>
                </c:pt>
                <c:pt idx="1741">
                  <c:v>0</c:v>
                </c:pt>
                <c:pt idx="1742">
                  <c:v>2</c:v>
                </c:pt>
                <c:pt idx="1743">
                  <c:v>0</c:v>
                </c:pt>
                <c:pt idx="1744">
                  <c:v>4</c:v>
                </c:pt>
                <c:pt idx="1745">
                  <c:v>2</c:v>
                </c:pt>
                <c:pt idx="1746">
                  <c:v>0</c:v>
                </c:pt>
                <c:pt idx="1747">
                  <c:v>5</c:v>
                </c:pt>
                <c:pt idx="1748">
                  <c:v>0</c:v>
                </c:pt>
                <c:pt idx="1749">
                  <c:v>1</c:v>
                </c:pt>
                <c:pt idx="1750">
                  <c:v>1</c:v>
                </c:pt>
                <c:pt idx="1751">
                  <c:v>0</c:v>
                </c:pt>
                <c:pt idx="1752">
                  <c:v>1</c:v>
                </c:pt>
                <c:pt idx="1753">
                  <c:v>0</c:v>
                </c:pt>
                <c:pt idx="1754">
                  <c:v>3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3</c:v>
                </c:pt>
                <c:pt idx="1759">
                  <c:v>1</c:v>
                </c:pt>
                <c:pt idx="1760">
                  <c:v>1</c:v>
                </c:pt>
                <c:pt idx="1761">
                  <c:v>2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0</c:v>
                </c:pt>
                <c:pt idx="1773">
                  <c:v>0</c:v>
                </c:pt>
                <c:pt idx="1774">
                  <c:v>2</c:v>
                </c:pt>
                <c:pt idx="1775">
                  <c:v>0</c:v>
                </c:pt>
                <c:pt idx="1776">
                  <c:v>0</c:v>
                </c:pt>
                <c:pt idx="1777">
                  <c:v>1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2</c:v>
                </c:pt>
                <c:pt idx="1782">
                  <c:v>0</c:v>
                </c:pt>
                <c:pt idx="1783">
                  <c:v>2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3</c:v>
                </c:pt>
                <c:pt idx="1789">
                  <c:v>1</c:v>
                </c:pt>
                <c:pt idx="1790">
                  <c:v>1</c:v>
                </c:pt>
                <c:pt idx="1791">
                  <c:v>0</c:v>
                </c:pt>
                <c:pt idx="1792">
                  <c:v>1</c:v>
                </c:pt>
                <c:pt idx="1793">
                  <c:v>0</c:v>
                </c:pt>
                <c:pt idx="1794">
                  <c:v>1</c:v>
                </c:pt>
                <c:pt idx="1795">
                  <c:v>1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2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1</c:v>
                </c:pt>
                <c:pt idx="1806">
                  <c:v>1</c:v>
                </c:pt>
                <c:pt idx="1807">
                  <c:v>0</c:v>
                </c:pt>
                <c:pt idx="1808">
                  <c:v>3</c:v>
                </c:pt>
                <c:pt idx="1809">
                  <c:v>0</c:v>
                </c:pt>
                <c:pt idx="1810">
                  <c:v>0</c:v>
                </c:pt>
                <c:pt idx="1811">
                  <c:v>2</c:v>
                </c:pt>
                <c:pt idx="1812">
                  <c:v>0</c:v>
                </c:pt>
                <c:pt idx="1813">
                  <c:v>2</c:v>
                </c:pt>
                <c:pt idx="1814">
                  <c:v>1</c:v>
                </c:pt>
                <c:pt idx="1815">
                  <c:v>2</c:v>
                </c:pt>
                <c:pt idx="1816">
                  <c:v>0</c:v>
                </c:pt>
                <c:pt idx="1817">
                  <c:v>1</c:v>
                </c:pt>
                <c:pt idx="1818">
                  <c:v>3</c:v>
                </c:pt>
                <c:pt idx="1819">
                  <c:v>2</c:v>
                </c:pt>
                <c:pt idx="1820">
                  <c:v>1</c:v>
                </c:pt>
                <c:pt idx="1821">
                  <c:v>0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0</c:v>
                </c:pt>
                <c:pt idx="1826">
                  <c:v>0</c:v>
                </c:pt>
                <c:pt idx="1827">
                  <c:v>2</c:v>
                </c:pt>
                <c:pt idx="1828">
                  <c:v>3</c:v>
                </c:pt>
                <c:pt idx="1829">
                  <c:v>0</c:v>
                </c:pt>
                <c:pt idx="1830">
                  <c:v>4</c:v>
                </c:pt>
                <c:pt idx="1831">
                  <c:v>1</c:v>
                </c:pt>
                <c:pt idx="1832">
                  <c:v>0</c:v>
                </c:pt>
                <c:pt idx="1833">
                  <c:v>2</c:v>
                </c:pt>
                <c:pt idx="1834">
                  <c:v>1</c:v>
                </c:pt>
                <c:pt idx="1835">
                  <c:v>0</c:v>
                </c:pt>
                <c:pt idx="1836">
                  <c:v>0</c:v>
                </c:pt>
                <c:pt idx="1837">
                  <c:v>2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1</c:v>
                </c:pt>
                <c:pt idx="1845">
                  <c:v>2</c:v>
                </c:pt>
                <c:pt idx="1846">
                  <c:v>1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1</c:v>
                </c:pt>
                <c:pt idx="1852">
                  <c:v>1</c:v>
                </c:pt>
                <c:pt idx="1853">
                  <c:v>0</c:v>
                </c:pt>
                <c:pt idx="1854">
                  <c:v>2</c:v>
                </c:pt>
                <c:pt idx="1855">
                  <c:v>1</c:v>
                </c:pt>
                <c:pt idx="1856">
                  <c:v>0</c:v>
                </c:pt>
                <c:pt idx="1857">
                  <c:v>1</c:v>
                </c:pt>
                <c:pt idx="1858">
                  <c:v>0</c:v>
                </c:pt>
                <c:pt idx="1859">
                  <c:v>0</c:v>
                </c:pt>
                <c:pt idx="1860">
                  <c:v>1</c:v>
                </c:pt>
                <c:pt idx="1861">
                  <c:v>2</c:v>
                </c:pt>
                <c:pt idx="1862">
                  <c:v>1</c:v>
                </c:pt>
                <c:pt idx="1863">
                  <c:v>1</c:v>
                </c:pt>
                <c:pt idx="1864">
                  <c:v>0</c:v>
                </c:pt>
                <c:pt idx="1865">
                  <c:v>1</c:v>
                </c:pt>
                <c:pt idx="1866">
                  <c:v>2</c:v>
                </c:pt>
                <c:pt idx="1867">
                  <c:v>0</c:v>
                </c:pt>
                <c:pt idx="1868">
                  <c:v>0</c:v>
                </c:pt>
                <c:pt idx="1869">
                  <c:v>1</c:v>
                </c:pt>
                <c:pt idx="1870">
                  <c:v>3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3</c:v>
                </c:pt>
                <c:pt idx="1879">
                  <c:v>2</c:v>
                </c:pt>
                <c:pt idx="1880">
                  <c:v>2</c:v>
                </c:pt>
                <c:pt idx="1881">
                  <c:v>1</c:v>
                </c:pt>
                <c:pt idx="1882">
                  <c:v>2</c:v>
                </c:pt>
                <c:pt idx="1883">
                  <c:v>2</c:v>
                </c:pt>
                <c:pt idx="1884">
                  <c:v>3</c:v>
                </c:pt>
                <c:pt idx="1885">
                  <c:v>0</c:v>
                </c:pt>
                <c:pt idx="1886">
                  <c:v>0</c:v>
                </c:pt>
                <c:pt idx="1887">
                  <c:v>3</c:v>
                </c:pt>
                <c:pt idx="1888">
                  <c:v>1</c:v>
                </c:pt>
                <c:pt idx="1889">
                  <c:v>0</c:v>
                </c:pt>
                <c:pt idx="1890">
                  <c:v>0</c:v>
                </c:pt>
                <c:pt idx="1891">
                  <c:v>1</c:v>
                </c:pt>
                <c:pt idx="1892">
                  <c:v>2</c:v>
                </c:pt>
                <c:pt idx="1893">
                  <c:v>4</c:v>
                </c:pt>
                <c:pt idx="1894">
                  <c:v>1</c:v>
                </c:pt>
                <c:pt idx="1895">
                  <c:v>2</c:v>
                </c:pt>
                <c:pt idx="1896">
                  <c:v>1</c:v>
                </c:pt>
                <c:pt idx="1897">
                  <c:v>1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4</c:v>
                </c:pt>
                <c:pt idx="1902">
                  <c:v>2</c:v>
                </c:pt>
                <c:pt idx="1903">
                  <c:v>2</c:v>
                </c:pt>
                <c:pt idx="1904">
                  <c:v>3</c:v>
                </c:pt>
                <c:pt idx="1905">
                  <c:v>1</c:v>
                </c:pt>
                <c:pt idx="1906">
                  <c:v>1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1</c:v>
                </c:pt>
                <c:pt idx="1911">
                  <c:v>2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1</c:v>
                </c:pt>
                <c:pt idx="1916">
                  <c:v>0</c:v>
                </c:pt>
                <c:pt idx="1917">
                  <c:v>3</c:v>
                </c:pt>
                <c:pt idx="1918">
                  <c:v>1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4C2-4C2B-AD6B-7FC2A7C49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83128"/>
        <c:axId val="434780832"/>
      </c:scatterChart>
      <c:valAx>
        <c:axId val="434783128"/>
        <c:scaling>
          <c:orientation val="minMax"/>
          <c:max val="1800"/>
          <c:min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Channel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0832"/>
        <c:crosses val="autoZero"/>
        <c:crossBetween val="midCat"/>
      </c:valAx>
      <c:valAx>
        <c:axId val="434780832"/>
        <c:scaling>
          <c:logBase val="10"/>
          <c:orientation val="minMax"/>
          <c:max val="100000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count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3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516557279998048"/>
          <c:y val="0.11381345875761659"/>
          <c:w val="0.13556146106736661"/>
          <c:h val="0.36979221347331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NRA / MB 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381452318461"/>
          <c:y val="0.13004629629629633"/>
          <c:w val="0.78696062992125981"/>
          <c:h val="0.7112572907553222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NRA!$B$1:$B$1024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NRA!$C$1:$C$1024</c:f>
              <c:numCache>
                <c:formatCode>General</c:formatCode>
                <c:ptCount val="1024"/>
                <c:pt idx="0">
                  <c:v>515</c:v>
                </c:pt>
                <c:pt idx="1">
                  <c:v>519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17</c:v>
                </c:pt>
                <c:pt idx="11">
                  <c:v>469</c:v>
                </c:pt>
                <c:pt idx="12">
                  <c:v>541</c:v>
                </c:pt>
                <c:pt idx="13">
                  <c:v>524</c:v>
                </c:pt>
                <c:pt idx="14">
                  <c:v>502</c:v>
                </c:pt>
                <c:pt idx="15">
                  <c:v>497</c:v>
                </c:pt>
                <c:pt idx="16">
                  <c:v>505</c:v>
                </c:pt>
                <c:pt idx="17">
                  <c:v>499</c:v>
                </c:pt>
                <c:pt idx="18">
                  <c:v>461</c:v>
                </c:pt>
                <c:pt idx="19">
                  <c:v>488</c:v>
                </c:pt>
                <c:pt idx="20">
                  <c:v>462</c:v>
                </c:pt>
                <c:pt idx="21">
                  <c:v>488</c:v>
                </c:pt>
                <c:pt idx="22">
                  <c:v>503</c:v>
                </c:pt>
                <c:pt idx="23">
                  <c:v>420</c:v>
                </c:pt>
                <c:pt idx="24">
                  <c:v>322</c:v>
                </c:pt>
                <c:pt idx="25">
                  <c:v>333</c:v>
                </c:pt>
                <c:pt idx="26">
                  <c:v>308</c:v>
                </c:pt>
                <c:pt idx="27">
                  <c:v>304</c:v>
                </c:pt>
                <c:pt idx="28">
                  <c:v>293</c:v>
                </c:pt>
                <c:pt idx="29">
                  <c:v>288</c:v>
                </c:pt>
                <c:pt idx="30">
                  <c:v>285</c:v>
                </c:pt>
                <c:pt idx="31">
                  <c:v>262</c:v>
                </c:pt>
                <c:pt idx="32">
                  <c:v>255</c:v>
                </c:pt>
                <c:pt idx="33">
                  <c:v>260</c:v>
                </c:pt>
                <c:pt idx="34">
                  <c:v>231</c:v>
                </c:pt>
                <c:pt idx="35">
                  <c:v>233</c:v>
                </c:pt>
                <c:pt idx="36">
                  <c:v>194</c:v>
                </c:pt>
                <c:pt idx="37">
                  <c:v>198</c:v>
                </c:pt>
                <c:pt idx="38">
                  <c:v>170</c:v>
                </c:pt>
                <c:pt idx="39">
                  <c:v>176</c:v>
                </c:pt>
                <c:pt idx="40">
                  <c:v>177</c:v>
                </c:pt>
                <c:pt idx="41">
                  <c:v>181</c:v>
                </c:pt>
                <c:pt idx="42">
                  <c:v>143</c:v>
                </c:pt>
                <c:pt idx="43">
                  <c:v>145</c:v>
                </c:pt>
                <c:pt idx="44">
                  <c:v>151</c:v>
                </c:pt>
                <c:pt idx="45">
                  <c:v>128</c:v>
                </c:pt>
                <c:pt idx="46">
                  <c:v>121</c:v>
                </c:pt>
                <c:pt idx="47">
                  <c:v>95</c:v>
                </c:pt>
                <c:pt idx="48">
                  <c:v>109</c:v>
                </c:pt>
                <c:pt idx="49">
                  <c:v>82</c:v>
                </c:pt>
                <c:pt idx="50">
                  <c:v>85</c:v>
                </c:pt>
                <c:pt idx="51">
                  <c:v>80</c:v>
                </c:pt>
                <c:pt idx="52">
                  <c:v>75</c:v>
                </c:pt>
                <c:pt idx="53">
                  <c:v>59</c:v>
                </c:pt>
                <c:pt idx="54">
                  <c:v>47</c:v>
                </c:pt>
                <c:pt idx="55">
                  <c:v>44</c:v>
                </c:pt>
                <c:pt idx="56">
                  <c:v>35</c:v>
                </c:pt>
                <c:pt idx="57">
                  <c:v>29</c:v>
                </c:pt>
                <c:pt idx="58">
                  <c:v>31</c:v>
                </c:pt>
                <c:pt idx="59">
                  <c:v>19</c:v>
                </c:pt>
                <c:pt idx="60">
                  <c:v>18</c:v>
                </c:pt>
                <c:pt idx="61">
                  <c:v>11</c:v>
                </c:pt>
                <c:pt idx="62">
                  <c:v>14</c:v>
                </c:pt>
                <c:pt idx="63">
                  <c:v>11</c:v>
                </c:pt>
                <c:pt idx="64">
                  <c:v>9</c:v>
                </c:pt>
                <c:pt idx="65">
                  <c:v>7</c:v>
                </c:pt>
                <c:pt idx="66">
                  <c:v>10</c:v>
                </c:pt>
                <c:pt idx="67">
                  <c:v>5</c:v>
                </c:pt>
                <c:pt idx="68">
                  <c:v>6</c:v>
                </c:pt>
                <c:pt idx="69">
                  <c:v>4</c:v>
                </c:pt>
                <c:pt idx="70">
                  <c:v>1</c:v>
                </c:pt>
                <c:pt idx="71">
                  <c:v>5</c:v>
                </c:pt>
                <c:pt idx="72">
                  <c:v>9</c:v>
                </c:pt>
                <c:pt idx="73">
                  <c:v>7</c:v>
                </c:pt>
                <c:pt idx="74">
                  <c:v>1</c:v>
                </c:pt>
                <c:pt idx="75">
                  <c:v>6</c:v>
                </c:pt>
                <c:pt idx="76">
                  <c:v>1</c:v>
                </c:pt>
                <c:pt idx="77">
                  <c:v>1</c:v>
                </c:pt>
                <c:pt idx="78">
                  <c:v>5</c:v>
                </c:pt>
                <c:pt idx="79">
                  <c:v>1</c:v>
                </c:pt>
                <c:pt idx="80">
                  <c:v>0</c:v>
                </c:pt>
                <c:pt idx="81">
                  <c:v>3</c:v>
                </c:pt>
                <c:pt idx="82">
                  <c:v>1</c:v>
                </c:pt>
                <c:pt idx="83">
                  <c:v>5</c:v>
                </c:pt>
                <c:pt idx="84">
                  <c:v>0</c:v>
                </c:pt>
                <c:pt idx="85">
                  <c:v>0</c:v>
                </c:pt>
                <c:pt idx="86">
                  <c:v>1</c:v>
                </c:pt>
                <c:pt idx="87">
                  <c:v>2</c:v>
                </c:pt>
                <c:pt idx="88">
                  <c:v>0</c:v>
                </c:pt>
                <c:pt idx="89">
                  <c:v>5</c:v>
                </c:pt>
                <c:pt idx="90">
                  <c:v>2</c:v>
                </c:pt>
                <c:pt idx="91">
                  <c:v>2</c:v>
                </c:pt>
                <c:pt idx="92">
                  <c:v>1</c:v>
                </c:pt>
                <c:pt idx="93">
                  <c:v>6</c:v>
                </c:pt>
                <c:pt idx="94">
                  <c:v>0</c:v>
                </c:pt>
                <c:pt idx="95">
                  <c:v>3</c:v>
                </c:pt>
                <c:pt idx="96">
                  <c:v>0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4</c:v>
                </c:pt>
                <c:pt idx="101">
                  <c:v>4</c:v>
                </c:pt>
                <c:pt idx="102">
                  <c:v>2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1</c:v>
                </c:pt>
                <c:pt idx="107">
                  <c:v>0</c:v>
                </c:pt>
                <c:pt idx="108">
                  <c:v>1</c:v>
                </c:pt>
                <c:pt idx="109">
                  <c:v>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3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2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1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1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3</c:v>
                </c:pt>
                <c:pt idx="171">
                  <c:v>1</c:v>
                </c:pt>
                <c:pt idx="172">
                  <c:v>4</c:v>
                </c:pt>
                <c:pt idx="173">
                  <c:v>4</c:v>
                </c:pt>
                <c:pt idx="174">
                  <c:v>5</c:v>
                </c:pt>
                <c:pt idx="175">
                  <c:v>7</c:v>
                </c:pt>
                <c:pt idx="176">
                  <c:v>4</c:v>
                </c:pt>
                <c:pt idx="177">
                  <c:v>1</c:v>
                </c:pt>
                <c:pt idx="178">
                  <c:v>4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3</c:v>
                </c:pt>
                <c:pt idx="185">
                  <c:v>2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2</c:v>
                </c:pt>
                <c:pt idx="224">
                  <c:v>0</c:v>
                </c:pt>
                <c:pt idx="225">
                  <c:v>0</c:v>
                </c:pt>
                <c:pt idx="226">
                  <c:v>1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1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1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</c:v>
                </c:pt>
                <c:pt idx="273">
                  <c:v>0</c:v>
                </c:pt>
                <c:pt idx="274">
                  <c:v>0</c:v>
                </c:pt>
                <c:pt idx="275">
                  <c:v>1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1</c:v>
                </c:pt>
                <c:pt idx="290">
                  <c:v>0</c:v>
                </c:pt>
                <c:pt idx="291">
                  <c:v>0</c:v>
                </c:pt>
                <c:pt idx="292">
                  <c:v>1</c:v>
                </c:pt>
                <c:pt idx="293">
                  <c:v>0</c:v>
                </c:pt>
                <c:pt idx="294">
                  <c:v>0</c:v>
                </c:pt>
                <c:pt idx="295">
                  <c:v>1</c:v>
                </c:pt>
                <c:pt idx="296">
                  <c:v>1</c:v>
                </c:pt>
                <c:pt idx="297">
                  <c:v>0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2</c:v>
                </c:pt>
                <c:pt idx="328">
                  <c:v>0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0</c:v>
                </c:pt>
                <c:pt idx="333">
                  <c:v>1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1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0</c:v>
                </c:pt>
                <c:pt idx="381">
                  <c:v>1</c:v>
                </c:pt>
                <c:pt idx="382">
                  <c:v>1</c:v>
                </c:pt>
                <c:pt idx="383">
                  <c:v>0</c:v>
                </c:pt>
                <c:pt idx="384">
                  <c:v>1</c:v>
                </c:pt>
                <c:pt idx="385">
                  <c:v>2</c:v>
                </c:pt>
                <c:pt idx="386">
                  <c:v>0</c:v>
                </c:pt>
                <c:pt idx="387">
                  <c:v>1</c:v>
                </c:pt>
                <c:pt idx="388">
                  <c:v>1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1</c:v>
                </c:pt>
                <c:pt idx="413">
                  <c:v>1</c:v>
                </c:pt>
                <c:pt idx="414">
                  <c:v>0</c:v>
                </c:pt>
                <c:pt idx="415">
                  <c:v>0</c:v>
                </c:pt>
                <c:pt idx="416">
                  <c:v>1</c:v>
                </c:pt>
                <c:pt idx="417">
                  <c:v>1</c:v>
                </c:pt>
                <c:pt idx="418">
                  <c:v>0</c:v>
                </c:pt>
                <c:pt idx="419">
                  <c:v>0</c:v>
                </c:pt>
                <c:pt idx="420">
                  <c:v>1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1</c:v>
                </c:pt>
                <c:pt idx="425">
                  <c:v>1</c:v>
                </c:pt>
                <c:pt idx="426">
                  <c:v>0</c:v>
                </c:pt>
                <c:pt idx="427">
                  <c:v>0</c:v>
                </c:pt>
                <c:pt idx="428">
                  <c:v>1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1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1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1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1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1</c:v>
                </c:pt>
                <c:pt idx="482">
                  <c:v>1</c:v>
                </c:pt>
                <c:pt idx="483">
                  <c:v>0</c:v>
                </c:pt>
                <c:pt idx="484">
                  <c:v>0</c:v>
                </c:pt>
                <c:pt idx="485">
                  <c:v>1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1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1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1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2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1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1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1</c:v>
                </c:pt>
                <c:pt idx="580">
                  <c:v>1</c:v>
                </c:pt>
                <c:pt idx="581">
                  <c:v>0</c:v>
                </c:pt>
                <c:pt idx="582">
                  <c:v>1</c:v>
                </c:pt>
                <c:pt idx="583">
                  <c:v>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1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1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1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1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1</c:v>
                </c:pt>
                <c:pt idx="618">
                  <c:v>0</c:v>
                </c:pt>
                <c:pt idx="619">
                  <c:v>0</c:v>
                </c:pt>
                <c:pt idx="620">
                  <c:v>1</c:v>
                </c:pt>
                <c:pt idx="621">
                  <c:v>0</c:v>
                </c:pt>
                <c:pt idx="622">
                  <c:v>0</c:v>
                </c:pt>
                <c:pt idx="623">
                  <c:v>1</c:v>
                </c:pt>
                <c:pt idx="624">
                  <c:v>1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2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1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1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1</c:v>
                </c:pt>
                <c:pt idx="686">
                  <c:v>0</c:v>
                </c:pt>
                <c:pt idx="687">
                  <c:v>0</c:v>
                </c:pt>
                <c:pt idx="688">
                  <c:v>1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1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1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1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1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1</c:v>
                </c:pt>
                <c:pt idx="752">
                  <c:v>0</c:v>
                </c:pt>
                <c:pt idx="753">
                  <c:v>1</c:v>
                </c:pt>
                <c:pt idx="754">
                  <c:v>0</c:v>
                </c:pt>
                <c:pt idx="755">
                  <c:v>1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1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1</c:v>
                </c:pt>
                <c:pt idx="813">
                  <c:v>1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1</c:v>
                </c:pt>
                <c:pt idx="820">
                  <c:v>2</c:v>
                </c:pt>
                <c:pt idx="821">
                  <c:v>3</c:v>
                </c:pt>
                <c:pt idx="822">
                  <c:v>5</c:v>
                </c:pt>
                <c:pt idx="823">
                  <c:v>2</c:v>
                </c:pt>
                <c:pt idx="824">
                  <c:v>2</c:v>
                </c:pt>
                <c:pt idx="825">
                  <c:v>8</c:v>
                </c:pt>
                <c:pt idx="826">
                  <c:v>2</c:v>
                </c:pt>
                <c:pt idx="827">
                  <c:v>3</c:v>
                </c:pt>
                <c:pt idx="828">
                  <c:v>7</c:v>
                </c:pt>
                <c:pt idx="829">
                  <c:v>2</c:v>
                </c:pt>
                <c:pt idx="830">
                  <c:v>6</c:v>
                </c:pt>
                <c:pt idx="831">
                  <c:v>7</c:v>
                </c:pt>
                <c:pt idx="832">
                  <c:v>5</c:v>
                </c:pt>
                <c:pt idx="833">
                  <c:v>0</c:v>
                </c:pt>
                <c:pt idx="834">
                  <c:v>2</c:v>
                </c:pt>
                <c:pt idx="835">
                  <c:v>5</c:v>
                </c:pt>
                <c:pt idx="836">
                  <c:v>2</c:v>
                </c:pt>
                <c:pt idx="837">
                  <c:v>3</c:v>
                </c:pt>
                <c:pt idx="838">
                  <c:v>4</c:v>
                </c:pt>
                <c:pt idx="839">
                  <c:v>1</c:v>
                </c:pt>
                <c:pt idx="840">
                  <c:v>6</c:v>
                </c:pt>
                <c:pt idx="841">
                  <c:v>3</c:v>
                </c:pt>
                <c:pt idx="842">
                  <c:v>1</c:v>
                </c:pt>
                <c:pt idx="843">
                  <c:v>2</c:v>
                </c:pt>
                <c:pt idx="844">
                  <c:v>2</c:v>
                </c:pt>
                <c:pt idx="845">
                  <c:v>0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2</c:v>
                </c:pt>
                <c:pt idx="850">
                  <c:v>3</c:v>
                </c:pt>
                <c:pt idx="851">
                  <c:v>0</c:v>
                </c:pt>
                <c:pt idx="852">
                  <c:v>2</c:v>
                </c:pt>
                <c:pt idx="853">
                  <c:v>1</c:v>
                </c:pt>
                <c:pt idx="854">
                  <c:v>0</c:v>
                </c:pt>
                <c:pt idx="855">
                  <c:v>1</c:v>
                </c:pt>
                <c:pt idx="856">
                  <c:v>1</c:v>
                </c:pt>
                <c:pt idx="857">
                  <c:v>0</c:v>
                </c:pt>
                <c:pt idx="858">
                  <c:v>2</c:v>
                </c:pt>
                <c:pt idx="859">
                  <c:v>0</c:v>
                </c:pt>
                <c:pt idx="860">
                  <c:v>4</c:v>
                </c:pt>
                <c:pt idx="861">
                  <c:v>0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0</c:v>
                </c:pt>
                <c:pt idx="867">
                  <c:v>2</c:v>
                </c:pt>
                <c:pt idx="868">
                  <c:v>1</c:v>
                </c:pt>
                <c:pt idx="869">
                  <c:v>1</c:v>
                </c:pt>
                <c:pt idx="870">
                  <c:v>0</c:v>
                </c:pt>
                <c:pt idx="871">
                  <c:v>4</c:v>
                </c:pt>
                <c:pt idx="872">
                  <c:v>2</c:v>
                </c:pt>
                <c:pt idx="873">
                  <c:v>1</c:v>
                </c:pt>
                <c:pt idx="874">
                  <c:v>3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1</c:v>
                </c:pt>
                <c:pt idx="879">
                  <c:v>0</c:v>
                </c:pt>
                <c:pt idx="880">
                  <c:v>0</c:v>
                </c:pt>
                <c:pt idx="881">
                  <c:v>1</c:v>
                </c:pt>
                <c:pt idx="882">
                  <c:v>1</c:v>
                </c:pt>
                <c:pt idx="883">
                  <c:v>2</c:v>
                </c:pt>
                <c:pt idx="884">
                  <c:v>4</c:v>
                </c:pt>
                <c:pt idx="885">
                  <c:v>0</c:v>
                </c:pt>
                <c:pt idx="886">
                  <c:v>2</c:v>
                </c:pt>
                <c:pt idx="887">
                  <c:v>1</c:v>
                </c:pt>
                <c:pt idx="888">
                  <c:v>1</c:v>
                </c:pt>
                <c:pt idx="889">
                  <c:v>4</c:v>
                </c:pt>
                <c:pt idx="890">
                  <c:v>2</c:v>
                </c:pt>
                <c:pt idx="891">
                  <c:v>1</c:v>
                </c:pt>
                <c:pt idx="892">
                  <c:v>3</c:v>
                </c:pt>
                <c:pt idx="893">
                  <c:v>2</c:v>
                </c:pt>
                <c:pt idx="894">
                  <c:v>0</c:v>
                </c:pt>
                <c:pt idx="895">
                  <c:v>2</c:v>
                </c:pt>
                <c:pt idx="896">
                  <c:v>1</c:v>
                </c:pt>
                <c:pt idx="897">
                  <c:v>1</c:v>
                </c:pt>
                <c:pt idx="898">
                  <c:v>2</c:v>
                </c:pt>
                <c:pt idx="899">
                  <c:v>1</c:v>
                </c:pt>
                <c:pt idx="900">
                  <c:v>1</c:v>
                </c:pt>
                <c:pt idx="901">
                  <c:v>0</c:v>
                </c:pt>
                <c:pt idx="902">
                  <c:v>1</c:v>
                </c:pt>
                <c:pt idx="903">
                  <c:v>2</c:v>
                </c:pt>
                <c:pt idx="904">
                  <c:v>0</c:v>
                </c:pt>
                <c:pt idx="905">
                  <c:v>1</c:v>
                </c:pt>
                <c:pt idx="906">
                  <c:v>1</c:v>
                </c:pt>
                <c:pt idx="907">
                  <c:v>0</c:v>
                </c:pt>
                <c:pt idx="908">
                  <c:v>0</c:v>
                </c:pt>
                <c:pt idx="909">
                  <c:v>2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1</c:v>
                </c:pt>
                <c:pt idx="919">
                  <c:v>0</c:v>
                </c:pt>
                <c:pt idx="920">
                  <c:v>0</c:v>
                </c:pt>
                <c:pt idx="921">
                  <c:v>2</c:v>
                </c:pt>
                <c:pt idx="922">
                  <c:v>1</c:v>
                </c:pt>
                <c:pt idx="923">
                  <c:v>0</c:v>
                </c:pt>
                <c:pt idx="924">
                  <c:v>1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1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1</c:v>
                </c:pt>
                <c:pt idx="944">
                  <c:v>1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1</c:v>
                </c:pt>
                <c:pt idx="970">
                  <c:v>1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00-41D0-95F4-019DBE8D20D2}"/>
            </c:ext>
          </c:extLst>
        </c:ser>
        <c:ser>
          <c:idx val="1"/>
          <c:order val="1"/>
          <c:tx>
            <c:v>B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NRA!$B$1:$B$1024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NRA!$D$1:$D$1024</c:f>
              <c:numCache>
                <c:formatCode>General</c:formatCode>
                <c:ptCount val="1024"/>
                <c:pt idx="0">
                  <c:v>500</c:v>
                </c:pt>
                <c:pt idx="1">
                  <c:v>503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372</c:v>
                </c:pt>
                <c:pt idx="12">
                  <c:v>415</c:v>
                </c:pt>
                <c:pt idx="13">
                  <c:v>420</c:v>
                </c:pt>
                <c:pt idx="14">
                  <c:v>394</c:v>
                </c:pt>
                <c:pt idx="15">
                  <c:v>378</c:v>
                </c:pt>
                <c:pt idx="16">
                  <c:v>384</c:v>
                </c:pt>
                <c:pt idx="17">
                  <c:v>354</c:v>
                </c:pt>
                <c:pt idx="18">
                  <c:v>363</c:v>
                </c:pt>
                <c:pt idx="19">
                  <c:v>385</c:v>
                </c:pt>
                <c:pt idx="20">
                  <c:v>354</c:v>
                </c:pt>
                <c:pt idx="21">
                  <c:v>374</c:v>
                </c:pt>
                <c:pt idx="22">
                  <c:v>340</c:v>
                </c:pt>
                <c:pt idx="23">
                  <c:v>286</c:v>
                </c:pt>
                <c:pt idx="24">
                  <c:v>240</c:v>
                </c:pt>
                <c:pt idx="25">
                  <c:v>227</c:v>
                </c:pt>
                <c:pt idx="26">
                  <c:v>245</c:v>
                </c:pt>
                <c:pt idx="27">
                  <c:v>210</c:v>
                </c:pt>
                <c:pt idx="28">
                  <c:v>204</c:v>
                </c:pt>
                <c:pt idx="29">
                  <c:v>217</c:v>
                </c:pt>
                <c:pt idx="30">
                  <c:v>227</c:v>
                </c:pt>
                <c:pt idx="31">
                  <c:v>186</c:v>
                </c:pt>
                <c:pt idx="32">
                  <c:v>164</c:v>
                </c:pt>
                <c:pt idx="33">
                  <c:v>157</c:v>
                </c:pt>
                <c:pt idx="34">
                  <c:v>138</c:v>
                </c:pt>
                <c:pt idx="35">
                  <c:v>151</c:v>
                </c:pt>
                <c:pt idx="36">
                  <c:v>152</c:v>
                </c:pt>
                <c:pt idx="37">
                  <c:v>154</c:v>
                </c:pt>
                <c:pt idx="38">
                  <c:v>131</c:v>
                </c:pt>
                <c:pt idx="39">
                  <c:v>126</c:v>
                </c:pt>
                <c:pt idx="40">
                  <c:v>109</c:v>
                </c:pt>
                <c:pt idx="41">
                  <c:v>121</c:v>
                </c:pt>
                <c:pt idx="42">
                  <c:v>95</c:v>
                </c:pt>
                <c:pt idx="43">
                  <c:v>110</c:v>
                </c:pt>
                <c:pt idx="44">
                  <c:v>97</c:v>
                </c:pt>
                <c:pt idx="45">
                  <c:v>71</c:v>
                </c:pt>
                <c:pt idx="46">
                  <c:v>79</c:v>
                </c:pt>
                <c:pt idx="47">
                  <c:v>85</c:v>
                </c:pt>
                <c:pt idx="48">
                  <c:v>72</c:v>
                </c:pt>
                <c:pt idx="49">
                  <c:v>55</c:v>
                </c:pt>
                <c:pt idx="50">
                  <c:v>52</c:v>
                </c:pt>
                <c:pt idx="51">
                  <c:v>60</c:v>
                </c:pt>
                <c:pt idx="52">
                  <c:v>40</c:v>
                </c:pt>
                <c:pt idx="53">
                  <c:v>37</c:v>
                </c:pt>
                <c:pt idx="54">
                  <c:v>41</c:v>
                </c:pt>
                <c:pt idx="55">
                  <c:v>24</c:v>
                </c:pt>
                <c:pt idx="56">
                  <c:v>19</c:v>
                </c:pt>
                <c:pt idx="57">
                  <c:v>23</c:v>
                </c:pt>
                <c:pt idx="58">
                  <c:v>23</c:v>
                </c:pt>
                <c:pt idx="59">
                  <c:v>19</c:v>
                </c:pt>
                <c:pt idx="60">
                  <c:v>17</c:v>
                </c:pt>
                <c:pt idx="61">
                  <c:v>13</c:v>
                </c:pt>
                <c:pt idx="62">
                  <c:v>11</c:v>
                </c:pt>
                <c:pt idx="63">
                  <c:v>7</c:v>
                </c:pt>
                <c:pt idx="64">
                  <c:v>10</c:v>
                </c:pt>
                <c:pt idx="65">
                  <c:v>5</c:v>
                </c:pt>
                <c:pt idx="66">
                  <c:v>4</c:v>
                </c:pt>
                <c:pt idx="67">
                  <c:v>5</c:v>
                </c:pt>
                <c:pt idx="68">
                  <c:v>6</c:v>
                </c:pt>
                <c:pt idx="69">
                  <c:v>3</c:v>
                </c:pt>
                <c:pt idx="70">
                  <c:v>3</c:v>
                </c:pt>
                <c:pt idx="71">
                  <c:v>2</c:v>
                </c:pt>
                <c:pt idx="72">
                  <c:v>5</c:v>
                </c:pt>
                <c:pt idx="73">
                  <c:v>5</c:v>
                </c:pt>
                <c:pt idx="74">
                  <c:v>7</c:v>
                </c:pt>
                <c:pt idx="75">
                  <c:v>4</c:v>
                </c:pt>
                <c:pt idx="76">
                  <c:v>5</c:v>
                </c:pt>
                <c:pt idx="77">
                  <c:v>2</c:v>
                </c:pt>
                <c:pt idx="78">
                  <c:v>3</c:v>
                </c:pt>
                <c:pt idx="79">
                  <c:v>4</c:v>
                </c:pt>
                <c:pt idx="80">
                  <c:v>3</c:v>
                </c:pt>
                <c:pt idx="81">
                  <c:v>3</c:v>
                </c:pt>
                <c:pt idx="82">
                  <c:v>0</c:v>
                </c:pt>
                <c:pt idx="83">
                  <c:v>3</c:v>
                </c:pt>
                <c:pt idx="84">
                  <c:v>1</c:v>
                </c:pt>
                <c:pt idx="85">
                  <c:v>1</c:v>
                </c:pt>
                <c:pt idx="86">
                  <c:v>4</c:v>
                </c:pt>
                <c:pt idx="87">
                  <c:v>4</c:v>
                </c:pt>
                <c:pt idx="88">
                  <c:v>2</c:v>
                </c:pt>
                <c:pt idx="89">
                  <c:v>0</c:v>
                </c:pt>
                <c:pt idx="90">
                  <c:v>0</c:v>
                </c:pt>
                <c:pt idx="91">
                  <c:v>4</c:v>
                </c:pt>
                <c:pt idx="92">
                  <c:v>2</c:v>
                </c:pt>
                <c:pt idx="93">
                  <c:v>0</c:v>
                </c:pt>
                <c:pt idx="94">
                  <c:v>2</c:v>
                </c:pt>
                <c:pt idx="95">
                  <c:v>2</c:v>
                </c:pt>
                <c:pt idx="96">
                  <c:v>3</c:v>
                </c:pt>
                <c:pt idx="97">
                  <c:v>0</c:v>
                </c:pt>
                <c:pt idx="98">
                  <c:v>2</c:v>
                </c:pt>
                <c:pt idx="99">
                  <c:v>4</c:v>
                </c:pt>
                <c:pt idx="100">
                  <c:v>8</c:v>
                </c:pt>
                <c:pt idx="101">
                  <c:v>4</c:v>
                </c:pt>
                <c:pt idx="102">
                  <c:v>3</c:v>
                </c:pt>
                <c:pt idx="103">
                  <c:v>3</c:v>
                </c:pt>
                <c:pt idx="104">
                  <c:v>1</c:v>
                </c:pt>
                <c:pt idx="105">
                  <c:v>1</c:v>
                </c:pt>
                <c:pt idx="106">
                  <c:v>0</c:v>
                </c:pt>
                <c:pt idx="107">
                  <c:v>1</c:v>
                </c:pt>
                <c:pt idx="108">
                  <c:v>2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2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2</c:v>
                </c:pt>
                <c:pt idx="120">
                  <c:v>0</c:v>
                </c:pt>
                <c:pt idx="121">
                  <c:v>1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1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0</c:v>
                </c:pt>
                <c:pt idx="162">
                  <c:v>1</c:v>
                </c:pt>
                <c:pt idx="163">
                  <c:v>1</c:v>
                </c:pt>
                <c:pt idx="164">
                  <c:v>0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  <c:pt idx="168">
                  <c:v>3</c:v>
                </c:pt>
                <c:pt idx="169">
                  <c:v>1</c:v>
                </c:pt>
                <c:pt idx="170">
                  <c:v>8</c:v>
                </c:pt>
                <c:pt idx="171">
                  <c:v>4</c:v>
                </c:pt>
                <c:pt idx="172">
                  <c:v>5</c:v>
                </c:pt>
                <c:pt idx="173">
                  <c:v>4</c:v>
                </c:pt>
                <c:pt idx="174">
                  <c:v>8</c:v>
                </c:pt>
                <c:pt idx="175">
                  <c:v>5</c:v>
                </c:pt>
                <c:pt idx="176">
                  <c:v>7</c:v>
                </c:pt>
                <c:pt idx="177">
                  <c:v>1</c:v>
                </c:pt>
                <c:pt idx="178">
                  <c:v>1</c:v>
                </c:pt>
                <c:pt idx="179">
                  <c:v>0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3</c:v>
                </c:pt>
                <c:pt idx="184">
                  <c:v>3</c:v>
                </c:pt>
                <c:pt idx="185">
                  <c:v>2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1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2</c:v>
                </c:pt>
                <c:pt idx="224">
                  <c:v>1</c:v>
                </c:pt>
                <c:pt idx="225">
                  <c:v>1</c:v>
                </c:pt>
                <c:pt idx="226">
                  <c:v>0</c:v>
                </c:pt>
                <c:pt idx="227">
                  <c:v>0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0</c:v>
                </c:pt>
                <c:pt idx="232">
                  <c:v>3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1</c:v>
                </c:pt>
                <c:pt idx="238">
                  <c:v>2</c:v>
                </c:pt>
                <c:pt idx="239">
                  <c:v>1</c:v>
                </c:pt>
                <c:pt idx="240">
                  <c:v>2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1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3</c:v>
                </c:pt>
                <c:pt idx="252">
                  <c:v>1</c:v>
                </c:pt>
                <c:pt idx="253">
                  <c:v>2</c:v>
                </c:pt>
                <c:pt idx="254">
                  <c:v>1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2</c:v>
                </c:pt>
                <c:pt idx="261">
                  <c:v>0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0</c:v>
                </c:pt>
                <c:pt idx="279">
                  <c:v>0</c:v>
                </c:pt>
                <c:pt idx="280">
                  <c:v>1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2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1</c:v>
                </c:pt>
                <c:pt idx="291">
                  <c:v>0</c:v>
                </c:pt>
                <c:pt idx="292">
                  <c:v>1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2</c:v>
                </c:pt>
                <c:pt idx="301">
                  <c:v>0</c:v>
                </c:pt>
                <c:pt idx="302">
                  <c:v>0</c:v>
                </c:pt>
                <c:pt idx="303">
                  <c:v>1</c:v>
                </c:pt>
                <c:pt idx="304">
                  <c:v>2</c:v>
                </c:pt>
                <c:pt idx="305">
                  <c:v>0</c:v>
                </c:pt>
                <c:pt idx="306">
                  <c:v>2</c:v>
                </c:pt>
                <c:pt idx="307">
                  <c:v>0</c:v>
                </c:pt>
                <c:pt idx="308">
                  <c:v>1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1</c:v>
                </c:pt>
                <c:pt idx="324">
                  <c:v>0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0</c:v>
                </c:pt>
                <c:pt idx="331">
                  <c:v>1</c:v>
                </c:pt>
                <c:pt idx="332">
                  <c:v>1</c:v>
                </c:pt>
                <c:pt idx="333">
                  <c:v>0</c:v>
                </c:pt>
                <c:pt idx="334">
                  <c:v>2</c:v>
                </c:pt>
                <c:pt idx="335">
                  <c:v>0</c:v>
                </c:pt>
                <c:pt idx="336">
                  <c:v>0</c:v>
                </c:pt>
                <c:pt idx="337">
                  <c:v>2</c:v>
                </c:pt>
                <c:pt idx="338">
                  <c:v>0</c:v>
                </c:pt>
                <c:pt idx="339">
                  <c:v>2</c:v>
                </c:pt>
                <c:pt idx="340">
                  <c:v>1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2</c:v>
                </c:pt>
                <c:pt idx="345">
                  <c:v>0</c:v>
                </c:pt>
                <c:pt idx="346">
                  <c:v>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2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2</c:v>
                </c:pt>
                <c:pt idx="368">
                  <c:v>0</c:v>
                </c:pt>
                <c:pt idx="369">
                  <c:v>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1</c:v>
                </c:pt>
                <c:pt idx="374">
                  <c:v>2</c:v>
                </c:pt>
                <c:pt idx="375">
                  <c:v>0</c:v>
                </c:pt>
                <c:pt idx="376">
                  <c:v>1</c:v>
                </c:pt>
                <c:pt idx="377">
                  <c:v>0</c:v>
                </c:pt>
                <c:pt idx="378">
                  <c:v>2</c:v>
                </c:pt>
                <c:pt idx="379">
                  <c:v>2</c:v>
                </c:pt>
                <c:pt idx="380">
                  <c:v>0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0</c:v>
                </c:pt>
                <c:pt idx="386">
                  <c:v>1</c:v>
                </c:pt>
                <c:pt idx="387">
                  <c:v>1</c:v>
                </c:pt>
                <c:pt idx="388">
                  <c:v>0</c:v>
                </c:pt>
                <c:pt idx="389">
                  <c:v>1</c:v>
                </c:pt>
                <c:pt idx="390">
                  <c:v>1</c:v>
                </c:pt>
                <c:pt idx="391">
                  <c:v>2</c:v>
                </c:pt>
                <c:pt idx="392">
                  <c:v>0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2</c:v>
                </c:pt>
                <c:pt idx="413">
                  <c:v>0</c:v>
                </c:pt>
                <c:pt idx="414">
                  <c:v>1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1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1</c:v>
                </c:pt>
                <c:pt idx="424">
                  <c:v>0</c:v>
                </c:pt>
                <c:pt idx="425">
                  <c:v>1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0</c:v>
                </c:pt>
                <c:pt idx="434">
                  <c:v>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2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1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1</c:v>
                </c:pt>
                <c:pt idx="476">
                  <c:v>2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1</c:v>
                </c:pt>
                <c:pt idx="491">
                  <c:v>0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1</c:v>
                </c:pt>
                <c:pt idx="524">
                  <c:v>0</c:v>
                </c:pt>
                <c:pt idx="525">
                  <c:v>1</c:v>
                </c:pt>
                <c:pt idx="526">
                  <c:v>0</c:v>
                </c:pt>
                <c:pt idx="527">
                  <c:v>1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1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1</c:v>
                </c:pt>
                <c:pt idx="555">
                  <c:v>1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1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1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1</c:v>
                </c:pt>
                <c:pt idx="588">
                  <c:v>0</c:v>
                </c:pt>
                <c:pt idx="589">
                  <c:v>1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1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1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2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1</c:v>
                </c:pt>
                <c:pt idx="620">
                  <c:v>0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0</c:v>
                </c:pt>
                <c:pt idx="626">
                  <c:v>0</c:v>
                </c:pt>
                <c:pt idx="627">
                  <c:v>1</c:v>
                </c:pt>
                <c:pt idx="628">
                  <c:v>0</c:v>
                </c:pt>
                <c:pt idx="629">
                  <c:v>2</c:v>
                </c:pt>
                <c:pt idx="630">
                  <c:v>1</c:v>
                </c:pt>
                <c:pt idx="631">
                  <c:v>0</c:v>
                </c:pt>
                <c:pt idx="632">
                  <c:v>1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1</c:v>
                </c:pt>
                <c:pt idx="637">
                  <c:v>0</c:v>
                </c:pt>
                <c:pt idx="638">
                  <c:v>1</c:v>
                </c:pt>
                <c:pt idx="639">
                  <c:v>1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1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1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1</c:v>
                </c:pt>
                <c:pt idx="659">
                  <c:v>0</c:v>
                </c:pt>
                <c:pt idx="660">
                  <c:v>0</c:v>
                </c:pt>
                <c:pt idx="661">
                  <c:v>1</c:v>
                </c:pt>
                <c:pt idx="662">
                  <c:v>0</c:v>
                </c:pt>
                <c:pt idx="663">
                  <c:v>1</c:v>
                </c:pt>
                <c:pt idx="664">
                  <c:v>1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1</c:v>
                </c:pt>
                <c:pt idx="672">
                  <c:v>2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1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1</c:v>
                </c:pt>
                <c:pt idx="689">
                  <c:v>1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2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1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1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1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1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1</c:v>
                </c:pt>
                <c:pt idx="761">
                  <c:v>0</c:v>
                </c:pt>
                <c:pt idx="762">
                  <c:v>1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1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1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1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1</c:v>
                </c:pt>
                <c:pt idx="810">
                  <c:v>1</c:v>
                </c:pt>
                <c:pt idx="811">
                  <c:v>0</c:v>
                </c:pt>
                <c:pt idx="812">
                  <c:v>1</c:v>
                </c:pt>
                <c:pt idx="813">
                  <c:v>0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1</c:v>
                </c:pt>
                <c:pt idx="819">
                  <c:v>0</c:v>
                </c:pt>
                <c:pt idx="820">
                  <c:v>0</c:v>
                </c:pt>
                <c:pt idx="821">
                  <c:v>6</c:v>
                </c:pt>
                <c:pt idx="822">
                  <c:v>8</c:v>
                </c:pt>
                <c:pt idx="823">
                  <c:v>7</c:v>
                </c:pt>
                <c:pt idx="824">
                  <c:v>3</c:v>
                </c:pt>
                <c:pt idx="825">
                  <c:v>2</c:v>
                </c:pt>
                <c:pt idx="826">
                  <c:v>4</c:v>
                </c:pt>
                <c:pt idx="827">
                  <c:v>6</c:v>
                </c:pt>
                <c:pt idx="828">
                  <c:v>12</c:v>
                </c:pt>
                <c:pt idx="829">
                  <c:v>7</c:v>
                </c:pt>
                <c:pt idx="830">
                  <c:v>5</c:v>
                </c:pt>
                <c:pt idx="831">
                  <c:v>6</c:v>
                </c:pt>
                <c:pt idx="832">
                  <c:v>5</c:v>
                </c:pt>
                <c:pt idx="833">
                  <c:v>9</c:v>
                </c:pt>
                <c:pt idx="834">
                  <c:v>8</c:v>
                </c:pt>
                <c:pt idx="835">
                  <c:v>4</c:v>
                </c:pt>
                <c:pt idx="836">
                  <c:v>2</c:v>
                </c:pt>
                <c:pt idx="837">
                  <c:v>2</c:v>
                </c:pt>
                <c:pt idx="838">
                  <c:v>3</c:v>
                </c:pt>
                <c:pt idx="839">
                  <c:v>3</c:v>
                </c:pt>
                <c:pt idx="840">
                  <c:v>2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4</c:v>
                </c:pt>
                <c:pt idx="845">
                  <c:v>0</c:v>
                </c:pt>
                <c:pt idx="846">
                  <c:v>2</c:v>
                </c:pt>
                <c:pt idx="847">
                  <c:v>2</c:v>
                </c:pt>
                <c:pt idx="848">
                  <c:v>0</c:v>
                </c:pt>
                <c:pt idx="849">
                  <c:v>1</c:v>
                </c:pt>
                <c:pt idx="850">
                  <c:v>0</c:v>
                </c:pt>
                <c:pt idx="851">
                  <c:v>0</c:v>
                </c:pt>
                <c:pt idx="852">
                  <c:v>3</c:v>
                </c:pt>
                <c:pt idx="853">
                  <c:v>0</c:v>
                </c:pt>
                <c:pt idx="854">
                  <c:v>1</c:v>
                </c:pt>
                <c:pt idx="855">
                  <c:v>2</c:v>
                </c:pt>
                <c:pt idx="856">
                  <c:v>0</c:v>
                </c:pt>
                <c:pt idx="857">
                  <c:v>3</c:v>
                </c:pt>
                <c:pt idx="858">
                  <c:v>1</c:v>
                </c:pt>
                <c:pt idx="859">
                  <c:v>3</c:v>
                </c:pt>
                <c:pt idx="860">
                  <c:v>2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3</c:v>
                </c:pt>
                <c:pt idx="866">
                  <c:v>2</c:v>
                </c:pt>
                <c:pt idx="867">
                  <c:v>0</c:v>
                </c:pt>
                <c:pt idx="868">
                  <c:v>1</c:v>
                </c:pt>
                <c:pt idx="869">
                  <c:v>1</c:v>
                </c:pt>
                <c:pt idx="870">
                  <c:v>0</c:v>
                </c:pt>
                <c:pt idx="871">
                  <c:v>2</c:v>
                </c:pt>
                <c:pt idx="872">
                  <c:v>2</c:v>
                </c:pt>
                <c:pt idx="873">
                  <c:v>6</c:v>
                </c:pt>
                <c:pt idx="874">
                  <c:v>3</c:v>
                </c:pt>
                <c:pt idx="875">
                  <c:v>3</c:v>
                </c:pt>
                <c:pt idx="876">
                  <c:v>1</c:v>
                </c:pt>
                <c:pt idx="877">
                  <c:v>1</c:v>
                </c:pt>
                <c:pt idx="878">
                  <c:v>0</c:v>
                </c:pt>
                <c:pt idx="879">
                  <c:v>2</c:v>
                </c:pt>
                <c:pt idx="880">
                  <c:v>0</c:v>
                </c:pt>
                <c:pt idx="881">
                  <c:v>3</c:v>
                </c:pt>
                <c:pt idx="882">
                  <c:v>0</c:v>
                </c:pt>
                <c:pt idx="883">
                  <c:v>0</c:v>
                </c:pt>
                <c:pt idx="884">
                  <c:v>1</c:v>
                </c:pt>
                <c:pt idx="885">
                  <c:v>3</c:v>
                </c:pt>
                <c:pt idx="886">
                  <c:v>2</c:v>
                </c:pt>
                <c:pt idx="887">
                  <c:v>0</c:v>
                </c:pt>
                <c:pt idx="888">
                  <c:v>1</c:v>
                </c:pt>
                <c:pt idx="889">
                  <c:v>3</c:v>
                </c:pt>
                <c:pt idx="890">
                  <c:v>2</c:v>
                </c:pt>
                <c:pt idx="891">
                  <c:v>1</c:v>
                </c:pt>
                <c:pt idx="892">
                  <c:v>4</c:v>
                </c:pt>
                <c:pt idx="893">
                  <c:v>2</c:v>
                </c:pt>
                <c:pt idx="894">
                  <c:v>0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3</c:v>
                </c:pt>
                <c:pt idx="903">
                  <c:v>0</c:v>
                </c:pt>
                <c:pt idx="904">
                  <c:v>0</c:v>
                </c:pt>
                <c:pt idx="905">
                  <c:v>1</c:v>
                </c:pt>
                <c:pt idx="906">
                  <c:v>0</c:v>
                </c:pt>
                <c:pt idx="907">
                  <c:v>1</c:v>
                </c:pt>
                <c:pt idx="908">
                  <c:v>1</c:v>
                </c:pt>
                <c:pt idx="909">
                  <c:v>0</c:v>
                </c:pt>
                <c:pt idx="910">
                  <c:v>0</c:v>
                </c:pt>
                <c:pt idx="911">
                  <c:v>1</c:v>
                </c:pt>
                <c:pt idx="912">
                  <c:v>0</c:v>
                </c:pt>
                <c:pt idx="913">
                  <c:v>1</c:v>
                </c:pt>
                <c:pt idx="914">
                  <c:v>1</c:v>
                </c:pt>
                <c:pt idx="915">
                  <c:v>0</c:v>
                </c:pt>
                <c:pt idx="916">
                  <c:v>1</c:v>
                </c:pt>
                <c:pt idx="917">
                  <c:v>1</c:v>
                </c:pt>
                <c:pt idx="918">
                  <c:v>0</c:v>
                </c:pt>
                <c:pt idx="919">
                  <c:v>1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1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1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1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00-41D0-95F4-019DBE8D20D2}"/>
            </c:ext>
          </c:extLst>
        </c:ser>
        <c:ser>
          <c:idx val="2"/>
          <c:order val="2"/>
          <c:tx>
            <c:v>C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NRA!$B$1:$B$1024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NRA!$E$1:$E$1024</c:f>
              <c:numCache>
                <c:formatCode>General</c:formatCode>
                <c:ptCount val="1024"/>
                <c:pt idx="0">
                  <c:v>516</c:v>
                </c:pt>
                <c:pt idx="1">
                  <c:v>519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</c:v>
                </c:pt>
                <c:pt idx="11">
                  <c:v>255</c:v>
                </c:pt>
                <c:pt idx="12">
                  <c:v>295</c:v>
                </c:pt>
                <c:pt idx="13">
                  <c:v>319</c:v>
                </c:pt>
                <c:pt idx="14">
                  <c:v>307</c:v>
                </c:pt>
                <c:pt idx="15">
                  <c:v>264</c:v>
                </c:pt>
                <c:pt idx="16">
                  <c:v>287</c:v>
                </c:pt>
                <c:pt idx="17">
                  <c:v>259</c:v>
                </c:pt>
                <c:pt idx="18">
                  <c:v>250</c:v>
                </c:pt>
                <c:pt idx="19">
                  <c:v>253</c:v>
                </c:pt>
                <c:pt idx="20">
                  <c:v>245</c:v>
                </c:pt>
                <c:pt idx="21">
                  <c:v>258</c:v>
                </c:pt>
                <c:pt idx="22">
                  <c:v>236</c:v>
                </c:pt>
                <c:pt idx="23">
                  <c:v>233</c:v>
                </c:pt>
                <c:pt idx="24">
                  <c:v>178</c:v>
                </c:pt>
                <c:pt idx="25">
                  <c:v>160</c:v>
                </c:pt>
                <c:pt idx="26">
                  <c:v>169</c:v>
                </c:pt>
                <c:pt idx="27">
                  <c:v>144</c:v>
                </c:pt>
                <c:pt idx="28">
                  <c:v>161</c:v>
                </c:pt>
                <c:pt idx="29">
                  <c:v>139</c:v>
                </c:pt>
                <c:pt idx="30">
                  <c:v>150</c:v>
                </c:pt>
                <c:pt idx="31">
                  <c:v>132</c:v>
                </c:pt>
                <c:pt idx="32">
                  <c:v>146</c:v>
                </c:pt>
                <c:pt idx="33">
                  <c:v>143</c:v>
                </c:pt>
                <c:pt idx="34">
                  <c:v>114</c:v>
                </c:pt>
                <c:pt idx="35">
                  <c:v>116</c:v>
                </c:pt>
                <c:pt idx="36">
                  <c:v>125</c:v>
                </c:pt>
                <c:pt idx="37">
                  <c:v>89</c:v>
                </c:pt>
                <c:pt idx="38">
                  <c:v>109</c:v>
                </c:pt>
                <c:pt idx="39">
                  <c:v>93</c:v>
                </c:pt>
                <c:pt idx="40">
                  <c:v>83</c:v>
                </c:pt>
                <c:pt idx="41">
                  <c:v>101</c:v>
                </c:pt>
                <c:pt idx="42">
                  <c:v>71</c:v>
                </c:pt>
                <c:pt idx="43">
                  <c:v>95</c:v>
                </c:pt>
                <c:pt idx="44">
                  <c:v>67</c:v>
                </c:pt>
                <c:pt idx="45">
                  <c:v>64</c:v>
                </c:pt>
                <c:pt idx="46">
                  <c:v>61</c:v>
                </c:pt>
                <c:pt idx="47">
                  <c:v>65</c:v>
                </c:pt>
                <c:pt idx="48">
                  <c:v>61</c:v>
                </c:pt>
                <c:pt idx="49">
                  <c:v>51</c:v>
                </c:pt>
                <c:pt idx="50">
                  <c:v>59</c:v>
                </c:pt>
                <c:pt idx="51">
                  <c:v>41</c:v>
                </c:pt>
                <c:pt idx="52">
                  <c:v>31</c:v>
                </c:pt>
                <c:pt idx="53">
                  <c:v>38</c:v>
                </c:pt>
                <c:pt idx="54">
                  <c:v>27</c:v>
                </c:pt>
                <c:pt idx="55">
                  <c:v>19</c:v>
                </c:pt>
                <c:pt idx="56">
                  <c:v>26</c:v>
                </c:pt>
                <c:pt idx="57">
                  <c:v>14</c:v>
                </c:pt>
                <c:pt idx="58">
                  <c:v>19</c:v>
                </c:pt>
                <c:pt idx="59">
                  <c:v>10</c:v>
                </c:pt>
                <c:pt idx="60">
                  <c:v>7</c:v>
                </c:pt>
                <c:pt idx="61">
                  <c:v>5</c:v>
                </c:pt>
                <c:pt idx="62">
                  <c:v>8</c:v>
                </c:pt>
                <c:pt idx="63">
                  <c:v>2</c:v>
                </c:pt>
                <c:pt idx="64">
                  <c:v>7</c:v>
                </c:pt>
                <c:pt idx="65">
                  <c:v>4</c:v>
                </c:pt>
                <c:pt idx="66">
                  <c:v>6</c:v>
                </c:pt>
                <c:pt idx="67">
                  <c:v>4</c:v>
                </c:pt>
                <c:pt idx="68">
                  <c:v>7</c:v>
                </c:pt>
                <c:pt idx="69">
                  <c:v>5</c:v>
                </c:pt>
                <c:pt idx="70">
                  <c:v>3</c:v>
                </c:pt>
                <c:pt idx="71">
                  <c:v>3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0</c:v>
                </c:pt>
                <c:pt idx="82">
                  <c:v>1</c:v>
                </c:pt>
                <c:pt idx="83">
                  <c:v>2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2</c:v>
                </c:pt>
                <c:pt idx="92">
                  <c:v>3</c:v>
                </c:pt>
                <c:pt idx="93">
                  <c:v>2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4</c:v>
                </c:pt>
                <c:pt idx="98">
                  <c:v>3</c:v>
                </c:pt>
                <c:pt idx="99">
                  <c:v>2</c:v>
                </c:pt>
                <c:pt idx="100">
                  <c:v>3</c:v>
                </c:pt>
                <c:pt idx="101">
                  <c:v>1</c:v>
                </c:pt>
                <c:pt idx="102">
                  <c:v>0</c:v>
                </c:pt>
                <c:pt idx="103">
                  <c:v>2</c:v>
                </c:pt>
                <c:pt idx="104">
                  <c:v>5</c:v>
                </c:pt>
                <c:pt idx="105">
                  <c:v>0</c:v>
                </c:pt>
                <c:pt idx="106">
                  <c:v>1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1</c:v>
                </c:pt>
                <c:pt idx="117">
                  <c:v>0</c:v>
                </c:pt>
                <c:pt idx="118">
                  <c:v>2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2</c:v>
                </c:pt>
                <c:pt idx="136">
                  <c:v>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4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3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0</c:v>
                </c:pt>
                <c:pt idx="169">
                  <c:v>4</c:v>
                </c:pt>
                <c:pt idx="170">
                  <c:v>2</c:v>
                </c:pt>
                <c:pt idx="171">
                  <c:v>2</c:v>
                </c:pt>
                <c:pt idx="172">
                  <c:v>1</c:v>
                </c:pt>
                <c:pt idx="173">
                  <c:v>2</c:v>
                </c:pt>
                <c:pt idx="174">
                  <c:v>3</c:v>
                </c:pt>
                <c:pt idx="175">
                  <c:v>4</c:v>
                </c:pt>
                <c:pt idx="176">
                  <c:v>5</c:v>
                </c:pt>
                <c:pt idx="177">
                  <c:v>3</c:v>
                </c:pt>
                <c:pt idx="178">
                  <c:v>2</c:v>
                </c:pt>
                <c:pt idx="179">
                  <c:v>1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2</c:v>
                </c:pt>
                <c:pt idx="184">
                  <c:v>3</c:v>
                </c:pt>
                <c:pt idx="185">
                  <c:v>1</c:v>
                </c:pt>
                <c:pt idx="186">
                  <c:v>0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0</c:v>
                </c:pt>
                <c:pt idx="191">
                  <c:v>0</c:v>
                </c:pt>
                <c:pt idx="192">
                  <c:v>2</c:v>
                </c:pt>
                <c:pt idx="193">
                  <c:v>2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1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1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1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</c:v>
                </c:pt>
                <c:pt idx="295">
                  <c:v>0</c:v>
                </c:pt>
                <c:pt idx="296">
                  <c:v>2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0</c:v>
                </c:pt>
                <c:pt idx="326">
                  <c:v>1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1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1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1</c:v>
                </c:pt>
                <c:pt idx="340">
                  <c:v>2</c:v>
                </c:pt>
                <c:pt idx="341">
                  <c:v>1</c:v>
                </c:pt>
                <c:pt idx="342">
                  <c:v>3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1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1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</c:v>
                </c:pt>
                <c:pt idx="380">
                  <c:v>0</c:v>
                </c:pt>
                <c:pt idx="381">
                  <c:v>1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2</c:v>
                </c:pt>
                <c:pt idx="386">
                  <c:v>0</c:v>
                </c:pt>
                <c:pt idx="387">
                  <c:v>1</c:v>
                </c:pt>
                <c:pt idx="388">
                  <c:v>2</c:v>
                </c:pt>
                <c:pt idx="389">
                  <c:v>2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2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1</c:v>
                </c:pt>
                <c:pt idx="429">
                  <c:v>0</c:v>
                </c:pt>
                <c:pt idx="430">
                  <c:v>1</c:v>
                </c:pt>
                <c:pt idx="431">
                  <c:v>2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1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1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</c:v>
                </c:pt>
                <c:pt idx="465">
                  <c:v>1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1</c:v>
                </c:pt>
                <c:pt idx="495">
                  <c:v>1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1</c:v>
                </c:pt>
                <c:pt idx="518">
                  <c:v>0</c:v>
                </c:pt>
                <c:pt idx="519">
                  <c:v>2</c:v>
                </c:pt>
                <c:pt idx="520">
                  <c:v>1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1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1</c:v>
                </c:pt>
                <c:pt idx="563">
                  <c:v>1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1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2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1</c:v>
                </c:pt>
                <c:pt idx="600">
                  <c:v>1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1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1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1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1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1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1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1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1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1</c:v>
                </c:pt>
                <c:pt idx="685">
                  <c:v>2</c:v>
                </c:pt>
                <c:pt idx="686">
                  <c:v>1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1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2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1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1</c:v>
                </c:pt>
                <c:pt idx="730">
                  <c:v>1</c:v>
                </c:pt>
                <c:pt idx="731">
                  <c:v>0</c:v>
                </c:pt>
                <c:pt idx="732">
                  <c:v>1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1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1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1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1</c:v>
                </c:pt>
                <c:pt idx="763">
                  <c:v>1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0</c:v>
                </c:pt>
                <c:pt idx="777">
                  <c:v>0</c:v>
                </c:pt>
                <c:pt idx="778">
                  <c:v>1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1</c:v>
                </c:pt>
                <c:pt idx="809">
                  <c:v>0</c:v>
                </c:pt>
                <c:pt idx="810">
                  <c:v>1</c:v>
                </c:pt>
                <c:pt idx="811">
                  <c:v>0</c:v>
                </c:pt>
                <c:pt idx="812">
                  <c:v>1</c:v>
                </c:pt>
                <c:pt idx="813">
                  <c:v>0</c:v>
                </c:pt>
                <c:pt idx="814">
                  <c:v>0</c:v>
                </c:pt>
                <c:pt idx="815">
                  <c:v>1</c:v>
                </c:pt>
                <c:pt idx="816">
                  <c:v>0</c:v>
                </c:pt>
                <c:pt idx="817">
                  <c:v>0</c:v>
                </c:pt>
                <c:pt idx="818">
                  <c:v>1</c:v>
                </c:pt>
                <c:pt idx="819">
                  <c:v>1</c:v>
                </c:pt>
                <c:pt idx="820">
                  <c:v>3</c:v>
                </c:pt>
                <c:pt idx="821">
                  <c:v>2</c:v>
                </c:pt>
                <c:pt idx="822">
                  <c:v>1</c:v>
                </c:pt>
                <c:pt idx="823">
                  <c:v>2</c:v>
                </c:pt>
                <c:pt idx="824">
                  <c:v>2</c:v>
                </c:pt>
                <c:pt idx="825">
                  <c:v>5</c:v>
                </c:pt>
                <c:pt idx="826">
                  <c:v>4</c:v>
                </c:pt>
                <c:pt idx="827">
                  <c:v>4</c:v>
                </c:pt>
                <c:pt idx="828">
                  <c:v>1</c:v>
                </c:pt>
                <c:pt idx="829">
                  <c:v>3</c:v>
                </c:pt>
                <c:pt idx="830">
                  <c:v>5</c:v>
                </c:pt>
                <c:pt idx="831">
                  <c:v>2</c:v>
                </c:pt>
                <c:pt idx="832">
                  <c:v>3</c:v>
                </c:pt>
                <c:pt idx="833">
                  <c:v>3</c:v>
                </c:pt>
                <c:pt idx="834">
                  <c:v>8</c:v>
                </c:pt>
                <c:pt idx="835">
                  <c:v>3</c:v>
                </c:pt>
                <c:pt idx="836">
                  <c:v>3</c:v>
                </c:pt>
                <c:pt idx="837">
                  <c:v>4</c:v>
                </c:pt>
                <c:pt idx="838">
                  <c:v>0</c:v>
                </c:pt>
                <c:pt idx="839">
                  <c:v>1</c:v>
                </c:pt>
                <c:pt idx="840">
                  <c:v>4</c:v>
                </c:pt>
                <c:pt idx="841">
                  <c:v>0</c:v>
                </c:pt>
                <c:pt idx="842">
                  <c:v>1</c:v>
                </c:pt>
                <c:pt idx="843">
                  <c:v>4</c:v>
                </c:pt>
                <c:pt idx="844">
                  <c:v>0</c:v>
                </c:pt>
                <c:pt idx="845">
                  <c:v>3</c:v>
                </c:pt>
                <c:pt idx="846">
                  <c:v>2</c:v>
                </c:pt>
                <c:pt idx="847">
                  <c:v>0</c:v>
                </c:pt>
                <c:pt idx="848">
                  <c:v>1</c:v>
                </c:pt>
                <c:pt idx="849">
                  <c:v>1</c:v>
                </c:pt>
                <c:pt idx="850">
                  <c:v>2</c:v>
                </c:pt>
                <c:pt idx="851">
                  <c:v>2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2</c:v>
                </c:pt>
                <c:pt idx="856">
                  <c:v>0</c:v>
                </c:pt>
                <c:pt idx="857">
                  <c:v>1</c:v>
                </c:pt>
                <c:pt idx="858">
                  <c:v>2</c:v>
                </c:pt>
                <c:pt idx="859">
                  <c:v>0</c:v>
                </c:pt>
                <c:pt idx="860">
                  <c:v>1</c:v>
                </c:pt>
                <c:pt idx="861">
                  <c:v>2</c:v>
                </c:pt>
                <c:pt idx="862">
                  <c:v>1</c:v>
                </c:pt>
                <c:pt idx="863">
                  <c:v>1</c:v>
                </c:pt>
                <c:pt idx="864">
                  <c:v>2</c:v>
                </c:pt>
                <c:pt idx="865">
                  <c:v>2</c:v>
                </c:pt>
                <c:pt idx="866">
                  <c:v>1</c:v>
                </c:pt>
                <c:pt idx="867">
                  <c:v>1</c:v>
                </c:pt>
                <c:pt idx="868">
                  <c:v>2</c:v>
                </c:pt>
                <c:pt idx="869">
                  <c:v>1</c:v>
                </c:pt>
                <c:pt idx="870">
                  <c:v>3</c:v>
                </c:pt>
                <c:pt idx="871">
                  <c:v>0</c:v>
                </c:pt>
                <c:pt idx="872">
                  <c:v>1</c:v>
                </c:pt>
                <c:pt idx="873">
                  <c:v>2</c:v>
                </c:pt>
                <c:pt idx="874">
                  <c:v>2</c:v>
                </c:pt>
                <c:pt idx="875">
                  <c:v>1</c:v>
                </c:pt>
                <c:pt idx="876">
                  <c:v>2</c:v>
                </c:pt>
                <c:pt idx="877">
                  <c:v>0</c:v>
                </c:pt>
                <c:pt idx="878">
                  <c:v>3</c:v>
                </c:pt>
                <c:pt idx="879">
                  <c:v>2</c:v>
                </c:pt>
                <c:pt idx="880">
                  <c:v>2</c:v>
                </c:pt>
                <c:pt idx="881">
                  <c:v>0</c:v>
                </c:pt>
                <c:pt idx="882">
                  <c:v>1</c:v>
                </c:pt>
                <c:pt idx="883">
                  <c:v>0</c:v>
                </c:pt>
                <c:pt idx="884">
                  <c:v>5</c:v>
                </c:pt>
                <c:pt idx="885">
                  <c:v>1</c:v>
                </c:pt>
                <c:pt idx="886">
                  <c:v>0</c:v>
                </c:pt>
                <c:pt idx="887">
                  <c:v>1</c:v>
                </c:pt>
                <c:pt idx="888">
                  <c:v>1</c:v>
                </c:pt>
                <c:pt idx="889">
                  <c:v>4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1</c:v>
                </c:pt>
                <c:pt idx="894">
                  <c:v>2</c:v>
                </c:pt>
                <c:pt idx="895">
                  <c:v>3</c:v>
                </c:pt>
                <c:pt idx="896">
                  <c:v>1</c:v>
                </c:pt>
                <c:pt idx="897">
                  <c:v>1</c:v>
                </c:pt>
                <c:pt idx="898">
                  <c:v>2</c:v>
                </c:pt>
                <c:pt idx="899">
                  <c:v>1</c:v>
                </c:pt>
                <c:pt idx="900">
                  <c:v>0</c:v>
                </c:pt>
                <c:pt idx="901">
                  <c:v>1</c:v>
                </c:pt>
                <c:pt idx="902">
                  <c:v>0</c:v>
                </c:pt>
                <c:pt idx="903">
                  <c:v>0</c:v>
                </c:pt>
                <c:pt idx="904">
                  <c:v>2</c:v>
                </c:pt>
                <c:pt idx="905">
                  <c:v>2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0</c:v>
                </c:pt>
                <c:pt idx="911">
                  <c:v>0</c:v>
                </c:pt>
                <c:pt idx="912">
                  <c:v>1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2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1</c:v>
                </c:pt>
                <c:pt idx="932">
                  <c:v>0</c:v>
                </c:pt>
                <c:pt idx="933">
                  <c:v>1</c:v>
                </c:pt>
                <c:pt idx="934">
                  <c:v>0</c:v>
                </c:pt>
                <c:pt idx="935">
                  <c:v>1</c:v>
                </c:pt>
                <c:pt idx="936">
                  <c:v>0</c:v>
                </c:pt>
                <c:pt idx="937">
                  <c:v>0</c:v>
                </c:pt>
                <c:pt idx="938">
                  <c:v>1</c:v>
                </c:pt>
                <c:pt idx="939">
                  <c:v>1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1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1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00-41D0-95F4-019DBE8D20D2}"/>
            </c:ext>
          </c:extLst>
        </c:ser>
        <c:ser>
          <c:idx val="3"/>
          <c:order val="3"/>
          <c:tx>
            <c:v>D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NRA!$B$1:$B$1024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NRA!$F$1:$F$1024</c:f>
              <c:numCache>
                <c:formatCode>General</c:formatCode>
                <c:ptCount val="1024"/>
                <c:pt idx="0">
                  <c:v>465</c:v>
                </c:pt>
                <c:pt idx="1">
                  <c:v>488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176</c:v>
                </c:pt>
                <c:pt idx="12">
                  <c:v>315</c:v>
                </c:pt>
                <c:pt idx="13">
                  <c:v>270</c:v>
                </c:pt>
                <c:pt idx="14">
                  <c:v>293</c:v>
                </c:pt>
                <c:pt idx="15">
                  <c:v>291</c:v>
                </c:pt>
                <c:pt idx="16">
                  <c:v>278</c:v>
                </c:pt>
                <c:pt idx="17">
                  <c:v>237</c:v>
                </c:pt>
                <c:pt idx="18">
                  <c:v>259</c:v>
                </c:pt>
                <c:pt idx="19">
                  <c:v>252</c:v>
                </c:pt>
                <c:pt idx="20">
                  <c:v>182</c:v>
                </c:pt>
                <c:pt idx="21">
                  <c:v>199</c:v>
                </c:pt>
                <c:pt idx="22">
                  <c:v>180</c:v>
                </c:pt>
                <c:pt idx="23">
                  <c:v>178</c:v>
                </c:pt>
                <c:pt idx="24">
                  <c:v>167</c:v>
                </c:pt>
                <c:pt idx="25">
                  <c:v>125</c:v>
                </c:pt>
                <c:pt idx="26">
                  <c:v>148</c:v>
                </c:pt>
                <c:pt idx="27">
                  <c:v>115</c:v>
                </c:pt>
                <c:pt idx="28">
                  <c:v>129</c:v>
                </c:pt>
                <c:pt idx="29">
                  <c:v>130</c:v>
                </c:pt>
                <c:pt idx="30">
                  <c:v>142</c:v>
                </c:pt>
                <c:pt idx="31">
                  <c:v>112</c:v>
                </c:pt>
                <c:pt idx="32">
                  <c:v>93</c:v>
                </c:pt>
                <c:pt idx="33">
                  <c:v>110</c:v>
                </c:pt>
                <c:pt idx="34">
                  <c:v>97</c:v>
                </c:pt>
                <c:pt idx="35">
                  <c:v>84</c:v>
                </c:pt>
                <c:pt idx="36">
                  <c:v>109</c:v>
                </c:pt>
                <c:pt idx="37">
                  <c:v>84</c:v>
                </c:pt>
                <c:pt idx="38">
                  <c:v>94</c:v>
                </c:pt>
                <c:pt idx="39">
                  <c:v>85</c:v>
                </c:pt>
                <c:pt idx="40">
                  <c:v>103</c:v>
                </c:pt>
                <c:pt idx="41">
                  <c:v>84</c:v>
                </c:pt>
                <c:pt idx="42">
                  <c:v>73</c:v>
                </c:pt>
                <c:pt idx="43">
                  <c:v>82</c:v>
                </c:pt>
                <c:pt idx="44">
                  <c:v>70</c:v>
                </c:pt>
                <c:pt idx="45">
                  <c:v>57</c:v>
                </c:pt>
                <c:pt idx="46">
                  <c:v>60</c:v>
                </c:pt>
                <c:pt idx="47">
                  <c:v>58</c:v>
                </c:pt>
                <c:pt idx="48">
                  <c:v>52</c:v>
                </c:pt>
                <c:pt idx="49">
                  <c:v>67</c:v>
                </c:pt>
                <c:pt idx="50">
                  <c:v>47</c:v>
                </c:pt>
                <c:pt idx="51">
                  <c:v>37</c:v>
                </c:pt>
                <c:pt idx="52">
                  <c:v>34</c:v>
                </c:pt>
                <c:pt idx="53">
                  <c:v>45</c:v>
                </c:pt>
                <c:pt idx="54">
                  <c:v>38</c:v>
                </c:pt>
                <c:pt idx="55">
                  <c:v>25</c:v>
                </c:pt>
                <c:pt idx="56">
                  <c:v>21</c:v>
                </c:pt>
                <c:pt idx="57">
                  <c:v>24</c:v>
                </c:pt>
                <c:pt idx="58">
                  <c:v>23</c:v>
                </c:pt>
                <c:pt idx="59">
                  <c:v>27</c:v>
                </c:pt>
                <c:pt idx="60">
                  <c:v>19</c:v>
                </c:pt>
                <c:pt idx="61">
                  <c:v>24</c:v>
                </c:pt>
                <c:pt idx="62">
                  <c:v>27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15</c:v>
                </c:pt>
                <c:pt idx="67">
                  <c:v>13</c:v>
                </c:pt>
                <c:pt idx="68">
                  <c:v>16</c:v>
                </c:pt>
                <c:pt idx="69">
                  <c:v>12</c:v>
                </c:pt>
                <c:pt idx="70">
                  <c:v>14</c:v>
                </c:pt>
                <c:pt idx="71">
                  <c:v>9</c:v>
                </c:pt>
                <c:pt idx="72">
                  <c:v>18</c:v>
                </c:pt>
                <c:pt idx="73">
                  <c:v>9</c:v>
                </c:pt>
                <c:pt idx="74">
                  <c:v>10</c:v>
                </c:pt>
                <c:pt idx="75">
                  <c:v>9</c:v>
                </c:pt>
                <c:pt idx="76">
                  <c:v>9</c:v>
                </c:pt>
                <c:pt idx="77">
                  <c:v>12</c:v>
                </c:pt>
                <c:pt idx="78">
                  <c:v>14</c:v>
                </c:pt>
                <c:pt idx="79">
                  <c:v>7</c:v>
                </c:pt>
                <c:pt idx="80">
                  <c:v>9</c:v>
                </c:pt>
                <c:pt idx="81">
                  <c:v>11</c:v>
                </c:pt>
                <c:pt idx="82">
                  <c:v>9</c:v>
                </c:pt>
                <c:pt idx="83">
                  <c:v>8</c:v>
                </c:pt>
                <c:pt idx="84">
                  <c:v>12</c:v>
                </c:pt>
                <c:pt idx="85">
                  <c:v>16</c:v>
                </c:pt>
                <c:pt idx="86">
                  <c:v>12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8</c:v>
                </c:pt>
                <c:pt idx="91">
                  <c:v>12</c:v>
                </c:pt>
                <c:pt idx="92">
                  <c:v>13</c:v>
                </c:pt>
                <c:pt idx="93">
                  <c:v>11</c:v>
                </c:pt>
                <c:pt idx="94">
                  <c:v>6</c:v>
                </c:pt>
                <c:pt idx="95">
                  <c:v>7</c:v>
                </c:pt>
                <c:pt idx="96">
                  <c:v>10</c:v>
                </c:pt>
                <c:pt idx="97">
                  <c:v>9</c:v>
                </c:pt>
                <c:pt idx="98">
                  <c:v>14</c:v>
                </c:pt>
                <c:pt idx="99">
                  <c:v>7</c:v>
                </c:pt>
                <c:pt idx="100">
                  <c:v>2</c:v>
                </c:pt>
                <c:pt idx="101">
                  <c:v>7</c:v>
                </c:pt>
                <c:pt idx="102">
                  <c:v>8</c:v>
                </c:pt>
                <c:pt idx="103">
                  <c:v>6</c:v>
                </c:pt>
                <c:pt idx="104">
                  <c:v>12</c:v>
                </c:pt>
                <c:pt idx="105">
                  <c:v>5</c:v>
                </c:pt>
                <c:pt idx="106">
                  <c:v>8</c:v>
                </c:pt>
                <c:pt idx="107">
                  <c:v>8</c:v>
                </c:pt>
                <c:pt idx="108">
                  <c:v>3</c:v>
                </c:pt>
                <c:pt idx="109">
                  <c:v>2</c:v>
                </c:pt>
                <c:pt idx="110">
                  <c:v>4</c:v>
                </c:pt>
                <c:pt idx="111">
                  <c:v>10</c:v>
                </c:pt>
                <c:pt idx="112">
                  <c:v>5</c:v>
                </c:pt>
                <c:pt idx="113">
                  <c:v>7</c:v>
                </c:pt>
                <c:pt idx="114">
                  <c:v>6</c:v>
                </c:pt>
                <c:pt idx="115">
                  <c:v>3</c:v>
                </c:pt>
                <c:pt idx="116">
                  <c:v>8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4</c:v>
                </c:pt>
                <c:pt idx="122">
                  <c:v>6</c:v>
                </c:pt>
                <c:pt idx="123">
                  <c:v>5</c:v>
                </c:pt>
                <c:pt idx="124">
                  <c:v>7</c:v>
                </c:pt>
                <c:pt idx="125">
                  <c:v>5</c:v>
                </c:pt>
                <c:pt idx="126">
                  <c:v>4</c:v>
                </c:pt>
                <c:pt idx="127">
                  <c:v>9</c:v>
                </c:pt>
                <c:pt idx="128">
                  <c:v>4</c:v>
                </c:pt>
                <c:pt idx="129">
                  <c:v>3</c:v>
                </c:pt>
                <c:pt idx="130">
                  <c:v>8</c:v>
                </c:pt>
                <c:pt idx="131">
                  <c:v>5</c:v>
                </c:pt>
                <c:pt idx="132">
                  <c:v>3</c:v>
                </c:pt>
                <c:pt idx="133">
                  <c:v>9</c:v>
                </c:pt>
                <c:pt idx="134">
                  <c:v>5</c:v>
                </c:pt>
                <c:pt idx="135">
                  <c:v>9</c:v>
                </c:pt>
                <c:pt idx="136">
                  <c:v>13</c:v>
                </c:pt>
                <c:pt idx="137">
                  <c:v>6</c:v>
                </c:pt>
                <c:pt idx="138">
                  <c:v>12</c:v>
                </c:pt>
                <c:pt idx="139">
                  <c:v>7</c:v>
                </c:pt>
                <c:pt idx="140">
                  <c:v>6</c:v>
                </c:pt>
                <c:pt idx="141">
                  <c:v>13</c:v>
                </c:pt>
                <c:pt idx="142">
                  <c:v>10</c:v>
                </c:pt>
                <c:pt idx="143">
                  <c:v>9</c:v>
                </c:pt>
                <c:pt idx="144">
                  <c:v>11</c:v>
                </c:pt>
                <c:pt idx="145">
                  <c:v>10</c:v>
                </c:pt>
                <c:pt idx="146">
                  <c:v>6</c:v>
                </c:pt>
                <c:pt idx="147">
                  <c:v>5</c:v>
                </c:pt>
                <c:pt idx="148">
                  <c:v>10</c:v>
                </c:pt>
                <c:pt idx="149">
                  <c:v>6</c:v>
                </c:pt>
                <c:pt idx="150">
                  <c:v>9</c:v>
                </c:pt>
                <c:pt idx="151">
                  <c:v>5</c:v>
                </c:pt>
                <c:pt idx="152">
                  <c:v>11</c:v>
                </c:pt>
                <c:pt idx="153">
                  <c:v>5</c:v>
                </c:pt>
                <c:pt idx="154">
                  <c:v>4</c:v>
                </c:pt>
                <c:pt idx="155">
                  <c:v>13</c:v>
                </c:pt>
                <c:pt idx="156">
                  <c:v>6</c:v>
                </c:pt>
                <c:pt idx="157">
                  <c:v>8</c:v>
                </c:pt>
                <c:pt idx="158">
                  <c:v>4</c:v>
                </c:pt>
                <c:pt idx="159">
                  <c:v>7</c:v>
                </c:pt>
                <c:pt idx="160">
                  <c:v>8</c:v>
                </c:pt>
                <c:pt idx="161">
                  <c:v>5</c:v>
                </c:pt>
                <c:pt idx="162">
                  <c:v>5</c:v>
                </c:pt>
                <c:pt idx="163">
                  <c:v>8</c:v>
                </c:pt>
                <c:pt idx="164">
                  <c:v>9</c:v>
                </c:pt>
                <c:pt idx="165">
                  <c:v>7</c:v>
                </c:pt>
                <c:pt idx="166">
                  <c:v>11</c:v>
                </c:pt>
                <c:pt idx="167">
                  <c:v>8</c:v>
                </c:pt>
                <c:pt idx="168">
                  <c:v>7</c:v>
                </c:pt>
                <c:pt idx="169">
                  <c:v>9</c:v>
                </c:pt>
                <c:pt idx="170">
                  <c:v>10</c:v>
                </c:pt>
                <c:pt idx="171">
                  <c:v>10</c:v>
                </c:pt>
                <c:pt idx="172">
                  <c:v>14</c:v>
                </c:pt>
                <c:pt idx="173">
                  <c:v>12</c:v>
                </c:pt>
                <c:pt idx="174">
                  <c:v>4</c:v>
                </c:pt>
                <c:pt idx="175">
                  <c:v>12</c:v>
                </c:pt>
                <c:pt idx="176">
                  <c:v>15</c:v>
                </c:pt>
                <c:pt idx="177">
                  <c:v>9</c:v>
                </c:pt>
                <c:pt idx="178">
                  <c:v>7</c:v>
                </c:pt>
                <c:pt idx="179">
                  <c:v>2</c:v>
                </c:pt>
                <c:pt idx="180">
                  <c:v>12</c:v>
                </c:pt>
                <c:pt idx="181">
                  <c:v>4</c:v>
                </c:pt>
                <c:pt idx="182">
                  <c:v>5</c:v>
                </c:pt>
                <c:pt idx="183">
                  <c:v>9</c:v>
                </c:pt>
                <c:pt idx="184">
                  <c:v>6</c:v>
                </c:pt>
                <c:pt idx="185">
                  <c:v>9</c:v>
                </c:pt>
                <c:pt idx="186">
                  <c:v>4</c:v>
                </c:pt>
                <c:pt idx="187">
                  <c:v>9</c:v>
                </c:pt>
                <c:pt idx="188">
                  <c:v>7</c:v>
                </c:pt>
                <c:pt idx="189">
                  <c:v>4</c:v>
                </c:pt>
                <c:pt idx="190">
                  <c:v>6</c:v>
                </c:pt>
                <c:pt idx="191">
                  <c:v>5</c:v>
                </c:pt>
                <c:pt idx="192">
                  <c:v>5</c:v>
                </c:pt>
                <c:pt idx="193">
                  <c:v>6</c:v>
                </c:pt>
                <c:pt idx="194">
                  <c:v>3</c:v>
                </c:pt>
                <c:pt idx="195">
                  <c:v>8</c:v>
                </c:pt>
                <c:pt idx="196">
                  <c:v>3</c:v>
                </c:pt>
                <c:pt idx="197">
                  <c:v>5</c:v>
                </c:pt>
                <c:pt idx="198">
                  <c:v>4</c:v>
                </c:pt>
                <c:pt idx="199">
                  <c:v>3</c:v>
                </c:pt>
                <c:pt idx="200">
                  <c:v>3</c:v>
                </c:pt>
                <c:pt idx="201">
                  <c:v>4</c:v>
                </c:pt>
                <c:pt idx="202">
                  <c:v>5</c:v>
                </c:pt>
                <c:pt idx="203">
                  <c:v>7</c:v>
                </c:pt>
                <c:pt idx="204">
                  <c:v>5</c:v>
                </c:pt>
                <c:pt idx="205">
                  <c:v>4</c:v>
                </c:pt>
                <c:pt idx="206">
                  <c:v>3</c:v>
                </c:pt>
                <c:pt idx="207">
                  <c:v>1</c:v>
                </c:pt>
                <c:pt idx="208">
                  <c:v>5</c:v>
                </c:pt>
                <c:pt idx="209">
                  <c:v>5</c:v>
                </c:pt>
                <c:pt idx="210">
                  <c:v>4</c:v>
                </c:pt>
                <c:pt idx="211">
                  <c:v>6</c:v>
                </c:pt>
                <c:pt idx="212">
                  <c:v>7</c:v>
                </c:pt>
                <c:pt idx="213">
                  <c:v>5</c:v>
                </c:pt>
                <c:pt idx="214">
                  <c:v>3</c:v>
                </c:pt>
                <c:pt idx="215">
                  <c:v>5</c:v>
                </c:pt>
                <c:pt idx="216">
                  <c:v>7</c:v>
                </c:pt>
                <c:pt idx="217">
                  <c:v>5</c:v>
                </c:pt>
                <c:pt idx="218">
                  <c:v>5</c:v>
                </c:pt>
                <c:pt idx="219">
                  <c:v>3</c:v>
                </c:pt>
                <c:pt idx="220">
                  <c:v>3</c:v>
                </c:pt>
                <c:pt idx="221">
                  <c:v>4</c:v>
                </c:pt>
                <c:pt idx="222">
                  <c:v>8</c:v>
                </c:pt>
                <c:pt idx="223">
                  <c:v>7</c:v>
                </c:pt>
                <c:pt idx="224">
                  <c:v>5</c:v>
                </c:pt>
                <c:pt idx="225">
                  <c:v>7</c:v>
                </c:pt>
                <c:pt idx="226">
                  <c:v>10</c:v>
                </c:pt>
                <c:pt idx="227">
                  <c:v>4</c:v>
                </c:pt>
                <c:pt idx="228">
                  <c:v>5</c:v>
                </c:pt>
                <c:pt idx="229">
                  <c:v>8</c:v>
                </c:pt>
                <c:pt idx="230">
                  <c:v>2</c:v>
                </c:pt>
                <c:pt idx="231">
                  <c:v>2</c:v>
                </c:pt>
                <c:pt idx="232">
                  <c:v>9</c:v>
                </c:pt>
                <c:pt idx="233">
                  <c:v>4</c:v>
                </c:pt>
                <c:pt idx="234">
                  <c:v>7</c:v>
                </c:pt>
                <c:pt idx="235">
                  <c:v>5</c:v>
                </c:pt>
                <c:pt idx="236">
                  <c:v>5</c:v>
                </c:pt>
                <c:pt idx="237">
                  <c:v>4</c:v>
                </c:pt>
                <c:pt idx="238">
                  <c:v>7</c:v>
                </c:pt>
                <c:pt idx="239">
                  <c:v>10</c:v>
                </c:pt>
                <c:pt idx="240">
                  <c:v>4</c:v>
                </c:pt>
                <c:pt idx="241">
                  <c:v>8</c:v>
                </c:pt>
                <c:pt idx="242">
                  <c:v>8</c:v>
                </c:pt>
                <c:pt idx="243">
                  <c:v>2</c:v>
                </c:pt>
                <c:pt idx="244">
                  <c:v>3</c:v>
                </c:pt>
                <c:pt idx="245">
                  <c:v>4</c:v>
                </c:pt>
                <c:pt idx="246">
                  <c:v>7</c:v>
                </c:pt>
                <c:pt idx="247">
                  <c:v>6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8</c:v>
                </c:pt>
                <c:pt idx="252">
                  <c:v>5</c:v>
                </c:pt>
                <c:pt idx="253">
                  <c:v>3</c:v>
                </c:pt>
                <c:pt idx="254">
                  <c:v>6</c:v>
                </c:pt>
                <c:pt idx="255">
                  <c:v>3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3</c:v>
                </c:pt>
                <c:pt idx="261">
                  <c:v>7</c:v>
                </c:pt>
                <c:pt idx="262">
                  <c:v>3</c:v>
                </c:pt>
                <c:pt idx="263">
                  <c:v>3</c:v>
                </c:pt>
                <c:pt idx="264">
                  <c:v>2</c:v>
                </c:pt>
                <c:pt idx="265">
                  <c:v>5</c:v>
                </c:pt>
                <c:pt idx="266">
                  <c:v>6</c:v>
                </c:pt>
                <c:pt idx="267">
                  <c:v>4</c:v>
                </c:pt>
                <c:pt idx="268">
                  <c:v>5</c:v>
                </c:pt>
                <c:pt idx="269">
                  <c:v>7</c:v>
                </c:pt>
                <c:pt idx="270">
                  <c:v>4</c:v>
                </c:pt>
                <c:pt idx="271">
                  <c:v>2</c:v>
                </c:pt>
                <c:pt idx="272">
                  <c:v>4</c:v>
                </c:pt>
                <c:pt idx="273">
                  <c:v>5</c:v>
                </c:pt>
                <c:pt idx="274">
                  <c:v>6</c:v>
                </c:pt>
                <c:pt idx="275">
                  <c:v>4</c:v>
                </c:pt>
                <c:pt idx="276">
                  <c:v>3</c:v>
                </c:pt>
                <c:pt idx="277">
                  <c:v>7</c:v>
                </c:pt>
                <c:pt idx="278">
                  <c:v>9</c:v>
                </c:pt>
                <c:pt idx="279">
                  <c:v>9</c:v>
                </c:pt>
                <c:pt idx="280">
                  <c:v>3</c:v>
                </c:pt>
                <c:pt idx="281">
                  <c:v>4</c:v>
                </c:pt>
                <c:pt idx="282">
                  <c:v>9</c:v>
                </c:pt>
                <c:pt idx="283">
                  <c:v>1</c:v>
                </c:pt>
                <c:pt idx="284">
                  <c:v>5</c:v>
                </c:pt>
                <c:pt idx="285">
                  <c:v>3</c:v>
                </c:pt>
                <c:pt idx="286">
                  <c:v>2</c:v>
                </c:pt>
                <c:pt idx="287">
                  <c:v>6</c:v>
                </c:pt>
                <c:pt idx="288">
                  <c:v>9</c:v>
                </c:pt>
                <c:pt idx="289">
                  <c:v>2</c:v>
                </c:pt>
                <c:pt idx="290">
                  <c:v>4</c:v>
                </c:pt>
                <c:pt idx="291">
                  <c:v>3</c:v>
                </c:pt>
                <c:pt idx="292">
                  <c:v>3</c:v>
                </c:pt>
                <c:pt idx="293">
                  <c:v>4</c:v>
                </c:pt>
                <c:pt idx="294">
                  <c:v>4</c:v>
                </c:pt>
                <c:pt idx="295">
                  <c:v>2</c:v>
                </c:pt>
                <c:pt idx="296">
                  <c:v>5</c:v>
                </c:pt>
                <c:pt idx="297">
                  <c:v>5</c:v>
                </c:pt>
                <c:pt idx="298">
                  <c:v>4</c:v>
                </c:pt>
                <c:pt idx="299">
                  <c:v>6</c:v>
                </c:pt>
                <c:pt idx="300">
                  <c:v>5</c:v>
                </c:pt>
                <c:pt idx="301">
                  <c:v>6</c:v>
                </c:pt>
                <c:pt idx="302">
                  <c:v>2</c:v>
                </c:pt>
                <c:pt idx="303">
                  <c:v>2</c:v>
                </c:pt>
                <c:pt idx="304">
                  <c:v>3</c:v>
                </c:pt>
                <c:pt idx="305">
                  <c:v>7</c:v>
                </c:pt>
                <c:pt idx="306">
                  <c:v>11</c:v>
                </c:pt>
                <c:pt idx="307">
                  <c:v>6</c:v>
                </c:pt>
                <c:pt idx="308">
                  <c:v>4</c:v>
                </c:pt>
                <c:pt idx="309">
                  <c:v>7</c:v>
                </c:pt>
                <c:pt idx="310">
                  <c:v>4</c:v>
                </c:pt>
                <c:pt idx="311">
                  <c:v>7</c:v>
                </c:pt>
                <c:pt idx="312">
                  <c:v>5</c:v>
                </c:pt>
                <c:pt idx="313">
                  <c:v>7</c:v>
                </c:pt>
                <c:pt idx="314">
                  <c:v>5</c:v>
                </c:pt>
                <c:pt idx="315">
                  <c:v>4</c:v>
                </c:pt>
                <c:pt idx="316">
                  <c:v>3</c:v>
                </c:pt>
                <c:pt idx="317">
                  <c:v>7</c:v>
                </c:pt>
                <c:pt idx="318">
                  <c:v>6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8</c:v>
                </c:pt>
                <c:pt idx="323">
                  <c:v>3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8</c:v>
                </c:pt>
                <c:pt idx="328">
                  <c:v>5</c:v>
                </c:pt>
                <c:pt idx="329">
                  <c:v>8</c:v>
                </c:pt>
                <c:pt idx="330">
                  <c:v>4</c:v>
                </c:pt>
                <c:pt idx="331">
                  <c:v>3</c:v>
                </c:pt>
                <c:pt idx="332">
                  <c:v>3</c:v>
                </c:pt>
                <c:pt idx="333">
                  <c:v>4</c:v>
                </c:pt>
                <c:pt idx="334">
                  <c:v>9</c:v>
                </c:pt>
                <c:pt idx="335">
                  <c:v>9</c:v>
                </c:pt>
                <c:pt idx="336">
                  <c:v>7</c:v>
                </c:pt>
                <c:pt idx="337">
                  <c:v>4</c:v>
                </c:pt>
                <c:pt idx="338">
                  <c:v>5</c:v>
                </c:pt>
                <c:pt idx="339">
                  <c:v>12</c:v>
                </c:pt>
                <c:pt idx="340">
                  <c:v>8</c:v>
                </c:pt>
                <c:pt idx="341">
                  <c:v>7</c:v>
                </c:pt>
                <c:pt idx="342">
                  <c:v>2</c:v>
                </c:pt>
                <c:pt idx="343">
                  <c:v>3</c:v>
                </c:pt>
                <c:pt idx="344">
                  <c:v>8</c:v>
                </c:pt>
                <c:pt idx="345">
                  <c:v>3</c:v>
                </c:pt>
                <c:pt idx="346">
                  <c:v>2</c:v>
                </c:pt>
                <c:pt idx="347">
                  <c:v>2</c:v>
                </c:pt>
                <c:pt idx="348">
                  <c:v>3</c:v>
                </c:pt>
                <c:pt idx="349">
                  <c:v>5</c:v>
                </c:pt>
                <c:pt idx="350">
                  <c:v>3</c:v>
                </c:pt>
                <c:pt idx="351">
                  <c:v>8</c:v>
                </c:pt>
                <c:pt idx="352">
                  <c:v>7</c:v>
                </c:pt>
                <c:pt idx="353">
                  <c:v>6</c:v>
                </c:pt>
                <c:pt idx="354">
                  <c:v>5</c:v>
                </c:pt>
                <c:pt idx="355">
                  <c:v>6</c:v>
                </c:pt>
                <c:pt idx="356">
                  <c:v>8</c:v>
                </c:pt>
                <c:pt idx="357">
                  <c:v>5</c:v>
                </c:pt>
                <c:pt idx="358">
                  <c:v>9</c:v>
                </c:pt>
                <c:pt idx="359">
                  <c:v>7</c:v>
                </c:pt>
                <c:pt idx="360">
                  <c:v>7</c:v>
                </c:pt>
                <c:pt idx="361">
                  <c:v>13</c:v>
                </c:pt>
                <c:pt idx="362">
                  <c:v>6</c:v>
                </c:pt>
                <c:pt idx="363">
                  <c:v>6</c:v>
                </c:pt>
                <c:pt idx="364">
                  <c:v>6</c:v>
                </c:pt>
                <c:pt idx="365">
                  <c:v>7</c:v>
                </c:pt>
                <c:pt idx="366">
                  <c:v>11</c:v>
                </c:pt>
                <c:pt idx="367">
                  <c:v>3</c:v>
                </c:pt>
                <c:pt idx="368">
                  <c:v>10</c:v>
                </c:pt>
                <c:pt idx="369">
                  <c:v>7</c:v>
                </c:pt>
                <c:pt idx="370">
                  <c:v>7</c:v>
                </c:pt>
                <c:pt idx="371">
                  <c:v>9</c:v>
                </c:pt>
                <c:pt idx="372">
                  <c:v>10</c:v>
                </c:pt>
                <c:pt idx="373">
                  <c:v>10</c:v>
                </c:pt>
                <c:pt idx="374">
                  <c:v>7</c:v>
                </c:pt>
                <c:pt idx="375">
                  <c:v>10</c:v>
                </c:pt>
                <c:pt idx="376">
                  <c:v>9</c:v>
                </c:pt>
                <c:pt idx="377">
                  <c:v>9</c:v>
                </c:pt>
                <c:pt idx="378">
                  <c:v>6</c:v>
                </c:pt>
                <c:pt idx="379">
                  <c:v>13</c:v>
                </c:pt>
                <c:pt idx="380">
                  <c:v>10</c:v>
                </c:pt>
                <c:pt idx="381">
                  <c:v>7</c:v>
                </c:pt>
                <c:pt idx="382">
                  <c:v>8</c:v>
                </c:pt>
                <c:pt idx="383">
                  <c:v>10</c:v>
                </c:pt>
                <c:pt idx="384">
                  <c:v>7</c:v>
                </c:pt>
                <c:pt idx="385">
                  <c:v>6</c:v>
                </c:pt>
                <c:pt idx="386">
                  <c:v>5</c:v>
                </c:pt>
                <c:pt idx="387">
                  <c:v>9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3</c:v>
                </c:pt>
                <c:pt idx="392">
                  <c:v>6</c:v>
                </c:pt>
                <c:pt idx="393">
                  <c:v>3</c:v>
                </c:pt>
                <c:pt idx="394">
                  <c:v>4</c:v>
                </c:pt>
                <c:pt idx="395">
                  <c:v>1</c:v>
                </c:pt>
                <c:pt idx="396">
                  <c:v>6</c:v>
                </c:pt>
                <c:pt idx="397">
                  <c:v>2</c:v>
                </c:pt>
                <c:pt idx="398">
                  <c:v>2</c:v>
                </c:pt>
                <c:pt idx="399">
                  <c:v>6</c:v>
                </c:pt>
                <c:pt idx="400">
                  <c:v>7</c:v>
                </c:pt>
                <c:pt idx="401">
                  <c:v>4</c:v>
                </c:pt>
                <c:pt idx="402">
                  <c:v>2</c:v>
                </c:pt>
                <c:pt idx="403">
                  <c:v>3</c:v>
                </c:pt>
                <c:pt idx="404">
                  <c:v>5</c:v>
                </c:pt>
                <c:pt idx="405">
                  <c:v>5</c:v>
                </c:pt>
                <c:pt idx="406">
                  <c:v>8</c:v>
                </c:pt>
                <c:pt idx="407">
                  <c:v>5</c:v>
                </c:pt>
                <c:pt idx="408">
                  <c:v>2</c:v>
                </c:pt>
                <c:pt idx="409">
                  <c:v>3</c:v>
                </c:pt>
                <c:pt idx="410">
                  <c:v>2</c:v>
                </c:pt>
                <c:pt idx="411">
                  <c:v>8</c:v>
                </c:pt>
                <c:pt idx="412">
                  <c:v>7</c:v>
                </c:pt>
                <c:pt idx="413">
                  <c:v>2</c:v>
                </c:pt>
                <c:pt idx="414">
                  <c:v>2</c:v>
                </c:pt>
                <c:pt idx="415">
                  <c:v>4</c:v>
                </c:pt>
                <c:pt idx="416">
                  <c:v>5</c:v>
                </c:pt>
                <c:pt idx="417">
                  <c:v>2</c:v>
                </c:pt>
                <c:pt idx="418">
                  <c:v>4</c:v>
                </c:pt>
                <c:pt idx="419">
                  <c:v>3</c:v>
                </c:pt>
                <c:pt idx="420">
                  <c:v>6</c:v>
                </c:pt>
                <c:pt idx="421">
                  <c:v>2</c:v>
                </c:pt>
                <c:pt idx="422">
                  <c:v>3</c:v>
                </c:pt>
                <c:pt idx="423">
                  <c:v>6</c:v>
                </c:pt>
                <c:pt idx="424">
                  <c:v>5</c:v>
                </c:pt>
                <c:pt idx="425">
                  <c:v>4</c:v>
                </c:pt>
                <c:pt idx="426">
                  <c:v>2</c:v>
                </c:pt>
                <c:pt idx="427">
                  <c:v>4</c:v>
                </c:pt>
                <c:pt idx="428">
                  <c:v>6</c:v>
                </c:pt>
                <c:pt idx="429">
                  <c:v>4</c:v>
                </c:pt>
                <c:pt idx="430">
                  <c:v>4</c:v>
                </c:pt>
                <c:pt idx="431">
                  <c:v>6</c:v>
                </c:pt>
                <c:pt idx="432">
                  <c:v>3</c:v>
                </c:pt>
                <c:pt idx="433">
                  <c:v>4</c:v>
                </c:pt>
                <c:pt idx="434">
                  <c:v>5</c:v>
                </c:pt>
                <c:pt idx="435">
                  <c:v>4</c:v>
                </c:pt>
                <c:pt idx="436">
                  <c:v>4</c:v>
                </c:pt>
                <c:pt idx="437">
                  <c:v>6</c:v>
                </c:pt>
                <c:pt idx="438">
                  <c:v>1</c:v>
                </c:pt>
                <c:pt idx="439">
                  <c:v>2</c:v>
                </c:pt>
                <c:pt idx="440">
                  <c:v>9</c:v>
                </c:pt>
                <c:pt idx="441">
                  <c:v>4</c:v>
                </c:pt>
                <c:pt idx="442">
                  <c:v>3</c:v>
                </c:pt>
                <c:pt idx="443">
                  <c:v>7</c:v>
                </c:pt>
                <c:pt idx="444">
                  <c:v>7</c:v>
                </c:pt>
                <c:pt idx="445">
                  <c:v>1</c:v>
                </c:pt>
                <c:pt idx="446">
                  <c:v>8</c:v>
                </c:pt>
                <c:pt idx="447">
                  <c:v>2</c:v>
                </c:pt>
                <c:pt idx="448">
                  <c:v>2</c:v>
                </c:pt>
                <c:pt idx="449">
                  <c:v>5</c:v>
                </c:pt>
                <c:pt idx="450">
                  <c:v>3</c:v>
                </c:pt>
                <c:pt idx="451">
                  <c:v>4</c:v>
                </c:pt>
                <c:pt idx="452">
                  <c:v>5</c:v>
                </c:pt>
                <c:pt idx="453">
                  <c:v>3</c:v>
                </c:pt>
                <c:pt idx="454">
                  <c:v>1</c:v>
                </c:pt>
                <c:pt idx="455">
                  <c:v>3</c:v>
                </c:pt>
                <c:pt idx="456">
                  <c:v>2</c:v>
                </c:pt>
                <c:pt idx="457">
                  <c:v>4</c:v>
                </c:pt>
                <c:pt idx="458">
                  <c:v>4</c:v>
                </c:pt>
                <c:pt idx="459">
                  <c:v>2</c:v>
                </c:pt>
                <c:pt idx="460">
                  <c:v>1</c:v>
                </c:pt>
                <c:pt idx="461">
                  <c:v>6</c:v>
                </c:pt>
                <c:pt idx="462">
                  <c:v>3</c:v>
                </c:pt>
                <c:pt idx="463">
                  <c:v>2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1</c:v>
                </c:pt>
                <c:pt idx="468">
                  <c:v>6</c:v>
                </c:pt>
                <c:pt idx="469">
                  <c:v>6</c:v>
                </c:pt>
                <c:pt idx="470">
                  <c:v>1</c:v>
                </c:pt>
                <c:pt idx="471">
                  <c:v>3</c:v>
                </c:pt>
                <c:pt idx="472">
                  <c:v>1</c:v>
                </c:pt>
                <c:pt idx="473">
                  <c:v>2</c:v>
                </c:pt>
                <c:pt idx="474">
                  <c:v>1</c:v>
                </c:pt>
                <c:pt idx="475">
                  <c:v>3</c:v>
                </c:pt>
                <c:pt idx="476">
                  <c:v>3</c:v>
                </c:pt>
                <c:pt idx="477">
                  <c:v>2</c:v>
                </c:pt>
                <c:pt idx="478">
                  <c:v>2</c:v>
                </c:pt>
                <c:pt idx="479">
                  <c:v>4</c:v>
                </c:pt>
                <c:pt idx="480">
                  <c:v>5</c:v>
                </c:pt>
                <c:pt idx="481">
                  <c:v>8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4</c:v>
                </c:pt>
                <c:pt idx="488">
                  <c:v>1</c:v>
                </c:pt>
                <c:pt idx="489">
                  <c:v>2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4</c:v>
                </c:pt>
                <c:pt idx="495">
                  <c:v>4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3</c:v>
                </c:pt>
                <c:pt idx="500">
                  <c:v>3</c:v>
                </c:pt>
                <c:pt idx="501">
                  <c:v>5</c:v>
                </c:pt>
                <c:pt idx="502">
                  <c:v>4</c:v>
                </c:pt>
                <c:pt idx="503">
                  <c:v>3</c:v>
                </c:pt>
                <c:pt idx="504">
                  <c:v>0</c:v>
                </c:pt>
                <c:pt idx="505">
                  <c:v>4</c:v>
                </c:pt>
                <c:pt idx="506">
                  <c:v>4</c:v>
                </c:pt>
                <c:pt idx="507">
                  <c:v>2</c:v>
                </c:pt>
                <c:pt idx="508">
                  <c:v>3</c:v>
                </c:pt>
                <c:pt idx="509">
                  <c:v>2</c:v>
                </c:pt>
                <c:pt idx="510">
                  <c:v>7</c:v>
                </c:pt>
                <c:pt idx="511">
                  <c:v>3</c:v>
                </c:pt>
                <c:pt idx="512">
                  <c:v>5</c:v>
                </c:pt>
                <c:pt idx="513">
                  <c:v>1</c:v>
                </c:pt>
                <c:pt idx="514">
                  <c:v>3</c:v>
                </c:pt>
                <c:pt idx="515">
                  <c:v>5</c:v>
                </c:pt>
                <c:pt idx="516">
                  <c:v>2</c:v>
                </c:pt>
                <c:pt idx="517">
                  <c:v>4</c:v>
                </c:pt>
                <c:pt idx="518">
                  <c:v>3</c:v>
                </c:pt>
                <c:pt idx="519">
                  <c:v>0</c:v>
                </c:pt>
                <c:pt idx="520">
                  <c:v>1</c:v>
                </c:pt>
                <c:pt idx="521">
                  <c:v>1</c:v>
                </c:pt>
                <c:pt idx="522">
                  <c:v>2</c:v>
                </c:pt>
                <c:pt idx="523">
                  <c:v>1</c:v>
                </c:pt>
                <c:pt idx="524">
                  <c:v>5</c:v>
                </c:pt>
                <c:pt idx="525">
                  <c:v>1</c:v>
                </c:pt>
                <c:pt idx="526">
                  <c:v>3</c:v>
                </c:pt>
                <c:pt idx="527">
                  <c:v>5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5</c:v>
                </c:pt>
                <c:pt idx="532">
                  <c:v>3</c:v>
                </c:pt>
                <c:pt idx="533">
                  <c:v>0</c:v>
                </c:pt>
                <c:pt idx="534">
                  <c:v>6</c:v>
                </c:pt>
                <c:pt idx="535">
                  <c:v>4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4</c:v>
                </c:pt>
                <c:pt idx="540">
                  <c:v>5</c:v>
                </c:pt>
                <c:pt idx="541">
                  <c:v>7</c:v>
                </c:pt>
                <c:pt idx="542">
                  <c:v>0</c:v>
                </c:pt>
                <c:pt idx="543">
                  <c:v>4</c:v>
                </c:pt>
                <c:pt idx="544">
                  <c:v>2</c:v>
                </c:pt>
                <c:pt idx="545">
                  <c:v>6</c:v>
                </c:pt>
                <c:pt idx="546">
                  <c:v>2</c:v>
                </c:pt>
                <c:pt idx="547">
                  <c:v>2</c:v>
                </c:pt>
                <c:pt idx="548">
                  <c:v>5</c:v>
                </c:pt>
                <c:pt idx="549">
                  <c:v>3</c:v>
                </c:pt>
                <c:pt idx="550">
                  <c:v>1</c:v>
                </c:pt>
                <c:pt idx="551">
                  <c:v>3</c:v>
                </c:pt>
                <c:pt idx="552">
                  <c:v>2</c:v>
                </c:pt>
                <c:pt idx="553">
                  <c:v>3</c:v>
                </c:pt>
                <c:pt idx="554">
                  <c:v>2</c:v>
                </c:pt>
                <c:pt idx="555">
                  <c:v>4</c:v>
                </c:pt>
                <c:pt idx="556">
                  <c:v>5</c:v>
                </c:pt>
                <c:pt idx="557">
                  <c:v>4</c:v>
                </c:pt>
                <c:pt idx="558">
                  <c:v>4</c:v>
                </c:pt>
                <c:pt idx="559">
                  <c:v>2</c:v>
                </c:pt>
                <c:pt idx="560">
                  <c:v>1</c:v>
                </c:pt>
                <c:pt idx="561">
                  <c:v>6</c:v>
                </c:pt>
                <c:pt idx="562">
                  <c:v>4</c:v>
                </c:pt>
                <c:pt idx="563">
                  <c:v>1</c:v>
                </c:pt>
                <c:pt idx="564">
                  <c:v>4</c:v>
                </c:pt>
                <c:pt idx="565">
                  <c:v>0</c:v>
                </c:pt>
                <c:pt idx="566">
                  <c:v>1</c:v>
                </c:pt>
                <c:pt idx="567">
                  <c:v>2</c:v>
                </c:pt>
                <c:pt idx="568">
                  <c:v>0</c:v>
                </c:pt>
                <c:pt idx="569">
                  <c:v>4</c:v>
                </c:pt>
                <c:pt idx="570">
                  <c:v>3</c:v>
                </c:pt>
                <c:pt idx="571">
                  <c:v>3</c:v>
                </c:pt>
                <c:pt idx="572">
                  <c:v>4</c:v>
                </c:pt>
                <c:pt idx="573">
                  <c:v>4</c:v>
                </c:pt>
                <c:pt idx="574">
                  <c:v>1</c:v>
                </c:pt>
                <c:pt idx="575">
                  <c:v>0</c:v>
                </c:pt>
                <c:pt idx="576">
                  <c:v>4</c:v>
                </c:pt>
                <c:pt idx="577">
                  <c:v>3</c:v>
                </c:pt>
                <c:pt idx="578">
                  <c:v>8</c:v>
                </c:pt>
                <c:pt idx="579">
                  <c:v>3</c:v>
                </c:pt>
                <c:pt idx="580">
                  <c:v>7</c:v>
                </c:pt>
                <c:pt idx="581">
                  <c:v>3</c:v>
                </c:pt>
                <c:pt idx="582">
                  <c:v>4</c:v>
                </c:pt>
                <c:pt idx="583">
                  <c:v>5</c:v>
                </c:pt>
                <c:pt idx="584">
                  <c:v>4</c:v>
                </c:pt>
                <c:pt idx="585">
                  <c:v>5</c:v>
                </c:pt>
                <c:pt idx="586">
                  <c:v>3</c:v>
                </c:pt>
                <c:pt idx="587">
                  <c:v>3</c:v>
                </c:pt>
                <c:pt idx="588">
                  <c:v>9</c:v>
                </c:pt>
                <c:pt idx="589">
                  <c:v>2</c:v>
                </c:pt>
                <c:pt idx="590">
                  <c:v>6</c:v>
                </c:pt>
                <c:pt idx="591">
                  <c:v>5</c:v>
                </c:pt>
                <c:pt idx="592">
                  <c:v>9</c:v>
                </c:pt>
                <c:pt idx="593">
                  <c:v>3</c:v>
                </c:pt>
                <c:pt idx="594">
                  <c:v>3</c:v>
                </c:pt>
                <c:pt idx="595">
                  <c:v>6</c:v>
                </c:pt>
                <c:pt idx="596">
                  <c:v>8</c:v>
                </c:pt>
                <c:pt idx="597">
                  <c:v>5</c:v>
                </c:pt>
                <c:pt idx="598">
                  <c:v>3</c:v>
                </c:pt>
                <c:pt idx="599">
                  <c:v>4</c:v>
                </c:pt>
                <c:pt idx="600">
                  <c:v>7</c:v>
                </c:pt>
                <c:pt idx="601">
                  <c:v>3</c:v>
                </c:pt>
                <c:pt idx="602">
                  <c:v>3</c:v>
                </c:pt>
                <c:pt idx="603">
                  <c:v>9</c:v>
                </c:pt>
                <c:pt idx="604">
                  <c:v>6</c:v>
                </c:pt>
                <c:pt idx="605">
                  <c:v>3</c:v>
                </c:pt>
                <c:pt idx="606">
                  <c:v>7</c:v>
                </c:pt>
                <c:pt idx="607">
                  <c:v>5</c:v>
                </c:pt>
                <c:pt idx="608">
                  <c:v>9</c:v>
                </c:pt>
                <c:pt idx="609">
                  <c:v>5</c:v>
                </c:pt>
                <c:pt idx="610">
                  <c:v>8</c:v>
                </c:pt>
                <c:pt idx="611">
                  <c:v>7</c:v>
                </c:pt>
                <c:pt idx="612">
                  <c:v>6</c:v>
                </c:pt>
                <c:pt idx="613">
                  <c:v>4</c:v>
                </c:pt>
                <c:pt idx="614">
                  <c:v>8</c:v>
                </c:pt>
                <c:pt idx="615">
                  <c:v>11</c:v>
                </c:pt>
                <c:pt idx="616">
                  <c:v>10</c:v>
                </c:pt>
                <c:pt idx="617">
                  <c:v>6</c:v>
                </c:pt>
                <c:pt idx="618">
                  <c:v>5</c:v>
                </c:pt>
                <c:pt idx="619">
                  <c:v>4</c:v>
                </c:pt>
                <c:pt idx="620">
                  <c:v>8</c:v>
                </c:pt>
                <c:pt idx="621">
                  <c:v>4</c:v>
                </c:pt>
                <c:pt idx="622">
                  <c:v>6</c:v>
                </c:pt>
                <c:pt idx="623">
                  <c:v>8</c:v>
                </c:pt>
                <c:pt idx="624">
                  <c:v>2</c:v>
                </c:pt>
                <c:pt idx="625">
                  <c:v>5</c:v>
                </c:pt>
                <c:pt idx="626">
                  <c:v>7</c:v>
                </c:pt>
                <c:pt idx="627">
                  <c:v>2</c:v>
                </c:pt>
                <c:pt idx="628">
                  <c:v>6</c:v>
                </c:pt>
                <c:pt idx="629">
                  <c:v>9</c:v>
                </c:pt>
                <c:pt idx="630">
                  <c:v>9</c:v>
                </c:pt>
                <c:pt idx="631">
                  <c:v>1</c:v>
                </c:pt>
                <c:pt idx="632">
                  <c:v>4</c:v>
                </c:pt>
                <c:pt idx="633">
                  <c:v>7</c:v>
                </c:pt>
                <c:pt idx="634">
                  <c:v>3</c:v>
                </c:pt>
                <c:pt idx="635">
                  <c:v>1</c:v>
                </c:pt>
                <c:pt idx="636">
                  <c:v>2</c:v>
                </c:pt>
                <c:pt idx="637">
                  <c:v>2</c:v>
                </c:pt>
                <c:pt idx="638">
                  <c:v>4</c:v>
                </c:pt>
                <c:pt idx="639">
                  <c:v>4</c:v>
                </c:pt>
                <c:pt idx="640">
                  <c:v>7</c:v>
                </c:pt>
                <c:pt idx="641">
                  <c:v>1</c:v>
                </c:pt>
                <c:pt idx="642">
                  <c:v>3</c:v>
                </c:pt>
                <c:pt idx="643">
                  <c:v>3</c:v>
                </c:pt>
                <c:pt idx="644">
                  <c:v>5</c:v>
                </c:pt>
                <c:pt idx="645">
                  <c:v>1</c:v>
                </c:pt>
                <c:pt idx="646">
                  <c:v>4</c:v>
                </c:pt>
                <c:pt idx="647">
                  <c:v>1</c:v>
                </c:pt>
                <c:pt idx="648">
                  <c:v>4</c:v>
                </c:pt>
                <c:pt idx="649">
                  <c:v>6</c:v>
                </c:pt>
                <c:pt idx="650">
                  <c:v>3</c:v>
                </c:pt>
                <c:pt idx="651">
                  <c:v>8</c:v>
                </c:pt>
                <c:pt idx="652">
                  <c:v>9</c:v>
                </c:pt>
                <c:pt idx="653">
                  <c:v>4</c:v>
                </c:pt>
                <c:pt idx="654">
                  <c:v>3</c:v>
                </c:pt>
                <c:pt idx="655">
                  <c:v>1</c:v>
                </c:pt>
                <c:pt idx="656">
                  <c:v>2</c:v>
                </c:pt>
                <c:pt idx="657">
                  <c:v>5</c:v>
                </c:pt>
                <c:pt idx="658">
                  <c:v>4</c:v>
                </c:pt>
                <c:pt idx="659">
                  <c:v>6</c:v>
                </c:pt>
                <c:pt idx="660">
                  <c:v>5</c:v>
                </c:pt>
                <c:pt idx="661">
                  <c:v>3</c:v>
                </c:pt>
                <c:pt idx="662">
                  <c:v>3</c:v>
                </c:pt>
                <c:pt idx="663">
                  <c:v>5</c:v>
                </c:pt>
                <c:pt idx="664">
                  <c:v>2</c:v>
                </c:pt>
                <c:pt idx="665">
                  <c:v>5</c:v>
                </c:pt>
                <c:pt idx="666">
                  <c:v>5</c:v>
                </c:pt>
                <c:pt idx="667">
                  <c:v>3</c:v>
                </c:pt>
                <c:pt idx="668">
                  <c:v>0</c:v>
                </c:pt>
                <c:pt idx="669">
                  <c:v>4</c:v>
                </c:pt>
                <c:pt idx="670">
                  <c:v>2</c:v>
                </c:pt>
                <c:pt idx="671">
                  <c:v>1</c:v>
                </c:pt>
                <c:pt idx="672">
                  <c:v>8</c:v>
                </c:pt>
                <c:pt idx="673">
                  <c:v>4</c:v>
                </c:pt>
                <c:pt idx="674">
                  <c:v>3</c:v>
                </c:pt>
                <c:pt idx="675">
                  <c:v>7</c:v>
                </c:pt>
                <c:pt idx="676">
                  <c:v>3</c:v>
                </c:pt>
                <c:pt idx="677">
                  <c:v>5</c:v>
                </c:pt>
                <c:pt idx="678">
                  <c:v>2</c:v>
                </c:pt>
                <c:pt idx="679">
                  <c:v>4</c:v>
                </c:pt>
                <c:pt idx="680">
                  <c:v>3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5</c:v>
                </c:pt>
                <c:pt idx="685">
                  <c:v>1</c:v>
                </c:pt>
                <c:pt idx="686">
                  <c:v>3</c:v>
                </c:pt>
                <c:pt idx="687">
                  <c:v>1</c:v>
                </c:pt>
                <c:pt idx="688">
                  <c:v>3</c:v>
                </c:pt>
                <c:pt idx="689">
                  <c:v>0</c:v>
                </c:pt>
                <c:pt idx="690">
                  <c:v>2</c:v>
                </c:pt>
                <c:pt idx="691">
                  <c:v>3</c:v>
                </c:pt>
                <c:pt idx="692">
                  <c:v>2</c:v>
                </c:pt>
                <c:pt idx="693">
                  <c:v>2</c:v>
                </c:pt>
                <c:pt idx="694">
                  <c:v>0</c:v>
                </c:pt>
                <c:pt idx="695">
                  <c:v>2</c:v>
                </c:pt>
                <c:pt idx="696">
                  <c:v>1</c:v>
                </c:pt>
                <c:pt idx="697">
                  <c:v>1</c:v>
                </c:pt>
                <c:pt idx="698">
                  <c:v>4</c:v>
                </c:pt>
                <c:pt idx="699">
                  <c:v>1</c:v>
                </c:pt>
                <c:pt idx="700">
                  <c:v>0</c:v>
                </c:pt>
                <c:pt idx="701">
                  <c:v>4</c:v>
                </c:pt>
                <c:pt idx="702">
                  <c:v>7</c:v>
                </c:pt>
                <c:pt idx="703">
                  <c:v>1</c:v>
                </c:pt>
                <c:pt idx="704">
                  <c:v>7</c:v>
                </c:pt>
                <c:pt idx="705">
                  <c:v>1</c:v>
                </c:pt>
                <c:pt idx="706">
                  <c:v>3</c:v>
                </c:pt>
                <c:pt idx="707">
                  <c:v>2</c:v>
                </c:pt>
                <c:pt idx="708">
                  <c:v>1</c:v>
                </c:pt>
                <c:pt idx="709">
                  <c:v>5</c:v>
                </c:pt>
                <c:pt idx="710">
                  <c:v>0</c:v>
                </c:pt>
                <c:pt idx="711">
                  <c:v>5</c:v>
                </c:pt>
                <c:pt idx="712">
                  <c:v>2</c:v>
                </c:pt>
                <c:pt idx="713">
                  <c:v>3</c:v>
                </c:pt>
                <c:pt idx="714">
                  <c:v>2</c:v>
                </c:pt>
                <c:pt idx="715">
                  <c:v>2</c:v>
                </c:pt>
                <c:pt idx="716">
                  <c:v>3</c:v>
                </c:pt>
                <c:pt idx="717">
                  <c:v>4</c:v>
                </c:pt>
                <c:pt idx="718">
                  <c:v>3</c:v>
                </c:pt>
                <c:pt idx="719">
                  <c:v>3</c:v>
                </c:pt>
                <c:pt idx="720">
                  <c:v>2</c:v>
                </c:pt>
                <c:pt idx="721">
                  <c:v>5</c:v>
                </c:pt>
                <c:pt idx="722">
                  <c:v>2</c:v>
                </c:pt>
                <c:pt idx="723">
                  <c:v>2</c:v>
                </c:pt>
                <c:pt idx="724">
                  <c:v>3</c:v>
                </c:pt>
                <c:pt idx="725">
                  <c:v>3</c:v>
                </c:pt>
                <c:pt idx="726">
                  <c:v>4</c:v>
                </c:pt>
                <c:pt idx="727">
                  <c:v>2</c:v>
                </c:pt>
                <c:pt idx="728">
                  <c:v>4</c:v>
                </c:pt>
                <c:pt idx="729">
                  <c:v>2</c:v>
                </c:pt>
                <c:pt idx="730">
                  <c:v>2</c:v>
                </c:pt>
                <c:pt idx="731">
                  <c:v>5</c:v>
                </c:pt>
                <c:pt idx="732">
                  <c:v>3</c:v>
                </c:pt>
                <c:pt idx="733">
                  <c:v>4</c:v>
                </c:pt>
                <c:pt idx="734">
                  <c:v>2</c:v>
                </c:pt>
                <c:pt idx="735">
                  <c:v>4</c:v>
                </c:pt>
                <c:pt idx="736">
                  <c:v>1</c:v>
                </c:pt>
                <c:pt idx="737">
                  <c:v>3</c:v>
                </c:pt>
                <c:pt idx="738">
                  <c:v>2</c:v>
                </c:pt>
                <c:pt idx="739">
                  <c:v>2</c:v>
                </c:pt>
                <c:pt idx="740">
                  <c:v>3</c:v>
                </c:pt>
                <c:pt idx="741">
                  <c:v>4</c:v>
                </c:pt>
                <c:pt idx="742">
                  <c:v>0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2</c:v>
                </c:pt>
                <c:pt idx="747">
                  <c:v>3</c:v>
                </c:pt>
                <c:pt idx="748">
                  <c:v>6</c:v>
                </c:pt>
                <c:pt idx="749">
                  <c:v>0</c:v>
                </c:pt>
                <c:pt idx="750">
                  <c:v>4</c:v>
                </c:pt>
                <c:pt idx="751">
                  <c:v>2</c:v>
                </c:pt>
                <c:pt idx="752">
                  <c:v>4</c:v>
                </c:pt>
                <c:pt idx="753">
                  <c:v>0</c:v>
                </c:pt>
                <c:pt idx="754">
                  <c:v>1</c:v>
                </c:pt>
                <c:pt idx="755">
                  <c:v>6</c:v>
                </c:pt>
                <c:pt idx="756">
                  <c:v>3</c:v>
                </c:pt>
                <c:pt idx="757">
                  <c:v>2</c:v>
                </c:pt>
                <c:pt idx="758">
                  <c:v>0</c:v>
                </c:pt>
                <c:pt idx="759">
                  <c:v>1</c:v>
                </c:pt>
                <c:pt idx="760">
                  <c:v>2</c:v>
                </c:pt>
                <c:pt idx="761">
                  <c:v>0</c:v>
                </c:pt>
                <c:pt idx="762">
                  <c:v>1</c:v>
                </c:pt>
                <c:pt idx="763">
                  <c:v>2</c:v>
                </c:pt>
                <c:pt idx="764">
                  <c:v>1</c:v>
                </c:pt>
                <c:pt idx="765">
                  <c:v>4</c:v>
                </c:pt>
                <c:pt idx="766">
                  <c:v>1</c:v>
                </c:pt>
                <c:pt idx="767">
                  <c:v>4</c:v>
                </c:pt>
                <c:pt idx="768">
                  <c:v>2</c:v>
                </c:pt>
                <c:pt idx="769">
                  <c:v>1</c:v>
                </c:pt>
                <c:pt idx="770">
                  <c:v>2</c:v>
                </c:pt>
                <c:pt idx="771">
                  <c:v>1</c:v>
                </c:pt>
                <c:pt idx="772">
                  <c:v>3</c:v>
                </c:pt>
                <c:pt idx="773">
                  <c:v>0</c:v>
                </c:pt>
                <c:pt idx="774">
                  <c:v>4</c:v>
                </c:pt>
                <c:pt idx="775">
                  <c:v>1</c:v>
                </c:pt>
                <c:pt idx="776">
                  <c:v>1</c:v>
                </c:pt>
                <c:pt idx="777">
                  <c:v>0</c:v>
                </c:pt>
                <c:pt idx="778">
                  <c:v>0</c:v>
                </c:pt>
                <c:pt idx="779">
                  <c:v>2</c:v>
                </c:pt>
                <c:pt idx="780">
                  <c:v>0</c:v>
                </c:pt>
                <c:pt idx="781">
                  <c:v>3</c:v>
                </c:pt>
                <c:pt idx="782">
                  <c:v>1</c:v>
                </c:pt>
                <c:pt idx="783">
                  <c:v>2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2</c:v>
                </c:pt>
                <c:pt idx="788">
                  <c:v>0</c:v>
                </c:pt>
                <c:pt idx="789">
                  <c:v>0</c:v>
                </c:pt>
                <c:pt idx="790">
                  <c:v>1</c:v>
                </c:pt>
                <c:pt idx="791">
                  <c:v>1</c:v>
                </c:pt>
                <c:pt idx="792">
                  <c:v>2</c:v>
                </c:pt>
                <c:pt idx="793">
                  <c:v>0</c:v>
                </c:pt>
                <c:pt idx="794">
                  <c:v>1</c:v>
                </c:pt>
                <c:pt idx="795">
                  <c:v>1</c:v>
                </c:pt>
                <c:pt idx="796">
                  <c:v>2</c:v>
                </c:pt>
                <c:pt idx="797">
                  <c:v>0</c:v>
                </c:pt>
                <c:pt idx="798">
                  <c:v>2</c:v>
                </c:pt>
                <c:pt idx="799">
                  <c:v>2</c:v>
                </c:pt>
                <c:pt idx="800">
                  <c:v>0</c:v>
                </c:pt>
                <c:pt idx="801">
                  <c:v>2</c:v>
                </c:pt>
                <c:pt idx="802">
                  <c:v>3</c:v>
                </c:pt>
                <c:pt idx="803">
                  <c:v>3</c:v>
                </c:pt>
                <c:pt idx="804">
                  <c:v>1</c:v>
                </c:pt>
                <c:pt idx="805">
                  <c:v>2</c:v>
                </c:pt>
                <c:pt idx="806">
                  <c:v>4</c:v>
                </c:pt>
                <c:pt idx="807">
                  <c:v>1</c:v>
                </c:pt>
                <c:pt idx="808">
                  <c:v>9</c:v>
                </c:pt>
                <c:pt idx="809">
                  <c:v>0</c:v>
                </c:pt>
                <c:pt idx="810">
                  <c:v>2</c:v>
                </c:pt>
                <c:pt idx="811">
                  <c:v>4</c:v>
                </c:pt>
                <c:pt idx="812">
                  <c:v>5</c:v>
                </c:pt>
                <c:pt idx="813">
                  <c:v>4</c:v>
                </c:pt>
                <c:pt idx="814">
                  <c:v>9</c:v>
                </c:pt>
                <c:pt idx="815">
                  <c:v>8</c:v>
                </c:pt>
                <c:pt idx="816">
                  <c:v>13</c:v>
                </c:pt>
                <c:pt idx="817">
                  <c:v>8</c:v>
                </c:pt>
                <c:pt idx="818">
                  <c:v>20</c:v>
                </c:pt>
                <c:pt idx="819">
                  <c:v>22</c:v>
                </c:pt>
                <c:pt idx="820">
                  <c:v>32</c:v>
                </c:pt>
                <c:pt idx="821">
                  <c:v>43</c:v>
                </c:pt>
                <c:pt idx="822">
                  <c:v>57</c:v>
                </c:pt>
                <c:pt idx="823">
                  <c:v>60</c:v>
                </c:pt>
                <c:pt idx="824">
                  <c:v>91</c:v>
                </c:pt>
                <c:pt idx="825">
                  <c:v>107</c:v>
                </c:pt>
                <c:pt idx="826">
                  <c:v>119</c:v>
                </c:pt>
                <c:pt idx="827">
                  <c:v>110</c:v>
                </c:pt>
                <c:pt idx="828">
                  <c:v>152</c:v>
                </c:pt>
                <c:pt idx="829">
                  <c:v>146</c:v>
                </c:pt>
                <c:pt idx="830">
                  <c:v>156</c:v>
                </c:pt>
                <c:pt idx="831">
                  <c:v>157</c:v>
                </c:pt>
                <c:pt idx="832">
                  <c:v>157</c:v>
                </c:pt>
                <c:pt idx="833">
                  <c:v>147</c:v>
                </c:pt>
                <c:pt idx="834">
                  <c:v>178</c:v>
                </c:pt>
                <c:pt idx="835">
                  <c:v>169</c:v>
                </c:pt>
                <c:pt idx="836">
                  <c:v>150</c:v>
                </c:pt>
                <c:pt idx="837">
                  <c:v>165</c:v>
                </c:pt>
                <c:pt idx="838">
                  <c:v>127</c:v>
                </c:pt>
                <c:pt idx="839">
                  <c:v>128</c:v>
                </c:pt>
                <c:pt idx="840">
                  <c:v>125</c:v>
                </c:pt>
                <c:pt idx="841">
                  <c:v>115</c:v>
                </c:pt>
                <c:pt idx="842">
                  <c:v>87</c:v>
                </c:pt>
                <c:pt idx="843">
                  <c:v>95</c:v>
                </c:pt>
                <c:pt idx="844">
                  <c:v>82</c:v>
                </c:pt>
                <c:pt idx="845">
                  <c:v>83</c:v>
                </c:pt>
                <c:pt idx="846">
                  <c:v>91</c:v>
                </c:pt>
                <c:pt idx="847">
                  <c:v>73</c:v>
                </c:pt>
                <c:pt idx="848">
                  <c:v>69</c:v>
                </c:pt>
                <c:pt idx="849">
                  <c:v>43</c:v>
                </c:pt>
                <c:pt idx="850">
                  <c:v>49</c:v>
                </c:pt>
                <c:pt idx="851">
                  <c:v>43</c:v>
                </c:pt>
                <c:pt idx="852">
                  <c:v>42</c:v>
                </c:pt>
                <c:pt idx="853">
                  <c:v>40</c:v>
                </c:pt>
                <c:pt idx="854">
                  <c:v>32</c:v>
                </c:pt>
                <c:pt idx="855">
                  <c:v>37</c:v>
                </c:pt>
                <c:pt idx="856">
                  <c:v>28</c:v>
                </c:pt>
                <c:pt idx="857">
                  <c:v>25</c:v>
                </c:pt>
                <c:pt idx="858">
                  <c:v>23</c:v>
                </c:pt>
                <c:pt idx="859">
                  <c:v>25</c:v>
                </c:pt>
                <c:pt idx="860">
                  <c:v>23</c:v>
                </c:pt>
                <c:pt idx="861">
                  <c:v>23</c:v>
                </c:pt>
                <c:pt idx="862">
                  <c:v>13</c:v>
                </c:pt>
                <c:pt idx="863">
                  <c:v>9</c:v>
                </c:pt>
                <c:pt idx="864">
                  <c:v>12</c:v>
                </c:pt>
                <c:pt idx="865">
                  <c:v>19</c:v>
                </c:pt>
                <c:pt idx="866">
                  <c:v>16</c:v>
                </c:pt>
                <c:pt idx="867">
                  <c:v>8</c:v>
                </c:pt>
                <c:pt idx="868">
                  <c:v>11</c:v>
                </c:pt>
                <c:pt idx="869">
                  <c:v>6</c:v>
                </c:pt>
                <c:pt idx="870">
                  <c:v>11</c:v>
                </c:pt>
                <c:pt idx="871">
                  <c:v>8</c:v>
                </c:pt>
                <c:pt idx="872">
                  <c:v>10</c:v>
                </c:pt>
                <c:pt idx="873">
                  <c:v>7</c:v>
                </c:pt>
                <c:pt idx="874">
                  <c:v>4</c:v>
                </c:pt>
                <c:pt idx="875">
                  <c:v>8</c:v>
                </c:pt>
                <c:pt idx="876">
                  <c:v>7</c:v>
                </c:pt>
                <c:pt idx="877">
                  <c:v>6</c:v>
                </c:pt>
                <c:pt idx="878">
                  <c:v>10</c:v>
                </c:pt>
                <c:pt idx="879">
                  <c:v>5</c:v>
                </c:pt>
                <c:pt idx="880">
                  <c:v>3</c:v>
                </c:pt>
                <c:pt idx="881">
                  <c:v>1</c:v>
                </c:pt>
                <c:pt idx="882">
                  <c:v>5</c:v>
                </c:pt>
                <c:pt idx="883">
                  <c:v>3</c:v>
                </c:pt>
                <c:pt idx="884">
                  <c:v>5</c:v>
                </c:pt>
                <c:pt idx="885">
                  <c:v>3</c:v>
                </c:pt>
                <c:pt idx="886">
                  <c:v>5</c:v>
                </c:pt>
                <c:pt idx="887">
                  <c:v>6</c:v>
                </c:pt>
                <c:pt idx="888">
                  <c:v>2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4</c:v>
                </c:pt>
                <c:pt idx="893">
                  <c:v>3</c:v>
                </c:pt>
                <c:pt idx="894">
                  <c:v>2</c:v>
                </c:pt>
                <c:pt idx="895">
                  <c:v>3</c:v>
                </c:pt>
                <c:pt idx="896">
                  <c:v>0</c:v>
                </c:pt>
                <c:pt idx="897">
                  <c:v>6</c:v>
                </c:pt>
                <c:pt idx="898">
                  <c:v>0</c:v>
                </c:pt>
                <c:pt idx="899">
                  <c:v>6</c:v>
                </c:pt>
                <c:pt idx="900">
                  <c:v>4</c:v>
                </c:pt>
                <c:pt idx="901">
                  <c:v>2</c:v>
                </c:pt>
                <c:pt idx="902">
                  <c:v>2</c:v>
                </c:pt>
                <c:pt idx="903">
                  <c:v>3</c:v>
                </c:pt>
                <c:pt idx="904">
                  <c:v>1</c:v>
                </c:pt>
                <c:pt idx="905">
                  <c:v>2</c:v>
                </c:pt>
                <c:pt idx="906">
                  <c:v>2</c:v>
                </c:pt>
                <c:pt idx="907">
                  <c:v>0</c:v>
                </c:pt>
                <c:pt idx="908">
                  <c:v>0</c:v>
                </c:pt>
                <c:pt idx="909">
                  <c:v>1</c:v>
                </c:pt>
                <c:pt idx="910">
                  <c:v>3</c:v>
                </c:pt>
                <c:pt idx="911">
                  <c:v>0</c:v>
                </c:pt>
                <c:pt idx="912">
                  <c:v>1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3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1</c:v>
                </c:pt>
                <c:pt idx="928">
                  <c:v>0</c:v>
                </c:pt>
                <c:pt idx="929">
                  <c:v>0</c:v>
                </c:pt>
                <c:pt idx="930">
                  <c:v>1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1</c:v>
                </c:pt>
                <c:pt idx="935">
                  <c:v>1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1</c:v>
                </c:pt>
                <c:pt idx="940">
                  <c:v>1</c:v>
                </c:pt>
                <c:pt idx="941">
                  <c:v>0</c:v>
                </c:pt>
                <c:pt idx="942">
                  <c:v>2</c:v>
                </c:pt>
                <c:pt idx="943">
                  <c:v>0</c:v>
                </c:pt>
                <c:pt idx="944">
                  <c:v>1</c:v>
                </c:pt>
                <c:pt idx="945">
                  <c:v>0</c:v>
                </c:pt>
                <c:pt idx="946">
                  <c:v>1</c:v>
                </c:pt>
                <c:pt idx="947">
                  <c:v>0</c:v>
                </c:pt>
                <c:pt idx="948">
                  <c:v>0</c:v>
                </c:pt>
                <c:pt idx="949">
                  <c:v>2</c:v>
                </c:pt>
                <c:pt idx="950">
                  <c:v>0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0</c:v>
                </c:pt>
                <c:pt idx="955">
                  <c:v>1</c:v>
                </c:pt>
                <c:pt idx="956">
                  <c:v>2</c:v>
                </c:pt>
                <c:pt idx="957">
                  <c:v>3</c:v>
                </c:pt>
                <c:pt idx="958">
                  <c:v>5</c:v>
                </c:pt>
                <c:pt idx="959">
                  <c:v>2</c:v>
                </c:pt>
                <c:pt idx="960">
                  <c:v>1</c:v>
                </c:pt>
                <c:pt idx="961">
                  <c:v>2</c:v>
                </c:pt>
                <c:pt idx="962">
                  <c:v>3</c:v>
                </c:pt>
                <c:pt idx="963">
                  <c:v>2</c:v>
                </c:pt>
                <c:pt idx="964">
                  <c:v>2</c:v>
                </c:pt>
                <c:pt idx="965">
                  <c:v>3</c:v>
                </c:pt>
                <c:pt idx="966">
                  <c:v>2</c:v>
                </c:pt>
                <c:pt idx="967">
                  <c:v>7</c:v>
                </c:pt>
                <c:pt idx="968">
                  <c:v>4</c:v>
                </c:pt>
                <c:pt idx="969">
                  <c:v>0</c:v>
                </c:pt>
                <c:pt idx="970">
                  <c:v>4</c:v>
                </c:pt>
                <c:pt idx="971">
                  <c:v>0</c:v>
                </c:pt>
                <c:pt idx="972">
                  <c:v>1</c:v>
                </c:pt>
                <c:pt idx="973">
                  <c:v>3</c:v>
                </c:pt>
                <c:pt idx="974">
                  <c:v>2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1</c:v>
                </c:pt>
                <c:pt idx="984">
                  <c:v>0</c:v>
                </c:pt>
                <c:pt idx="985">
                  <c:v>3</c:v>
                </c:pt>
                <c:pt idx="986">
                  <c:v>0</c:v>
                </c:pt>
                <c:pt idx="987">
                  <c:v>0</c:v>
                </c:pt>
                <c:pt idx="988">
                  <c:v>1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1</c:v>
                </c:pt>
                <c:pt idx="1010">
                  <c:v>0</c:v>
                </c:pt>
                <c:pt idx="1011">
                  <c:v>0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1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00-41D0-95F4-019DBE8D20D2}"/>
            </c:ext>
          </c:extLst>
        </c:ser>
        <c:ser>
          <c:idx val="4"/>
          <c:order val="4"/>
          <c:tx>
            <c:v>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NRA!$B$1:$B$1024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NRA!$G$1:$G$1024</c:f>
              <c:numCache>
                <c:formatCode>General</c:formatCode>
                <c:ptCount val="1024"/>
                <c:pt idx="0">
                  <c:v>406</c:v>
                </c:pt>
                <c:pt idx="1">
                  <c:v>423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13</c:v>
                </c:pt>
                <c:pt idx="8">
                  <c:v>53</c:v>
                </c:pt>
                <c:pt idx="9">
                  <c:v>103</c:v>
                </c:pt>
                <c:pt idx="10">
                  <c:v>146</c:v>
                </c:pt>
                <c:pt idx="11">
                  <c:v>184</c:v>
                </c:pt>
                <c:pt idx="12">
                  <c:v>227</c:v>
                </c:pt>
                <c:pt idx="13">
                  <c:v>208</c:v>
                </c:pt>
                <c:pt idx="14">
                  <c:v>220</c:v>
                </c:pt>
                <c:pt idx="15">
                  <c:v>208</c:v>
                </c:pt>
                <c:pt idx="16">
                  <c:v>171</c:v>
                </c:pt>
                <c:pt idx="17">
                  <c:v>184</c:v>
                </c:pt>
                <c:pt idx="18">
                  <c:v>164</c:v>
                </c:pt>
                <c:pt idx="19">
                  <c:v>129</c:v>
                </c:pt>
                <c:pt idx="20">
                  <c:v>134</c:v>
                </c:pt>
                <c:pt idx="21">
                  <c:v>125</c:v>
                </c:pt>
                <c:pt idx="22">
                  <c:v>127</c:v>
                </c:pt>
                <c:pt idx="23">
                  <c:v>104</c:v>
                </c:pt>
                <c:pt idx="24">
                  <c:v>94</c:v>
                </c:pt>
                <c:pt idx="25">
                  <c:v>87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80</c:v>
                </c:pt>
                <c:pt idx="30">
                  <c:v>54</c:v>
                </c:pt>
                <c:pt idx="31">
                  <c:v>83</c:v>
                </c:pt>
                <c:pt idx="32">
                  <c:v>64</c:v>
                </c:pt>
                <c:pt idx="33">
                  <c:v>58</c:v>
                </c:pt>
                <c:pt idx="34">
                  <c:v>69</c:v>
                </c:pt>
                <c:pt idx="35">
                  <c:v>60</c:v>
                </c:pt>
                <c:pt idx="36">
                  <c:v>46</c:v>
                </c:pt>
                <c:pt idx="37">
                  <c:v>66</c:v>
                </c:pt>
                <c:pt idx="38">
                  <c:v>51</c:v>
                </c:pt>
                <c:pt idx="39">
                  <c:v>42</c:v>
                </c:pt>
                <c:pt idx="40">
                  <c:v>56</c:v>
                </c:pt>
                <c:pt idx="41">
                  <c:v>52</c:v>
                </c:pt>
                <c:pt idx="42">
                  <c:v>49</c:v>
                </c:pt>
                <c:pt idx="43">
                  <c:v>36</c:v>
                </c:pt>
                <c:pt idx="44">
                  <c:v>37</c:v>
                </c:pt>
                <c:pt idx="45">
                  <c:v>33</c:v>
                </c:pt>
                <c:pt idx="46">
                  <c:v>48</c:v>
                </c:pt>
                <c:pt idx="47">
                  <c:v>44</c:v>
                </c:pt>
                <c:pt idx="48">
                  <c:v>39</c:v>
                </c:pt>
                <c:pt idx="49">
                  <c:v>30</c:v>
                </c:pt>
                <c:pt idx="50">
                  <c:v>19</c:v>
                </c:pt>
                <c:pt idx="51">
                  <c:v>36</c:v>
                </c:pt>
                <c:pt idx="52">
                  <c:v>34</c:v>
                </c:pt>
                <c:pt idx="53">
                  <c:v>28</c:v>
                </c:pt>
                <c:pt idx="54">
                  <c:v>19</c:v>
                </c:pt>
                <c:pt idx="55">
                  <c:v>21</c:v>
                </c:pt>
                <c:pt idx="56">
                  <c:v>17</c:v>
                </c:pt>
                <c:pt idx="57">
                  <c:v>12</c:v>
                </c:pt>
                <c:pt idx="58">
                  <c:v>11</c:v>
                </c:pt>
                <c:pt idx="59">
                  <c:v>9</c:v>
                </c:pt>
                <c:pt idx="60">
                  <c:v>17</c:v>
                </c:pt>
                <c:pt idx="61">
                  <c:v>8</c:v>
                </c:pt>
                <c:pt idx="62">
                  <c:v>13</c:v>
                </c:pt>
                <c:pt idx="63">
                  <c:v>11</c:v>
                </c:pt>
                <c:pt idx="64">
                  <c:v>5</c:v>
                </c:pt>
                <c:pt idx="65">
                  <c:v>7</c:v>
                </c:pt>
                <c:pt idx="66">
                  <c:v>7</c:v>
                </c:pt>
                <c:pt idx="67">
                  <c:v>10</c:v>
                </c:pt>
                <c:pt idx="68">
                  <c:v>1</c:v>
                </c:pt>
                <c:pt idx="69">
                  <c:v>6</c:v>
                </c:pt>
                <c:pt idx="70">
                  <c:v>5</c:v>
                </c:pt>
                <c:pt idx="71">
                  <c:v>2</c:v>
                </c:pt>
                <c:pt idx="72">
                  <c:v>4</c:v>
                </c:pt>
                <c:pt idx="73">
                  <c:v>0</c:v>
                </c:pt>
                <c:pt idx="74">
                  <c:v>3</c:v>
                </c:pt>
                <c:pt idx="75">
                  <c:v>4</c:v>
                </c:pt>
                <c:pt idx="76">
                  <c:v>2</c:v>
                </c:pt>
                <c:pt idx="77">
                  <c:v>2</c:v>
                </c:pt>
                <c:pt idx="78">
                  <c:v>1</c:v>
                </c:pt>
                <c:pt idx="79">
                  <c:v>3</c:v>
                </c:pt>
                <c:pt idx="80">
                  <c:v>4</c:v>
                </c:pt>
                <c:pt idx="81">
                  <c:v>2</c:v>
                </c:pt>
                <c:pt idx="82">
                  <c:v>2</c:v>
                </c:pt>
                <c:pt idx="83">
                  <c:v>1</c:v>
                </c:pt>
                <c:pt idx="84">
                  <c:v>2</c:v>
                </c:pt>
                <c:pt idx="85">
                  <c:v>1</c:v>
                </c:pt>
                <c:pt idx="86">
                  <c:v>3</c:v>
                </c:pt>
                <c:pt idx="87">
                  <c:v>3</c:v>
                </c:pt>
                <c:pt idx="88">
                  <c:v>2</c:v>
                </c:pt>
                <c:pt idx="89">
                  <c:v>4</c:v>
                </c:pt>
                <c:pt idx="90">
                  <c:v>5</c:v>
                </c:pt>
                <c:pt idx="91">
                  <c:v>4</c:v>
                </c:pt>
                <c:pt idx="92">
                  <c:v>5</c:v>
                </c:pt>
                <c:pt idx="93">
                  <c:v>1</c:v>
                </c:pt>
                <c:pt idx="94">
                  <c:v>0</c:v>
                </c:pt>
                <c:pt idx="95">
                  <c:v>5</c:v>
                </c:pt>
                <c:pt idx="96">
                  <c:v>0</c:v>
                </c:pt>
                <c:pt idx="97">
                  <c:v>3</c:v>
                </c:pt>
                <c:pt idx="98">
                  <c:v>4</c:v>
                </c:pt>
                <c:pt idx="99">
                  <c:v>3</c:v>
                </c:pt>
                <c:pt idx="100">
                  <c:v>2</c:v>
                </c:pt>
                <c:pt idx="101">
                  <c:v>4</c:v>
                </c:pt>
                <c:pt idx="102">
                  <c:v>3</c:v>
                </c:pt>
                <c:pt idx="103">
                  <c:v>4</c:v>
                </c:pt>
                <c:pt idx="104">
                  <c:v>1</c:v>
                </c:pt>
                <c:pt idx="105">
                  <c:v>3</c:v>
                </c:pt>
                <c:pt idx="106">
                  <c:v>0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1</c:v>
                </c:pt>
                <c:pt idx="112">
                  <c:v>1</c:v>
                </c:pt>
                <c:pt idx="113">
                  <c:v>3</c:v>
                </c:pt>
                <c:pt idx="114">
                  <c:v>3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2</c:v>
                </c:pt>
                <c:pt idx="119">
                  <c:v>3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0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0</c:v>
                </c:pt>
                <c:pt idx="128">
                  <c:v>4</c:v>
                </c:pt>
                <c:pt idx="129">
                  <c:v>1</c:v>
                </c:pt>
                <c:pt idx="130">
                  <c:v>3</c:v>
                </c:pt>
                <c:pt idx="131">
                  <c:v>1</c:v>
                </c:pt>
                <c:pt idx="132">
                  <c:v>2</c:v>
                </c:pt>
                <c:pt idx="133">
                  <c:v>0</c:v>
                </c:pt>
                <c:pt idx="134">
                  <c:v>0</c:v>
                </c:pt>
                <c:pt idx="135">
                  <c:v>3</c:v>
                </c:pt>
                <c:pt idx="136">
                  <c:v>1</c:v>
                </c:pt>
                <c:pt idx="137">
                  <c:v>0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2</c:v>
                </c:pt>
                <c:pt idx="143">
                  <c:v>1</c:v>
                </c:pt>
                <c:pt idx="144">
                  <c:v>1</c:v>
                </c:pt>
                <c:pt idx="145">
                  <c:v>0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2</c:v>
                </c:pt>
                <c:pt idx="161">
                  <c:v>2</c:v>
                </c:pt>
                <c:pt idx="162">
                  <c:v>0</c:v>
                </c:pt>
                <c:pt idx="163">
                  <c:v>1</c:v>
                </c:pt>
                <c:pt idx="164">
                  <c:v>2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1</c:v>
                </c:pt>
                <c:pt idx="169">
                  <c:v>0</c:v>
                </c:pt>
                <c:pt idx="170">
                  <c:v>2</c:v>
                </c:pt>
                <c:pt idx="171">
                  <c:v>3</c:v>
                </c:pt>
                <c:pt idx="172">
                  <c:v>7</c:v>
                </c:pt>
                <c:pt idx="173">
                  <c:v>2</c:v>
                </c:pt>
                <c:pt idx="174">
                  <c:v>4</c:v>
                </c:pt>
                <c:pt idx="175">
                  <c:v>4</c:v>
                </c:pt>
                <c:pt idx="176">
                  <c:v>7</c:v>
                </c:pt>
                <c:pt idx="177">
                  <c:v>6</c:v>
                </c:pt>
                <c:pt idx="178">
                  <c:v>5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1</c:v>
                </c:pt>
                <c:pt idx="183">
                  <c:v>4</c:v>
                </c:pt>
                <c:pt idx="184">
                  <c:v>5</c:v>
                </c:pt>
                <c:pt idx="185">
                  <c:v>4</c:v>
                </c:pt>
                <c:pt idx="186">
                  <c:v>7</c:v>
                </c:pt>
                <c:pt idx="187">
                  <c:v>12</c:v>
                </c:pt>
                <c:pt idx="188">
                  <c:v>7</c:v>
                </c:pt>
                <c:pt idx="189">
                  <c:v>1</c:v>
                </c:pt>
                <c:pt idx="190">
                  <c:v>3</c:v>
                </c:pt>
                <c:pt idx="191">
                  <c:v>2</c:v>
                </c:pt>
                <c:pt idx="192">
                  <c:v>5</c:v>
                </c:pt>
                <c:pt idx="193">
                  <c:v>0</c:v>
                </c:pt>
                <c:pt idx="194">
                  <c:v>2</c:v>
                </c:pt>
                <c:pt idx="195">
                  <c:v>0</c:v>
                </c:pt>
                <c:pt idx="196">
                  <c:v>0</c:v>
                </c:pt>
                <c:pt idx="197">
                  <c:v>3</c:v>
                </c:pt>
                <c:pt idx="198">
                  <c:v>2</c:v>
                </c:pt>
                <c:pt idx="199">
                  <c:v>3</c:v>
                </c:pt>
                <c:pt idx="200">
                  <c:v>1</c:v>
                </c:pt>
                <c:pt idx="201">
                  <c:v>2</c:v>
                </c:pt>
                <c:pt idx="202">
                  <c:v>1</c:v>
                </c:pt>
                <c:pt idx="203">
                  <c:v>1</c:v>
                </c:pt>
                <c:pt idx="204">
                  <c:v>3</c:v>
                </c:pt>
                <c:pt idx="205">
                  <c:v>0</c:v>
                </c:pt>
                <c:pt idx="206">
                  <c:v>0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3</c:v>
                </c:pt>
                <c:pt idx="211">
                  <c:v>1</c:v>
                </c:pt>
                <c:pt idx="212">
                  <c:v>2</c:v>
                </c:pt>
                <c:pt idx="213">
                  <c:v>3</c:v>
                </c:pt>
                <c:pt idx="214">
                  <c:v>0</c:v>
                </c:pt>
                <c:pt idx="215">
                  <c:v>4</c:v>
                </c:pt>
                <c:pt idx="216">
                  <c:v>0</c:v>
                </c:pt>
                <c:pt idx="217">
                  <c:v>1</c:v>
                </c:pt>
                <c:pt idx="218">
                  <c:v>2</c:v>
                </c:pt>
                <c:pt idx="219">
                  <c:v>2</c:v>
                </c:pt>
                <c:pt idx="220">
                  <c:v>1</c:v>
                </c:pt>
                <c:pt idx="221">
                  <c:v>0</c:v>
                </c:pt>
                <c:pt idx="222">
                  <c:v>3</c:v>
                </c:pt>
                <c:pt idx="223">
                  <c:v>5</c:v>
                </c:pt>
                <c:pt idx="224">
                  <c:v>2</c:v>
                </c:pt>
                <c:pt idx="225">
                  <c:v>1</c:v>
                </c:pt>
                <c:pt idx="226">
                  <c:v>3</c:v>
                </c:pt>
                <c:pt idx="227">
                  <c:v>2</c:v>
                </c:pt>
                <c:pt idx="228">
                  <c:v>1</c:v>
                </c:pt>
                <c:pt idx="229">
                  <c:v>2</c:v>
                </c:pt>
                <c:pt idx="230">
                  <c:v>2</c:v>
                </c:pt>
                <c:pt idx="231">
                  <c:v>1</c:v>
                </c:pt>
                <c:pt idx="232">
                  <c:v>2</c:v>
                </c:pt>
                <c:pt idx="233">
                  <c:v>0</c:v>
                </c:pt>
                <c:pt idx="234">
                  <c:v>1</c:v>
                </c:pt>
                <c:pt idx="235">
                  <c:v>3</c:v>
                </c:pt>
                <c:pt idx="236">
                  <c:v>3</c:v>
                </c:pt>
                <c:pt idx="237">
                  <c:v>1</c:v>
                </c:pt>
                <c:pt idx="238">
                  <c:v>0</c:v>
                </c:pt>
                <c:pt idx="239">
                  <c:v>2</c:v>
                </c:pt>
                <c:pt idx="240">
                  <c:v>0</c:v>
                </c:pt>
                <c:pt idx="241">
                  <c:v>3</c:v>
                </c:pt>
                <c:pt idx="242">
                  <c:v>3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2</c:v>
                </c:pt>
                <c:pt idx="247">
                  <c:v>1</c:v>
                </c:pt>
                <c:pt idx="248">
                  <c:v>3</c:v>
                </c:pt>
                <c:pt idx="249">
                  <c:v>3</c:v>
                </c:pt>
                <c:pt idx="250">
                  <c:v>2</c:v>
                </c:pt>
                <c:pt idx="251">
                  <c:v>2</c:v>
                </c:pt>
                <c:pt idx="252">
                  <c:v>3</c:v>
                </c:pt>
                <c:pt idx="253">
                  <c:v>1</c:v>
                </c:pt>
                <c:pt idx="254">
                  <c:v>2</c:v>
                </c:pt>
                <c:pt idx="255">
                  <c:v>3</c:v>
                </c:pt>
                <c:pt idx="256">
                  <c:v>1</c:v>
                </c:pt>
                <c:pt idx="257">
                  <c:v>2</c:v>
                </c:pt>
                <c:pt idx="258">
                  <c:v>1</c:v>
                </c:pt>
                <c:pt idx="259">
                  <c:v>2</c:v>
                </c:pt>
                <c:pt idx="260">
                  <c:v>0</c:v>
                </c:pt>
                <c:pt idx="261">
                  <c:v>1</c:v>
                </c:pt>
                <c:pt idx="262">
                  <c:v>4</c:v>
                </c:pt>
                <c:pt idx="263">
                  <c:v>1</c:v>
                </c:pt>
                <c:pt idx="264">
                  <c:v>0</c:v>
                </c:pt>
                <c:pt idx="265">
                  <c:v>0</c:v>
                </c:pt>
                <c:pt idx="266">
                  <c:v>2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2</c:v>
                </c:pt>
                <c:pt idx="271">
                  <c:v>3</c:v>
                </c:pt>
                <c:pt idx="272">
                  <c:v>2</c:v>
                </c:pt>
                <c:pt idx="273">
                  <c:v>1</c:v>
                </c:pt>
                <c:pt idx="274">
                  <c:v>0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0</c:v>
                </c:pt>
                <c:pt idx="280">
                  <c:v>2</c:v>
                </c:pt>
                <c:pt idx="281">
                  <c:v>0</c:v>
                </c:pt>
                <c:pt idx="282">
                  <c:v>2</c:v>
                </c:pt>
                <c:pt idx="283">
                  <c:v>3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3</c:v>
                </c:pt>
                <c:pt idx="288">
                  <c:v>2</c:v>
                </c:pt>
                <c:pt idx="289">
                  <c:v>1</c:v>
                </c:pt>
                <c:pt idx="290">
                  <c:v>0</c:v>
                </c:pt>
                <c:pt idx="291">
                  <c:v>2</c:v>
                </c:pt>
                <c:pt idx="292">
                  <c:v>0</c:v>
                </c:pt>
                <c:pt idx="293">
                  <c:v>1</c:v>
                </c:pt>
                <c:pt idx="294">
                  <c:v>3</c:v>
                </c:pt>
                <c:pt idx="295">
                  <c:v>0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1</c:v>
                </c:pt>
                <c:pt idx="300">
                  <c:v>0</c:v>
                </c:pt>
                <c:pt idx="301">
                  <c:v>0</c:v>
                </c:pt>
                <c:pt idx="302">
                  <c:v>4</c:v>
                </c:pt>
                <c:pt idx="303">
                  <c:v>1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0</c:v>
                </c:pt>
                <c:pt idx="308">
                  <c:v>0</c:v>
                </c:pt>
                <c:pt idx="309">
                  <c:v>4</c:v>
                </c:pt>
                <c:pt idx="310">
                  <c:v>0</c:v>
                </c:pt>
                <c:pt idx="311">
                  <c:v>5</c:v>
                </c:pt>
                <c:pt idx="312">
                  <c:v>2</c:v>
                </c:pt>
                <c:pt idx="313">
                  <c:v>0</c:v>
                </c:pt>
                <c:pt idx="314">
                  <c:v>1</c:v>
                </c:pt>
                <c:pt idx="315">
                  <c:v>4</c:v>
                </c:pt>
                <c:pt idx="316">
                  <c:v>2</c:v>
                </c:pt>
                <c:pt idx="317">
                  <c:v>1</c:v>
                </c:pt>
                <c:pt idx="318">
                  <c:v>0</c:v>
                </c:pt>
                <c:pt idx="319">
                  <c:v>1</c:v>
                </c:pt>
                <c:pt idx="320">
                  <c:v>2</c:v>
                </c:pt>
                <c:pt idx="321">
                  <c:v>5</c:v>
                </c:pt>
                <c:pt idx="322">
                  <c:v>3</c:v>
                </c:pt>
                <c:pt idx="323">
                  <c:v>1</c:v>
                </c:pt>
                <c:pt idx="324">
                  <c:v>2</c:v>
                </c:pt>
                <c:pt idx="325">
                  <c:v>1</c:v>
                </c:pt>
                <c:pt idx="326">
                  <c:v>2</c:v>
                </c:pt>
                <c:pt idx="327">
                  <c:v>3</c:v>
                </c:pt>
                <c:pt idx="328">
                  <c:v>2</c:v>
                </c:pt>
                <c:pt idx="329">
                  <c:v>1</c:v>
                </c:pt>
                <c:pt idx="330">
                  <c:v>2</c:v>
                </c:pt>
                <c:pt idx="331">
                  <c:v>4</c:v>
                </c:pt>
                <c:pt idx="332">
                  <c:v>3</c:v>
                </c:pt>
                <c:pt idx="333">
                  <c:v>2</c:v>
                </c:pt>
                <c:pt idx="334">
                  <c:v>1</c:v>
                </c:pt>
                <c:pt idx="335">
                  <c:v>2</c:v>
                </c:pt>
                <c:pt idx="336">
                  <c:v>3</c:v>
                </c:pt>
                <c:pt idx="337">
                  <c:v>1</c:v>
                </c:pt>
                <c:pt idx="338">
                  <c:v>1</c:v>
                </c:pt>
                <c:pt idx="339">
                  <c:v>2</c:v>
                </c:pt>
                <c:pt idx="340">
                  <c:v>2</c:v>
                </c:pt>
                <c:pt idx="341">
                  <c:v>3</c:v>
                </c:pt>
                <c:pt idx="342">
                  <c:v>6</c:v>
                </c:pt>
                <c:pt idx="343">
                  <c:v>3</c:v>
                </c:pt>
                <c:pt idx="344">
                  <c:v>1</c:v>
                </c:pt>
                <c:pt idx="345">
                  <c:v>2</c:v>
                </c:pt>
                <c:pt idx="346">
                  <c:v>1</c:v>
                </c:pt>
                <c:pt idx="347">
                  <c:v>1</c:v>
                </c:pt>
                <c:pt idx="348">
                  <c:v>0</c:v>
                </c:pt>
                <c:pt idx="349">
                  <c:v>2</c:v>
                </c:pt>
                <c:pt idx="350">
                  <c:v>1</c:v>
                </c:pt>
                <c:pt idx="351">
                  <c:v>2</c:v>
                </c:pt>
                <c:pt idx="352">
                  <c:v>1</c:v>
                </c:pt>
                <c:pt idx="353">
                  <c:v>1</c:v>
                </c:pt>
                <c:pt idx="354">
                  <c:v>2</c:v>
                </c:pt>
                <c:pt idx="355">
                  <c:v>1</c:v>
                </c:pt>
                <c:pt idx="356">
                  <c:v>2</c:v>
                </c:pt>
                <c:pt idx="357">
                  <c:v>3</c:v>
                </c:pt>
                <c:pt idx="358">
                  <c:v>0</c:v>
                </c:pt>
                <c:pt idx="359">
                  <c:v>3</c:v>
                </c:pt>
                <c:pt idx="360">
                  <c:v>1</c:v>
                </c:pt>
                <c:pt idx="361">
                  <c:v>5</c:v>
                </c:pt>
                <c:pt idx="362">
                  <c:v>7</c:v>
                </c:pt>
                <c:pt idx="363">
                  <c:v>2</c:v>
                </c:pt>
                <c:pt idx="364">
                  <c:v>4</c:v>
                </c:pt>
                <c:pt idx="365">
                  <c:v>1</c:v>
                </c:pt>
                <c:pt idx="366">
                  <c:v>0</c:v>
                </c:pt>
                <c:pt idx="367">
                  <c:v>1</c:v>
                </c:pt>
                <c:pt idx="368">
                  <c:v>3</c:v>
                </c:pt>
                <c:pt idx="369">
                  <c:v>2</c:v>
                </c:pt>
                <c:pt idx="370">
                  <c:v>1</c:v>
                </c:pt>
                <c:pt idx="371">
                  <c:v>2</c:v>
                </c:pt>
                <c:pt idx="372">
                  <c:v>5</c:v>
                </c:pt>
                <c:pt idx="373">
                  <c:v>0</c:v>
                </c:pt>
                <c:pt idx="374">
                  <c:v>2</c:v>
                </c:pt>
                <c:pt idx="375">
                  <c:v>2</c:v>
                </c:pt>
                <c:pt idx="376">
                  <c:v>1</c:v>
                </c:pt>
                <c:pt idx="377">
                  <c:v>2</c:v>
                </c:pt>
                <c:pt idx="378">
                  <c:v>4</c:v>
                </c:pt>
                <c:pt idx="379">
                  <c:v>1</c:v>
                </c:pt>
                <c:pt idx="380">
                  <c:v>2</c:v>
                </c:pt>
                <c:pt idx="381">
                  <c:v>3</c:v>
                </c:pt>
                <c:pt idx="382">
                  <c:v>0</c:v>
                </c:pt>
                <c:pt idx="383">
                  <c:v>3</c:v>
                </c:pt>
                <c:pt idx="384">
                  <c:v>4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1</c:v>
                </c:pt>
                <c:pt idx="392">
                  <c:v>1</c:v>
                </c:pt>
                <c:pt idx="393">
                  <c:v>3</c:v>
                </c:pt>
                <c:pt idx="394">
                  <c:v>5</c:v>
                </c:pt>
                <c:pt idx="395">
                  <c:v>1</c:v>
                </c:pt>
                <c:pt idx="396">
                  <c:v>0</c:v>
                </c:pt>
                <c:pt idx="397">
                  <c:v>0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1</c:v>
                </c:pt>
                <c:pt idx="403">
                  <c:v>2</c:v>
                </c:pt>
                <c:pt idx="404">
                  <c:v>1</c:v>
                </c:pt>
                <c:pt idx="405">
                  <c:v>3</c:v>
                </c:pt>
                <c:pt idx="406">
                  <c:v>2</c:v>
                </c:pt>
                <c:pt idx="407">
                  <c:v>2</c:v>
                </c:pt>
                <c:pt idx="408">
                  <c:v>3</c:v>
                </c:pt>
                <c:pt idx="409">
                  <c:v>1</c:v>
                </c:pt>
                <c:pt idx="410">
                  <c:v>5</c:v>
                </c:pt>
                <c:pt idx="411">
                  <c:v>2</c:v>
                </c:pt>
                <c:pt idx="412">
                  <c:v>3</c:v>
                </c:pt>
                <c:pt idx="413">
                  <c:v>1</c:v>
                </c:pt>
                <c:pt idx="414">
                  <c:v>2</c:v>
                </c:pt>
                <c:pt idx="415">
                  <c:v>1</c:v>
                </c:pt>
                <c:pt idx="416">
                  <c:v>3</c:v>
                </c:pt>
                <c:pt idx="417">
                  <c:v>0</c:v>
                </c:pt>
                <c:pt idx="418">
                  <c:v>4</c:v>
                </c:pt>
                <c:pt idx="419">
                  <c:v>4</c:v>
                </c:pt>
                <c:pt idx="420">
                  <c:v>2</c:v>
                </c:pt>
                <c:pt idx="421">
                  <c:v>0</c:v>
                </c:pt>
                <c:pt idx="422">
                  <c:v>2</c:v>
                </c:pt>
                <c:pt idx="423">
                  <c:v>2</c:v>
                </c:pt>
                <c:pt idx="424">
                  <c:v>0</c:v>
                </c:pt>
                <c:pt idx="425">
                  <c:v>4</c:v>
                </c:pt>
                <c:pt idx="426">
                  <c:v>3</c:v>
                </c:pt>
                <c:pt idx="427">
                  <c:v>1</c:v>
                </c:pt>
                <c:pt idx="428">
                  <c:v>0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1</c:v>
                </c:pt>
                <c:pt idx="433">
                  <c:v>2</c:v>
                </c:pt>
                <c:pt idx="434">
                  <c:v>4</c:v>
                </c:pt>
                <c:pt idx="435">
                  <c:v>1</c:v>
                </c:pt>
                <c:pt idx="436">
                  <c:v>1</c:v>
                </c:pt>
                <c:pt idx="437">
                  <c:v>3</c:v>
                </c:pt>
                <c:pt idx="438">
                  <c:v>1</c:v>
                </c:pt>
                <c:pt idx="439">
                  <c:v>2</c:v>
                </c:pt>
                <c:pt idx="440">
                  <c:v>2</c:v>
                </c:pt>
                <c:pt idx="441">
                  <c:v>1</c:v>
                </c:pt>
                <c:pt idx="442">
                  <c:v>2</c:v>
                </c:pt>
                <c:pt idx="443">
                  <c:v>2</c:v>
                </c:pt>
                <c:pt idx="444">
                  <c:v>3</c:v>
                </c:pt>
                <c:pt idx="445">
                  <c:v>6</c:v>
                </c:pt>
                <c:pt idx="446">
                  <c:v>1</c:v>
                </c:pt>
                <c:pt idx="447">
                  <c:v>3</c:v>
                </c:pt>
                <c:pt idx="448">
                  <c:v>1</c:v>
                </c:pt>
                <c:pt idx="449">
                  <c:v>2</c:v>
                </c:pt>
                <c:pt idx="450">
                  <c:v>4</c:v>
                </c:pt>
                <c:pt idx="451">
                  <c:v>2</c:v>
                </c:pt>
                <c:pt idx="452">
                  <c:v>2</c:v>
                </c:pt>
                <c:pt idx="453">
                  <c:v>1</c:v>
                </c:pt>
                <c:pt idx="454">
                  <c:v>3</c:v>
                </c:pt>
                <c:pt idx="455">
                  <c:v>1</c:v>
                </c:pt>
                <c:pt idx="456">
                  <c:v>3</c:v>
                </c:pt>
                <c:pt idx="457">
                  <c:v>0</c:v>
                </c:pt>
                <c:pt idx="458">
                  <c:v>7</c:v>
                </c:pt>
                <c:pt idx="459">
                  <c:v>1</c:v>
                </c:pt>
                <c:pt idx="460">
                  <c:v>3</c:v>
                </c:pt>
                <c:pt idx="461">
                  <c:v>4</c:v>
                </c:pt>
                <c:pt idx="462">
                  <c:v>3</c:v>
                </c:pt>
                <c:pt idx="463">
                  <c:v>1</c:v>
                </c:pt>
                <c:pt idx="464">
                  <c:v>5</c:v>
                </c:pt>
                <c:pt idx="465">
                  <c:v>2</c:v>
                </c:pt>
                <c:pt idx="466">
                  <c:v>3</c:v>
                </c:pt>
                <c:pt idx="467">
                  <c:v>5</c:v>
                </c:pt>
                <c:pt idx="468">
                  <c:v>3</c:v>
                </c:pt>
                <c:pt idx="469">
                  <c:v>2</c:v>
                </c:pt>
                <c:pt idx="470">
                  <c:v>1</c:v>
                </c:pt>
                <c:pt idx="471">
                  <c:v>3</c:v>
                </c:pt>
                <c:pt idx="472">
                  <c:v>1</c:v>
                </c:pt>
                <c:pt idx="473">
                  <c:v>4</c:v>
                </c:pt>
                <c:pt idx="474">
                  <c:v>2</c:v>
                </c:pt>
                <c:pt idx="475">
                  <c:v>1</c:v>
                </c:pt>
                <c:pt idx="476">
                  <c:v>4</c:v>
                </c:pt>
                <c:pt idx="477">
                  <c:v>2</c:v>
                </c:pt>
                <c:pt idx="478">
                  <c:v>0</c:v>
                </c:pt>
                <c:pt idx="479">
                  <c:v>1</c:v>
                </c:pt>
                <c:pt idx="480">
                  <c:v>4</c:v>
                </c:pt>
                <c:pt idx="481">
                  <c:v>5</c:v>
                </c:pt>
                <c:pt idx="482">
                  <c:v>4</c:v>
                </c:pt>
                <c:pt idx="483">
                  <c:v>2</c:v>
                </c:pt>
                <c:pt idx="484">
                  <c:v>1</c:v>
                </c:pt>
                <c:pt idx="485">
                  <c:v>3</c:v>
                </c:pt>
                <c:pt idx="486">
                  <c:v>1</c:v>
                </c:pt>
                <c:pt idx="487">
                  <c:v>1</c:v>
                </c:pt>
                <c:pt idx="488">
                  <c:v>2</c:v>
                </c:pt>
                <c:pt idx="489">
                  <c:v>0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3</c:v>
                </c:pt>
                <c:pt idx="495">
                  <c:v>1</c:v>
                </c:pt>
                <c:pt idx="496">
                  <c:v>2</c:v>
                </c:pt>
                <c:pt idx="497">
                  <c:v>4</c:v>
                </c:pt>
                <c:pt idx="498">
                  <c:v>6</c:v>
                </c:pt>
                <c:pt idx="499">
                  <c:v>3</c:v>
                </c:pt>
                <c:pt idx="500">
                  <c:v>2</c:v>
                </c:pt>
                <c:pt idx="501">
                  <c:v>2</c:v>
                </c:pt>
                <c:pt idx="502">
                  <c:v>3</c:v>
                </c:pt>
                <c:pt idx="503">
                  <c:v>1</c:v>
                </c:pt>
                <c:pt idx="504">
                  <c:v>2</c:v>
                </c:pt>
                <c:pt idx="505">
                  <c:v>1</c:v>
                </c:pt>
                <c:pt idx="506">
                  <c:v>0</c:v>
                </c:pt>
                <c:pt idx="507">
                  <c:v>1</c:v>
                </c:pt>
                <c:pt idx="508">
                  <c:v>2</c:v>
                </c:pt>
                <c:pt idx="509">
                  <c:v>2</c:v>
                </c:pt>
                <c:pt idx="510">
                  <c:v>1</c:v>
                </c:pt>
                <c:pt idx="511">
                  <c:v>3</c:v>
                </c:pt>
                <c:pt idx="512">
                  <c:v>2</c:v>
                </c:pt>
                <c:pt idx="513">
                  <c:v>4</c:v>
                </c:pt>
                <c:pt idx="514">
                  <c:v>1</c:v>
                </c:pt>
                <c:pt idx="515">
                  <c:v>4</c:v>
                </c:pt>
                <c:pt idx="516">
                  <c:v>3</c:v>
                </c:pt>
                <c:pt idx="517">
                  <c:v>1</c:v>
                </c:pt>
                <c:pt idx="518">
                  <c:v>2</c:v>
                </c:pt>
                <c:pt idx="519">
                  <c:v>0</c:v>
                </c:pt>
                <c:pt idx="520">
                  <c:v>5</c:v>
                </c:pt>
                <c:pt idx="521">
                  <c:v>3</c:v>
                </c:pt>
                <c:pt idx="522">
                  <c:v>4</c:v>
                </c:pt>
                <c:pt idx="523">
                  <c:v>1</c:v>
                </c:pt>
                <c:pt idx="524">
                  <c:v>4</c:v>
                </c:pt>
                <c:pt idx="525">
                  <c:v>3</c:v>
                </c:pt>
                <c:pt idx="526">
                  <c:v>3</c:v>
                </c:pt>
                <c:pt idx="527">
                  <c:v>0</c:v>
                </c:pt>
                <c:pt idx="528">
                  <c:v>2</c:v>
                </c:pt>
                <c:pt idx="529">
                  <c:v>1</c:v>
                </c:pt>
                <c:pt idx="530">
                  <c:v>4</c:v>
                </c:pt>
                <c:pt idx="531">
                  <c:v>2</c:v>
                </c:pt>
                <c:pt idx="532">
                  <c:v>1</c:v>
                </c:pt>
                <c:pt idx="533">
                  <c:v>1</c:v>
                </c:pt>
                <c:pt idx="534">
                  <c:v>3</c:v>
                </c:pt>
                <c:pt idx="535">
                  <c:v>4</c:v>
                </c:pt>
                <c:pt idx="536">
                  <c:v>2</c:v>
                </c:pt>
                <c:pt idx="537">
                  <c:v>0</c:v>
                </c:pt>
                <c:pt idx="538">
                  <c:v>3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2</c:v>
                </c:pt>
                <c:pt idx="543">
                  <c:v>4</c:v>
                </c:pt>
                <c:pt idx="544">
                  <c:v>7</c:v>
                </c:pt>
                <c:pt idx="545">
                  <c:v>3</c:v>
                </c:pt>
                <c:pt idx="546">
                  <c:v>0</c:v>
                </c:pt>
                <c:pt idx="547">
                  <c:v>1</c:v>
                </c:pt>
                <c:pt idx="548">
                  <c:v>3</c:v>
                </c:pt>
                <c:pt idx="549">
                  <c:v>1</c:v>
                </c:pt>
                <c:pt idx="550">
                  <c:v>2</c:v>
                </c:pt>
                <c:pt idx="551">
                  <c:v>1</c:v>
                </c:pt>
                <c:pt idx="552">
                  <c:v>2</c:v>
                </c:pt>
                <c:pt idx="553">
                  <c:v>4</c:v>
                </c:pt>
                <c:pt idx="554">
                  <c:v>3</c:v>
                </c:pt>
                <c:pt idx="555">
                  <c:v>3</c:v>
                </c:pt>
                <c:pt idx="556">
                  <c:v>1</c:v>
                </c:pt>
                <c:pt idx="557">
                  <c:v>4</c:v>
                </c:pt>
                <c:pt idx="558">
                  <c:v>4</c:v>
                </c:pt>
                <c:pt idx="559">
                  <c:v>1</c:v>
                </c:pt>
                <c:pt idx="560">
                  <c:v>3</c:v>
                </c:pt>
                <c:pt idx="561">
                  <c:v>0</c:v>
                </c:pt>
                <c:pt idx="562">
                  <c:v>0</c:v>
                </c:pt>
                <c:pt idx="563">
                  <c:v>1</c:v>
                </c:pt>
                <c:pt idx="564">
                  <c:v>2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5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0</c:v>
                </c:pt>
                <c:pt idx="574">
                  <c:v>1</c:v>
                </c:pt>
                <c:pt idx="575">
                  <c:v>3</c:v>
                </c:pt>
                <c:pt idx="576">
                  <c:v>5</c:v>
                </c:pt>
                <c:pt idx="577">
                  <c:v>6</c:v>
                </c:pt>
                <c:pt idx="578">
                  <c:v>2</c:v>
                </c:pt>
                <c:pt idx="579">
                  <c:v>3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0</c:v>
                </c:pt>
                <c:pt idx="584">
                  <c:v>1</c:v>
                </c:pt>
                <c:pt idx="585">
                  <c:v>2</c:v>
                </c:pt>
                <c:pt idx="586">
                  <c:v>1</c:v>
                </c:pt>
                <c:pt idx="587">
                  <c:v>7</c:v>
                </c:pt>
                <c:pt idx="588">
                  <c:v>5</c:v>
                </c:pt>
                <c:pt idx="589">
                  <c:v>2</c:v>
                </c:pt>
                <c:pt idx="590">
                  <c:v>1</c:v>
                </c:pt>
                <c:pt idx="591">
                  <c:v>3</c:v>
                </c:pt>
                <c:pt idx="592">
                  <c:v>1</c:v>
                </c:pt>
                <c:pt idx="593">
                  <c:v>3</c:v>
                </c:pt>
                <c:pt idx="594">
                  <c:v>4</c:v>
                </c:pt>
                <c:pt idx="595">
                  <c:v>1</c:v>
                </c:pt>
                <c:pt idx="596">
                  <c:v>2</c:v>
                </c:pt>
                <c:pt idx="597">
                  <c:v>0</c:v>
                </c:pt>
                <c:pt idx="598">
                  <c:v>0</c:v>
                </c:pt>
                <c:pt idx="599">
                  <c:v>3</c:v>
                </c:pt>
                <c:pt idx="600">
                  <c:v>2</c:v>
                </c:pt>
                <c:pt idx="601">
                  <c:v>1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1</c:v>
                </c:pt>
                <c:pt idx="607">
                  <c:v>4</c:v>
                </c:pt>
                <c:pt idx="608">
                  <c:v>0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2</c:v>
                </c:pt>
                <c:pt idx="613">
                  <c:v>2</c:v>
                </c:pt>
                <c:pt idx="614">
                  <c:v>5</c:v>
                </c:pt>
                <c:pt idx="615">
                  <c:v>3</c:v>
                </c:pt>
                <c:pt idx="616">
                  <c:v>3</c:v>
                </c:pt>
                <c:pt idx="617">
                  <c:v>2</c:v>
                </c:pt>
                <c:pt idx="618">
                  <c:v>2</c:v>
                </c:pt>
                <c:pt idx="619">
                  <c:v>0</c:v>
                </c:pt>
                <c:pt idx="620">
                  <c:v>1</c:v>
                </c:pt>
                <c:pt idx="621">
                  <c:v>8</c:v>
                </c:pt>
                <c:pt idx="622">
                  <c:v>2</c:v>
                </c:pt>
                <c:pt idx="623">
                  <c:v>2</c:v>
                </c:pt>
                <c:pt idx="624">
                  <c:v>4</c:v>
                </c:pt>
                <c:pt idx="625">
                  <c:v>2</c:v>
                </c:pt>
                <c:pt idx="626">
                  <c:v>0</c:v>
                </c:pt>
                <c:pt idx="627">
                  <c:v>3</c:v>
                </c:pt>
                <c:pt idx="628">
                  <c:v>1</c:v>
                </c:pt>
                <c:pt idx="629">
                  <c:v>5</c:v>
                </c:pt>
                <c:pt idx="630">
                  <c:v>4</c:v>
                </c:pt>
                <c:pt idx="631">
                  <c:v>4</c:v>
                </c:pt>
                <c:pt idx="632">
                  <c:v>3</c:v>
                </c:pt>
                <c:pt idx="633">
                  <c:v>1</c:v>
                </c:pt>
                <c:pt idx="634">
                  <c:v>4</c:v>
                </c:pt>
                <c:pt idx="635">
                  <c:v>0</c:v>
                </c:pt>
                <c:pt idx="636">
                  <c:v>2</c:v>
                </c:pt>
                <c:pt idx="637">
                  <c:v>8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3</c:v>
                </c:pt>
                <c:pt idx="642">
                  <c:v>2</c:v>
                </c:pt>
                <c:pt idx="643">
                  <c:v>2</c:v>
                </c:pt>
                <c:pt idx="644">
                  <c:v>4</c:v>
                </c:pt>
                <c:pt idx="645">
                  <c:v>6</c:v>
                </c:pt>
                <c:pt idx="646">
                  <c:v>1</c:v>
                </c:pt>
                <c:pt idx="647">
                  <c:v>4</c:v>
                </c:pt>
                <c:pt idx="648">
                  <c:v>6</c:v>
                </c:pt>
                <c:pt idx="649">
                  <c:v>1</c:v>
                </c:pt>
                <c:pt idx="650">
                  <c:v>4</c:v>
                </c:pt>
                <c:pt idx="651">
                  <c:v>2</c:v>
                </c:pt>
                <c:pt idx="652">
                  <c:v>2</c:v>
                </c:pt>
                <c:pt idx="653">
                  <c:v>3</c:v>
                </c:pt>
                <c:pt idx="654">
                  <c:v>3</c:v>
                </c:pt>
                <c:pt idx="655">
                  <c:v>2</c:v>
                </c:pt>
                <c:pt idx="656">
                  <c:v>7</c:v>
                </c:pt>
                <c:pt idx="657">
                  <c:v>5</c:v>
                </c:pt>
                <c:pt idx="658">
                  <c:v>4</c:v>
                </c:pt>
                <c:pt idx="659">
                  <c:v>3</c:v>
                </c:pt>
                <c:pt idx="660">
                  <c:v>0</c:v>
                </c:pt>
                <c:pt idx="661">
                  <c:v>0</c:v>
                </c:pt>
                <c:pt idx="662">
                  <c:v>4</c:v>
                </c:pt>
                <c:pt idx="663">
                  <c:v>2</c:v>
                </c:pt>
                <c:pt idx="664">
                  <c:v>4</c:v>
                </c:pt>
                <c:pt idx="665">
                  <c:v>0</c:v>
                </c:pt>
                <c:pt idx="666">
                  <c:v>3</c:v>
                </c:pt>
                <c:pt idx="667">
                  <c:v>5</c:v>
                </c:pt>
                <c:pt idx="668">
                  <c:v>0</c:v>
                </c:pt>
                <c:pt idx="669">
                  <c:v>5</c:v>
                </c:pt>
                <c:pt idx="670">
                  <c:v>3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4</c:v>
                </c:pt>
                <c:pt idx="676">
                  <c:v>1</c:v>
                </c:pt>
                <c:pt idx="677">
                  <c:v>3</c:v>
                </c:pt>
                <c:pt idx="678">
                  <c:v>5</c:v>
                </c:pt>
                <c:pt idx="679">
                  <c:v>2</c:v>
                </c:pt>
                <c:pt idx="680">
                  <c:v>6</c:v>
                </c:pt>
                <c:pt idx="681">
                  <c:v>7</c:v>
                </c:pt>
                <c:pt idx="682">
                  <c:v>1</c:v>
                </c:pt>
                <c:pt idx="683">
                  <c:v>2</c:v>
                </c:pt>
                <c:pt idx="684">
                  <c:v>2</c:v>
                </c:pt>
                <c:pt idx="685">
                  <c:v>6</c:v>
                </c:pt>
                <c:pt idx="686">
                  <c:v>1</c:v>
                </c:pt>
                <c:pt idx="687">
                  <c:v>4</c:v>
                </c:pt>
                <c:pt idx="688">
                  <c:v>1</c:v>
                </c:pt>
                <c:pt idx="689">
                  <c:v>6</c:v>
                </c:pt>
                <c:pt idx="690">
                  <c:v>4</c:v>
                </c:pt>
                <c:pt idx="691">
                  <c:v>2</c:v>
                </c:pt>
                <c:pt idx="692">
                  <c:v>1</c:v>
                </c:pt>
                <c:pt idx="693">
                  <c:v>2</c:v>
                </c:pt>
                <c:pt idx="694">
                  <c:v>6</c:v>
                </c:pt>
                <c:pt idx="695">
                  <c:v>1</c:v>
                </c:pt>
                <c:pt idx="696">
                  <c:v>1</c:v>
                </c:pt>
                <c:pt idx="697">
                  <c:v>2</c:v>
                </c:pt>
                <c:pt idx="698">
                  <c:v>3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4</c:v>
                </c:pt>
                <c:pt idx="704">
                  <c:v>1</c:v>
                </c:pt>
                <c:pt idx="705">
                  <c:v>2</c:v>
                </c:pt>
                <c:pt idx="706">
                  <c:v>2</c:v>
                </c:pt>
                <c:pt idx="707">
                  <c:v>3</c:v>
                </c:pt>
                <c:pt idx="708">
                  <c:v>2</c:v>
                </c:pt>
                <c:pt idx="709">
                  <c:v>3</c:v>
                </c:pt>
                <c:pt idx="710">
                  <c:v>1</c:v>
                </c:pt>
                <c:pt idx="711">
                  <c:v>1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5</c:v>
                </c:pt>
                <c:pt idx="717">
                  <c:v>3</c:v>
                </c:pt>
                <c:pt idx="718">
                  <c:v>3</c:v>
                </c:pt>
                <c:pt idx="719">
                  <c:v>5</c:v>
                </c:pt>
                <c:pt idx="720">
                  <c:v>5</c:v>
                </c:pt>
                <c:pt idx="721">
                  <c:v>2</c:v>
                </c:pt>
                <c:pt idx="722">
                  <c:v>4</c:v>
                </c:pt>
                <c:pt idx="723">
                  <c:v>1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4</c:v>
                </c:pt>
                <c:pt idx="731">
                  <c:v>1</c:v>
                </c:pt>
                <c:pt idx="732">
                  <c:v>3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0</c:v>
                </c:pt>
                <c:pt idx="737">
                  <c:v>2</c:v>
                </c:pt>
                <c:pt idx="738">
                  <c:v>2</c:v>
                </c:pt>
                <c:pt idx="739">
                  <c:v>3</c:v>
                </c:pt>
                <c:pt idx="740">
                  <c:v>4</c:v>
                </c:pt>
                <c:pt idx="741">
                  <c:v>1</c:v>
                </c:pt>
                <c:pt idx="742">
                  <c:v>3</c:v>
                </c:pt>
                <c:pt idx="743">
                  <c:v>1</c:v>
                </c:pt>
                <c:pt idx="744">
                  <c:v>4</c:v>
                </c:pt>
                <c:pt idx="745">
                  <c:v>6</c:v>
                </c:pt>
                <c:pt idx="746">
                  <c:v>4</c:v>
                </c:pt>
                <c:pt idx="747">
                  <c:v>3</c:v>
                </c:pt>
                <c:pt idx="748">
                  <c:v>5</c:v>
                </c:pt>
                <c:pt idx="749">
                  <c:v>3</c:v>
                </c:pt>
                <c:pt idx="750">
                  <c:v>3</c:v>
                </c:pt>
                <c:pt idx="751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0</c:v>
                </c:pt>
                <c:pt idx="755">
                  <c:v>3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3</c:v>
                </c:pt>
                <c:pt idx="766">
                  <c:v>0</c:v>
                </c:pt>
                <c:pt idx="767">
                  <c:v>2</c:v>
                </c:pt>
                <c:pt idx="768">
                  <c:v>0</c:v>
                </c:pt>
                <c:pt idx="769">
                  <c:v>1</c:v>
                </c:pt>
                <c:pt idx="770">
                  <c:v>1</c:v>
                </c:pt>
                <c:pt idx="771">
                  <c:v>3</c:v>
                </c:pt>
                <c:pt idx="772">
                  <c:v>3</c:v>
                </c:pt>
                <c:pt idx="773">
                  <c:v>1</c:v>
                </c:pt>
                <c:pt idx="774">
                  <c:v>3</c:v>
                </c:pt>
                <c:pt idx="775">
                  <c:v>2</c:v>
                </c:pt>
                <c:pt idx="776">
                  <c:v>1</c:v>
                </c:pt>
                <c:pt idx="777">
                  <c:v>6</c:v>
                </c:pt>
                <c:pt idx="778">
                  <c:v>0</c:v>
                </c:pt>
                <c:pt idx="779">
                  <c:v>3</c:v>
                </c:pt>
                <c:pt idx="780">
                  <c:v>3</c:v>
                </c:pt>
                <c:pt idx="781">
                  <c:v>0</c:v>
                </c:pt>
                <c:pt idx="782">
                  <c:v>1</c:v>
                </c:pt>
                <c:pt idx="783">
                  <c:v>1</c:v>
                </c:pt>
                <c:pt idx="784">
                  <c:v>2</c:v>
                </c:pt>
                <c:pt idx="785">
                  <c:v>0</c:v>
                </c:pt>
                <c:pt idx="786">
                  <c:v>1</c:v>
                </c:pt>
                <c:pt idx="787">
                  <c:v>4</c:v>
                </c:pt>
                <c:pt idx="788">
                  <c:v>0</c:v>
                </c:pt>
                <c:pt idx="789">
                  <c:v>2</c:v>
                </c:pt>
                <c:pt idx="790">
                  <c:v>3</c:v>
                </c:pt>
                <c:pt idx="791">
                  <c:v>2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0</c:v>
                </c:pt>
                <c:pt idx="797">
                  <c:v>2</c:v>
                </c:pt>
                <c:pt idx="798">
                  <c:v>1</c:v>
                </c:pt>
                <c:pt idx="799">
                  <c:v>1</c:v>
                </c:pt>
                <c:pt idx="800">
                  <c:v>3</c:v>
                </c:pt>
                <c:pt idx="801">
                  <c:v>0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3</c:v>
                </c:pt>
                <c:pt idx="807">
                  <c:v>1</c:v>
                </c:pt>
                <c:pt idx="808">
                  <c:v>2</c:v>
                </c:pt>
                <c:pt idx="809">
                  <c:v>2</c:v>
                </c:pt>
                <c:pt idx="810">
                  <c:v>4</c:v>
                </c:pt>
                <c:pt idx="811">
                  <c:v>1</c:v>
                </c:pt>
                <c:pt idx="812">
                  <c:v>3</c:v>
                </c:pt>
                <c:pt idx="813">
                  <c:v>2</c:v>
                </c:pt>
                <c:pt idx="814">
                  <c:v>2</c:v>
                </c:pt>
                <c:pt idx="815">
                  <c:v>8</c:v>
                </c:pt>
                <c:pt idx="816">
                  <c:v>4</c:v>
                </c:pt>
                <c:pt idx="817">
                  <c:v>9</c:v>
                </c:pt>
                <c:pt idx="818">
                  <c:v>4</c:v>
                </c:pt>
                <c:pt idx="819">
                  <c:v>11</c:v>
                </c:pt>
                <c:pt idx="820">
                  <c:v>9</c:v>
                </c:pt>
                <c:pt idx="821">
                  <c:v>11</c:v>
                </c:pt>
                <c:pt idx="822">
                  <c:v>16</c:v>
                </c:pt>
                <c:pt idx="823">
                  <c:v>15</c:v>
                </c:pt>
                <c:pt idx="824">
                  <c:v>24</c:v>
                </c:pt>
                <c:pt idx="825">
                  <c:v>13</c:v>
                </c:pt>
                <c:pt idx="826">
                  <c:v>33</c:v>
                </c:pt>
                <c:pt idx="827">
                  <c:v>24</c:v>
                </c:pt>
                <c:pt idx="828">
                  <c:v>37</c:v>
                </c:pt>
                <c:pt idx="829">
                  <c:v>48</c:v>
                </c:pt>
                <c:pt idx="830">
                  <c:v>47</c:v>
                </c:pt>
                <c:pt idx="831">
                  <c:v>47</c:v>
                </c:pt>
                <c:pt idx="832">
                  <c:v>42</c:v>
                </c:pt>
                <c:pt idx="833">
                  <c:v>48</c:v>
                </c:pt>
                <c:pt idx="834">
                  <c:v>41</c:v>
                </c:pt>
                <c:pt idx="835">
                  <c:v>46</c:v>
                </c:pt>
                <c:pt idx="836">
                  <c:v>67</c:v>
                </c:pt>
                <c:pt idx="837">
                  <c:v>63</c:v>
                </c:pt>
                <c:pt idx="838">
                  <c:v>58</c:v>
                </c:pt>
                <c:pt idx="839">
                  <c:v>52</c:v>
                </c:pt>
                <c:pt idx="840">
                  <c:v>45</c:v>
                </c:pt>
                <c:pt idx="841">
                  <c:v>53</c:v>
                </c:pt>
                <c:pt idx="842">
                  <c:v>43</c:v>
                </c:pt>
                <c:pt idx="843">
                  <c:v>43</c:v>
                </c:pt>
                <c:pt idx="844">
                  <c:v>66</c:v>
                </c:pt>
                <c:pt idx="845">
                  <c:v>51</c:v>
                </c:pt>
                <c:pt idx="846">
                  <c:v>41</c:v>
                </c:pt>
                <c:pt idx="847">
                  <c:v>50</c:v>
                </c:pt>
                <c:pt idx="848">
                  <c:v>52</c:v>
                </c:pt>
                <c:pt idx="849">
                  <c:v>54</c:v>
                </c:pt>
                <c:pt idx="850">
                  <c:v>56</c:v>
                </c:pt>
                <c:pt idx="851">
                  <c:v>41</c:v>
                </c:pt>
                <c:pt idx="852">
                  <c:v>56</c:v>
                </c:pt>
                <c:pt idx="853">
                  <c:v>56</c:v>
                </c:pt>
                <c:pt idx="854">
                  <c:v>58</c:v>
                </c:pt>
                <c:pt idx="855">
                  <c:v>48</c:v>
                </c:pt>
                <c:pt idx="856">
                  <c:v>47</c:v>
                </c:pt>
                <c:pt idx="857">
                  <c:v>49</c:v>
                </c:pt>
                <c:pt idx="858">
                  <c:v>53</c:v>
                </c:pt>
                <c:pt idx="859">
                  <c:v>48</c:v>
                </c:pt>
                <c:pt idx="860">
                  <c:v>40</c:v>
                </c:pt>
                <c:pt idx="861">
                  <c:v>49</c:v>
                </c:pt>
                <c:pt idx="862">
                  <c:v>60</c:v>
                </c:pt>
                <c:pt idx="863">
                  <c:v>39</c:v>
                </c:pt>
                <c:pt idx="864">
                  <c:v>52</c:v>
                </c:pt>
                <c:pt idx="865">
                  <c:v>47</c:v>
                </c:pt>
                <c:pt idx="866">
                  <c:v>43</c:v>
                </c:pt>
                <c:pt idx="867">
                  <c:v>46</c:v>
                </c:pt>
                <c:pt idx="868">
                  <c:v>47</c:v>
                </c:pt>
                <c:pt idx="869">
                  <c:v>49</c:v>
                </c:pt>
                <c:pt idx="870">
                  <c:v>33</c:v>
                </c:pt>
                <c:pt idx="871">
                  <c:v>50</c:v>
                </c:pt>
                <c:pt idx="872">
                  <c:v>44</c:v>
                </c:pt>
                <c:pt idx="873">
                  <c:v>46</c:v>
                </c:pt>
                <c:pt idx="874">
                  <c:v>36</c:v>
                </c:pt>
                <c:pt idx="875">
                  <c:v>44</c:v>
                </c:pt>
                <c:pt idx="876">
                  <c:v>38</c:v>
                </c:pt>
                <c:pt idx="877">
                  <c:v>42</c:v>
                </c:pt>
                <c:pt idx="878">
                  <c:v>36</c:v>
                </c:pt>
                <c:pt idx="879">
                  <c:v>36</c:v>
                </c:pt>
                <c:pt idx="880">
                  <c:v>43</c:v>
                </c:pt>
                <c:pt idx="881">
                  <c:v>33</c:v>
                </c:pt>
                <c:pt idx="882">
                  <c:v>32</c:v>
                </c:pt>
                <c:pt idx="883">
                  <c:v>28</c:v>
                </c:pt>
                <c:pt idx="884">
                  <c:v>27</c:v>
                </c:pt>
                <c:pt idx="885">
                  <c:v>31</c:v>
                </c:pt>
                <c:pt idx="886">
                  <c:v>20</c:v>
                </c:pt>
                <c:pt idx="887">
                  <c:v>16</c:v>
                </c:pt>
                <c:pt idx="888">
                  <c:v>24</c:v>
                </c:pt>
                <c:pt idx="889">
                  <c:v>27</c:v>
                </c:pt>
                <c:pt idx="890">
                  <c:v>31</c:v>
                </c:pt>
                <c:pt idx="891">
                  <c:v>29</c:v>
                </c:pt>
                <c:pt idx="892">
                  <c:v>23</c:v>
                </c:pt>
                <c:pt idx="893">
                  <c:v>21</c:v>
                </c:pt>
                <c:pt idx="894">
                  <c:v>23</c:v>
                </c:pt>
                <c:pt idx="895">
                  <c:v>18</c:v>
                </c:pt>
                <c:pt idx="896">
                  <c:v>18</c:v>
                </c:pt>
                <c:pt idx="897">
                  <c:v>23</c:v>
                </c:pt>
                <c:pt idx="898">
                  <c:v>20</c:v>
                </c:pt>
                <c:pt idx="899">
                  <c:v>10</c:v>
                </c:pt>
                <c:pt idx="900">
                  <c:v>18</c:v>
                </c:pt>
                <c:pt idx="901">
                  <c:v>15</c:v>
                </c:pt>
                <c:pt idx="902">
                  <c:v>18</c:v>
                </c:pt>
                <c:pt idx="903">
                  <c:v>17</c:v>
                </c:pt>
                <c:pt idx="904">
                  <c:v>20</c:v>
                </c:pt>
                <c:pt idx="905">
                  <c:v>18</c:v>
                </c:pt>
                <c:pt idx="906">
                  <c:v>13</c:v>
                </c:pt>
                <c:pt idx="907">
                  <c:v>10</c:v>
                </c:pt>
                <c:pt idx="908">
                  <c:v>16</c:v>
                </c:pt>
                <c:pt idx="909">
                  <c:v>13</c:v>
                </c:pt>
                <c:pt idx="910">
                  <c:v>14</c:v>
                </c:pt>
                <c:pt idx="911">
                  <c:v>15</c:v>
                </c:pt>
                <c:pt idx="912">
                  <c:v>6</c:v>
                </c:pt>
                <c:pt idx="913">
                  <c:v>6</c:v>
                </c:pt>
                <c:pt idx="914">
                  <c:v>15</c:v>
                </c:pt>
                <c:pt idx="915">
                  <c:v>9</c:v>
                </c:pt>
                <c:pt idx="916">
                  <c:v>3</c:v>
                </c:pt>
                <c:pt idx="917">
                  <c:v>13</c:v>
                </c:pt>
                <c:pt idx="918">
                  <c:v>11</c:v>
                </c:pt>
                <c:pt idx="919">
                  <c:v>11</c:v>
                </c:pt>
                <c:pt idx="920">
                  <c:v>13</c:v>
                </c:pt>
                <c:pt idx="921">
                  <c:v>5</c:v>
                </c:pt>
                <c:pt idx="922">
                  <c:v>5</c:v>
                </c:pt>
                <c:pt idx="923">
                  <c:v>8</c:v>
                </c:pt>
                <c:pt idx="924">
                  <c:v>8</c:v>
                </c:pt>
                <c:pt idx="925">
                  <c:v>7</c:v>
                </c:pt>
                <c:pt idx="926">
                  <c:v>3</c:v>
                </c:pt>
                <c:pt idx="927">
                  <c:v>5</c:v>
                </c:pt>
                <c:pt idx="928">
                  <c:v>5</c:v>
                </c:pt>
                <c:pt idx="929">
                  <c:v>2</c:v>
                </c:pt>
                <c:pt idx="930">
                  <c:v>7</c:v>
                </c:pt>
                <c:pt idx="931">
                  <c:v>4</c:v>
                </c:pt>
                <c:pt idx="932">
                  <c:v>3</c:v>
                </c:pt>
                <c:pt idx="933">
                  <c:v>3</c:v>
                </c:pt>
                <c:pt idx="934">
                  <c:v>6</c:v>
                </c:pt>
                <c:pt idx="935">
                  <c:v>1</c:v>
                </c:pt>
                <c:pt idx="936">
                  <c:v>3</c:v>
                </c:pt>
                <c:pt idx="937">
                  <c:v>4</c:v>
                </c:pt>
                <c:pt idx="938">
                  <c:v>4</c:v>
                </c:pt>
                <c:pt idx="939">
                  <c:v>5</c:v>
                </c:pt>
                <c:pt idx="940">
                  <c:v>4</c:v>
                </c:pt>
                <c:pt idx="941">
                  <c:v>0</c:v>
                </c:pt>
                <c:pt idx="942">
                  <c:v>2</c:v>
                </c:pt>
                <c:pt idx="943">
                  <c:v>2</c:v>
                </c:pt>
                <c:pt idx="944">
                  <c:v>1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0</c:v>
                </c:pt>
                <c:pt idx="950">
                  <c:v>1</c:v>
                </c:pt>
                <c:pt idx="951">
                  <c:v>6</c:v>
                </c:pt>
                <c:pt idx="952">
                  <c:v>1</c:v>
                </c:pt>
                <c:pt idx="953">
                  <c:v>6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3</c:v>
                </c:pt>
                <c:pt idx="958">
                  <c:v>2</c:v>
                </c:pt>
                <c:pt idx="959">
                  <c:v>1</c:v>
                </c:pt>
                <c:pt idx="960">
                  <c:v>0</c:v>
                </c:pt>
                <c:pt idx="961">
                  <c:v>3</c:v>
                </c:pt>
                <c:pt idx="962">
                  <c:v>2</c:v>
                </c:pt>
                <c:pt idx="963">
                  <c:v>1</c:v>
                </c:pt>
                <c:pt idx="964">
                  <c:v>2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2</c:v>
                </c:pt>
                <c:pt idx="969">
                  <c:v>2</c:v>
                </c:pt>
                <c:pt idx="970">
                  <c:v>3</c:v>
                </c:pt>
                <c:pt idx="971">
                  <c:v>2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0</c:v>
                </c:pt>
                <c:pt idx="976">
                  <c:v>2</c:v>
                </c:pt>
                <c:pt idx="977">
                  <c:v>1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1</c:v>
                </c:pt>
                <c:pt idx="982">
                  <c:v>0</c:v>
                </c:pt>
                <c:pt idx="983">
                  <c:v>1</c:v>
                </c:pt>
                <c:pt idx="984">
                  <c:v>0</c:v>
                </c:pt>
                <c:pt idx="985">
                  <c:v>1</c:v>
                </c:pt>
                <c:pt idx="986">
                  <c:v>0</c:v>
                </c:pt>
                <c:pt idx="987">
                  <c:v>0</c:v>
                </c:pt>
                <c:pt idx="988">
                  <c:v>2</c:v>
                </c:pt>
                <c:pt idx="989">
                  <c:v>1</c:v>
                </c:pt>
                <c:pt idx="990">
                  <c:v>2</c:v>
                </c:pt>
                <c:pt idx="991">
                  <c:v>0</c:v>
                </c:pt>
                <c:pt idx="992">
                  <c:v>2</c:v>
                </c:pt>
                <c:pt idx="993">
                  <c:v>0</c:v>
                </c:pt>
                <c:pt idx="994">
                  <c:v>0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0</c:v>
                </c:pt>
                <c:pt idx="999">
                  <c:v>1</c:v>
                </c:pt>
                <c:pt idx="1000">
                  <c:v>1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2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</c:v>
                </c:pt>
                <c:pt idx="1011">
                  <c:v>0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1</c:v>
                </c:pt>
                <c:pt idx="1022">
                  <c:v>0</c:v>
                </c:pt>
                <c:pt idx="102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500-41D0-95F4-019DBE8D2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83128"/>
        <c:axId val="434780832"/>
      </c:scatterChart>
      <c:valAx>
        <c:axId val="434783128"/>
        <c:scaling>
          <c:orientation val="minMax"/>
          <c:max val="1000"/>
          <c:min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Channel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0832"/>
        <c:crosses val="autoZero"/>
        <c:crossBetween val="midCat"/>
      </c:valAx>
      <c:valAx>
        <c:axId val="434780832"/>
        <c:scaling>
          <c:orientation val="minMax"/>
          <c:max val="2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count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3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83027121609804"/>
          <c:y val="0.14872630504520268"/>
          <c:w val="0.13556146106736661"/>
          <c:h val="0.36979221347331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EBS /</a:t>
            </a:r>
            <a:r>
              <a:rPr lang="en-GB" baseline="0"/>
              <a:t> </a:t>
            </a:r>
            <a:r>
              <a:rPr lang="en-GB"/>
              <a:t>MB 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381452318461"/>
          <c:y val="0.13004629629629633"/>
          <c:w val="0.78696062992125981"/>
          <c:h val="0.7112572907553222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EBS!$B$1:$B$1024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EBS!$C$1:$C$1024</c:f>
              <c:numCache>
                <c:formatCode>General</c:formatCode>
                <c:ptCount val="1024"/>
                <c:pt idx="0">
                  <c:v>654</c:v>
                </c:pt>
                <c:pt idx="1">
                  <c:v>783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1</c:v>
                </c:pt>
                <c:pt idx="50">
                  <c:v>3</c:v>
                </c:pt>
                <c:pt idx="51">
                  <c:v>3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7</c:v>
                </c:pt>
                <c:pt idx="56">
                  <c:v>5</c:v>
                </c:pt>
                <c:pt idx="57">
                  <c:v>4</c:v>
                </c:pt>
                <c:pt idx="58">
                  <c:v>6</c:v>
                </c:pt>
                <c:pt idx="59">
                  <c:v>4</c:v>
                </c:pt>
                <c:pt idx="60">
                  <c:v>5</c:v>
                </c:pt>
                <c:pt idx="61">
                  <c:v>8</c:v>
                </c:pt>
                <c:pt idx="62">
                  <c:v>8</c:v>
                </c:pt>
                <c:pt idx="63">
                  <c:v>4</c:v>
                </c:pt>
                <c:pt idx="64">
                  <c:v>6</c:v>
                </c:pt>
                <c:pt idx="65">
                  <c:v>11</c:v>
                </c:pt>
                <c:pt idx="66">
                  <c:v>15</c:v>
                </c:pt>
                <c:pt idx="67">
                  <c:v>21</c:v>
                </c:pt>
                <c:pt idx="68">
                  <c:v>37</c:v>
                </c:pt>
                <c:pt idx="69">
                  <c:v>38</c:v>
                </c:pt>
                <c:pt idx="70">
                  <c:v>53</c:v>
                </c:pt>
                <c:pt idx="71">
                  <c:v>55</c:v>
                </c:pt>
                <c:pt idx="72">
                  <c:v>68</c:v>
                </c:pt>
                <c:pt idx="73">
                  <c:v>99</c:v>
                </c:pt>
                <c:pt idx="74">
                  <c:v>124</c:v>
                </c:pt>
                <c:pt idx="75">
                  <c:v>167</c:v>
                </c:pt>
                <c:pt idx="76">
                  <c:v>221</c:v>
                </c:pt>
                <c:pt idx="77">
                  <c:v>255</c:v>
                </c:pt>
                <c:pt idx="78">
                  <c:v>341</c:v>
                </c:pt>
                <c:pt idx="79">
                  <c:v>444</c:v>
                </c:pt>
                <c:pt idx="80">
                  <c:v>541</c:v>
                </c:pt>
                <c:pt idx="81">
                  <c:v>716</c:v>
                </c:pt>
                <c:pt idx="82">
                  <c:v>906</c:v>
                </c:pt>
                <c:pt idx="83">
                  <c:v>1019</c:v>
                </c:pt>
                <c:pt idx="84">
                  <c:v>1336</c:v>
                </c:pt>
                <c:pt idx="85">
                  <c:v>1592</c:v>
                </c:pt>
                <c:pt idx="86">
                  <c:v>1915</c:v>
                </c:pt>
                <c:pt idx="87">
                  <c:v>2357</c:v>
                </c:pt>
                <c:pt idx="88">
                  <c:v>2778</c:v>
                </c:pt>
                <c:pt idx="89">
                  <c:v>3171</c:v>
                </c:pt>
                <c:pt idx="90">
                  <c:v>3774</c:v>
                </c:pt>
                <c:pt idx="91">
                  <c:v>4110</c:v>
                </c:pt>
                <c:pt idx="92">
                  <c:v>4614</c:v>
                </c:pt>
                <c:pt idx="93">
                  <c:v>4974</c:v>
                </c:pt>
                <c:pt idx="94">
                  <c:v>5730</c:v>
                </c:pt>
                <c:pt idx="95">
                  <c:v>5953</c:v>
                </c:pt>
                <c:pt idx="96">
                  <c:v>6428</c:v>
                </c:pt>
                <c:pt idx="97">
                  <c:v>6855</c:v>
                </c:pt>
                <c:pt idx="98">
                  <c:v>7326</c:v>
                </c:pt>
                <c:pt idx="99">
                  <c:v>7749</c:v>
                </c:pt>
                <c:pt idx="100">
                  <c:v>8151</c:v>
                </c:pt>
                <c:pt idx="101">
                  <c:v>8608</c:v>
                </c:pt>
                <c:pt idx="102">
                  <c:v>8838</c:v>
                </c:pt>
                <c:pt idx="103">
                  <c:v>9334</c:v>
                </c:pt>
                <c:pt idx="104">
                  <c:v>9626</c:v>
                </c:pt>
                <c:pt idx="105">
                  <c:v>9828</c:v>
                </c:pt>
                <c:pt idx="106">
                  <c:v>10156</c:v>
                </c:pt>
                <c:pt idx="107">
                  <c:v>10736</c:v>
                </c:pt>
                <c:pt idx="108">
                  <c:v>10883</c:v>
                </c:pt>
                <c:pt idx="109">
                  <c:v>11268</c:v>
                </c:pt>
                <c:pt idx="110">
                  <c:v>11378</c:v>
                </c:pt>
                <c:pt idx="111">
                  <c:v>11694</c:v>
                </c:pt>
                <c:pt idx="112">
                  <c:v>12012</c:v>
                </c:pt>
                <c:pt idx="113">
                  <c:v>12450</c:v>
                </c:pt>
                <c:pt idx="114">
                  <c:v>12307</c:v>
                </c:pt>
                <c:pt idx="115">
                  <c:v>12492</c:v>
                </c:pt>
                <c:pt idx="116">
                  <c:v>12745</c:v>
                </c:pt>
                <c:pt idx="117">
                  <c:v>12989</c:v>
                </c:pt>
                <c:pt idx="118">
                  <c:v>13174</c:v>
                </c:pt>
                <c:pt idx="119">
                  <c:v>13367</c:v>
                </c:pt>
                <c:pt idx="120">
                  <c:v>13711</c:v>
                </c:pt>
                <c:pt idx="121">
                  <c:v>13724</c:v>
                </c:pt>
                <c:pt idx="122">
                  <c:v>13677</c:v>
                </c:pt>
                <c:pt idx="123">
                  <c:v>13811</c:v>
                </c:pt>
                <c:pt idx="124">
                  <c:v>14039</c:v>
                </c:pt>
                <c:pt idx="125">
                  <c:v>13971</c:v>
                </c:pt>
                <c:pt idx="126">
                  <c:v>14239</c:v>
                </c:pt>
                <c:pt idx="127">
                  <c:v>14550</c:v>
                </c:pt>
                <c:pt idx="128">
                  <c:v>14411</c:v>
                </c:pt>
                <c:pt idx="129">
                  <c:v>14395</c:v>
                </c:pt>
                <c:pt idx="130">
                  <c:v>14520</c:v>
                </c:pt>
                <c:pt idx="131">
                  <c:v>14562</c:v>
                </c:pt>
                <c:pt idx="132">
                  <c:v>14776</c:v>
                </c:pt>
                <c:pt idx="133">
                  <c:v>14663</c:v>
                </c:pt>
                <c:pt idx="134">
                  <c:v>14727</c:v>
                </c:pt>
                <c:pt idx="135">
                  <c:v>14918</c:v>
                </c:pt>
                <c:pt idx="136">
                  <c:v>14988</c:v>
                </c:pt>
                <c:pt idx="137">
                  <c:v>14871</c:v>
                </c:pt>
                <c:pt idx="138">
                  <c:v>15183</c:v>
                </c:pt>
                <c:pt idx="139">
                  <c:v>15113</c:v>
                </c:pt>
                <c:pt idx="140">
                  <c:v>15073</c:v>
                </c:pt>
                <c:pt idx="141">
                  <c:v>15186</c:v>
                </c:pt>
                <c:pt idx="142">
                  <c:v>15403</c:v>
                </c:pt>
                <c:pt idx="143">
                  <c:v>15346</c:v>
                </c:pt>
                <c:pt idx="144">
                  <c:v>15291</c:v>
                </c:pt>
                <c:pt idx="145">
                  <c:v>15524</c:v>
                </c:pt>
                <c:pt idx="146">
                  <c:v>15354</c:v>
                </c:pt>
                <c:pt idx="147">
                  <c:v>15620</c:v>
                </c:pt>
                <c:pt idx="148">
                  <c:v>15324</c:v>
                </c:pt>
                <c:pt idx="149">
                  <c:v>15563</c:v>
                </c:pt>
                <c:pt idx="150">
                  <c:v>15816</c:v>
                </c:pt>
                <c:pt idx="151">
                  <c:v>15494</c:v>
                </c:pt>
                <c:pt idx="152">
                  <c:v>15573</c:v>
                </c:pt>
                <c:pt idx="153">
                  <c:v>15706</c:v>
                </c:pt>
                <c:pt idx="154">
                  <c:v>15602</c:v>
                </c:pt>
                <c:pt idx="155">
                  <c:v>15785</c:v>
                </c:pt>
                <c:pt idx="156">
                  <c:v>15660</c:v>
                </c:pt>
                <c:pt idx="157">
                  <c:v>15744</c:v>
                </c:pt>
                <c:pt idx="158">
                  <c:v>15564</c:v>
                </c:pt>
                <c:pt idx="159">
                  <c:v>15976</c:v>
                </c:pt>
                <c:pt idx="160">
                  <c:v>15790</c:v>
                </c:pt>
                <c:pt idx="161">
                  <c:v>16004</c:v>
                </c:pt>
                <c:pt idx="162">
                  <c:v>15912</c:v>
                </c:pt>
                <c:pt idx="163">
                  <c:v>15794</c:v>
                </c:pt>
                <c:pt idx="164">
                  <c:v>15846</c:v>
                </c:pt>
                <c:pt idx="165">
                  <c:v>15823</c:v>
                </c:pt>
                <c:pt idx="166">
                  <c:v>15999</c:v>
                </c:pt>
                <c:pt idx="167">
                  <c:v>15725</c:v>
                </c:pt>
                <c:pt idx="168">
                  <c:v>15823</c:v>
                </c:pt>
                <c:pt idx="169">
                  <c:v>16042</c:v>
                </c:pt>
                <c:pt idx="170">
                  <c:v>15971</c:v>
                </c:pt>
                <c:pt idx="171">
                  <c:v>15861</c:v>
                </c:pt>
                <c:pt idx="172">
                  <c:v>15629</c:v>
                </c:pt>
                <c:pt idx="173">
                  <c:v>15724</c:v>
                </c:pt>
                <c:pt idx="174">
                  <c:v>16022</c:v>
                </c:pt>
                <c:pt idx="175">
                  <c:v>15728</c:v>
                </c:pt>
                <c:pt idx="176">
                  <c:v>15898</c:v>
                </c:pt>
                <c:pt idx="177">
                  <c:v>15888</c:v>
                </c:pt>
                <c:pt idx="178">
                  <c:v>15970</c:v>
                </c:pt>
                <c:pt idx="179">
                  <c:v>16181</c:v>
                </c:pt>
                <c:pt idx="180">
                  <c:v>16071</c:v>
                </c:pt>
                <c:pt idx="181">
                  <c:v>15796</c:v>
                </c:pt>
                <c:pt idx="182">
                  <c:v>15969</c:v>
                </c:pt>
                <c:pt idx="183">
                  <c:v>15925</c:v>
                </c:pt>
                <c:pt idx="184">
                  <c:v>15896</c:v>
                </c:pt>
                <c:pt idx="185">
                  <c:v>16027</c:v>
                </c:pt>
                <c:pt idx="186">
                  <c:v>16072</c:v>
                </c:pt>
                <c:pt idx="187">
                  <c:v>15945</c:v>
                </c:pt>
                <c:pt idx="188">
                  <c:v>16168</c:v>
                </c:pt>
                <c:pt idx="189">
                  <c:v>15836</c:v>
                </c:pt>
                <c:pt idx="190">
                  <c:v>15886</c:v>
                </c:pt>
                <c:pt idx="191">
                  <c:v>15986</c:v>
                </c:pt>
                <c:pt idx="192">
                  <c:v>16218</c:v>
                </c:pt>
                <c:pt idx="193">
                  <c:v>15936</c:v>
                </c:pt>
                <c:pt idx="194">
                  <c:v>16040</c:v>
                </c:pt>
                <c:pt idx="195">
                  <c:v>16192</c:v>
                </c:pt>
                <c:pt idx="196">
                  <c:v>16007</c:v>
                </c:pt>
                <c:pt idx="197">
                  <c:v>16021</c:v>
                </c:pt>
                <c:pt idx="198">
                  <c:v>16177</c:v>
                </c:pt>
                <c:pt idx="199">
                  <c:v>16274</c:v>
                </c:pt>
                <c:pt idx="200">
                  <c:v>16162</c:v>
                </c:pt>
                <c:pt idx="201">
                  <c:v>15937</c:v>
                </c:pt>
                <c:pt idx="202">
                  <c:v>16076</c:v>
                </c:pt>
                <c:pt idx="203">
                  <c:v>16007</c:v>
                </c:pt>
                <c:pt idx="204">
                  <c:v>16195</c:v>
                </c:pt>
                <c:pt idx="205">
                  <c:v>16015</c:v>
                </c:pt>
                <c:pt idx="206">
                  <c:v>15926</c:v>
                </c:pt>
                <c:pt idx="207">
                  <c:v>15956</c:v>
                </c:pt>
                <c:pt idx="208">
                  <c:v>16030</c:v>
                </c:pt>
                <c:pt idx="209">
                  <c:v>16212</c:v>
                </c:pt>
                <c:pt idx="210">
                  <c:v>16027</c:v>
                </c:pt>
                <c:pt idx="211">
                  <c:v>16149</c:v>
                </c:pt>
                <c:pt idx="212">
                  <c:v>16309</c:v>
                </c:pt>
                <c:pt idx="213">
                  <c:v>15920</c:v>
                </c:pt>
                <c:pt idx="214">
                  <c:v>16029</c:v>
                </c:pt>
                <c:pt idx="215">
                  <c:v>16022</c:v>
                </c:pt>
                <c:pt idx="216">
                  <c:v>16310</c:v>
                </c:pt>
                <c:pt idx="217">
                  <c:v>15937</c:v>
                </c:pt>
                <c:pt idx="218">
                  <c:v>16144</c:v>
                </c:pt>
                <c:pt idx="219">
                  <c:v>16116</c:v>
                </c:pt>
                <c:pt idx="220">
                  <c:v>15992</c:v>
                </c:pt>
                <c:pt idx="221">
                  <c:v>16071</c:v>
                </c:pt>
                <c:pt idx="222">
                  <c:v>16175</c:v>
                </c:pt>
                <c:pt idx="223">
                  <c:v>16177</c:v>
                </c:pt>
                <c:pt idx="224">
                  <c:v>16061</c:v>
                </c:pt>
                <c:pt idx="225">
                  <c:v>16056</c:v>
                </c:pt>
                <c:pt idx="226">
                  <c:v>16294</c:v>
                </c:pt>
                <c:pt idx="227">
                  <c:v>16271</c:v>
                </c:pt>
                <c:pt idx="228">
                  <c:v>16051</c:v>
                </c:pt>
                <c:pt idx="229">
                  <c:v>16116</c:v>
                </c:pt>
                <c:pt idx="230">
                  <c:v>15944</c:v>
                </c:pt>
                <c:pt idx="231">
                  <c:v>16154</c:v>
                </c:pt>
                <c:pt idx="232">
                  <c:v>15998</c:v>
                </c:pt>
                <c:pt idx="233">
                  <c:v>16261</c:v>
                </c:pt>
                <c:pt idx="234">
                  <c:v>15985</c:v>
                </c:pt>
                <c:pt idx="235">
                  <c:v>15958</c:v>
                </c:pt>
                <c:pt idx="236">
                  <c:v>15989</c:v>
                </c:pt>
                <c:pt idx="237">
                  <c:v>15956</c:v>
                </c:pt>
                <c:pt idx="238">
                  <c:v>15918</c:v>
                </c:pt>
                <c:pt idx="239">
                  <c:v>15901</c:v>
                </c:pt>
                <c:pt idx="240">
                  <c:v>15928</c:v>
                </c:pt>
                <c:pt idx="241">
                  <c:v>16173</c:v>
                </c:pt>
                <c:pt idx="242">
                  <c:v>16124</c:v>
                </c:pt>
                <c:pt idx="243">
                  <c:v>16138</c:v>
                </c:pt>
                <c:pt idx="244">
                  <c:v>15908</c:v>
                </c:pt>
                <c:pt idx="245">
                  <c:v>16020</c:v>
                </c:pt>
                <c:pt idx="246">
                  <c:v>16089</c:v>
                </c:pt>
                <c:pt idx="247">
                  <c:v>16084</c:v>
                </c:pt>
                <c:pt idx="248">
                  <c:v>16008</c:v>
                </c:pt>
                <c:pt idx="249">
                  <c:v>15820</c:v>
                </c:pt>
                <c:pt idx="250">
                  <c:v>15890</c:v>
                </c:pt>
                <c:pt idx="251">
                  <c:v>15807</c:v>
                </c:pt>
                <c:pt idx="252">
                  <c:v>15880</c:v>
                </c:pt>
                <c:pt idx="253">
                  <c:v>16206</c:v>
                </c:pt>
                <c:pt idx="254">
                  <c:v>16084</c:v>
                </c:pt>
                <c:pt idx="255">
                  <c:v>15821</c:v>
                </c:pt>
                <c:pt idx="256">
                  <c:v>15900</c:v>
                </c:pt>
                <c:pt idx="257">
                  <c:v>15962</c:v>
                </c:pt>
                <c:pt idx="258">
                  <c:v>16104</c:v>
                </c:pt>
                <c:pt idx="259">
                  <c:v>15881</c:v>
                </c:pt>
                <c:pt idx="260">
                  <c:v>15978</c:v>
                </c:pt>
                <c:pt idx="261">
                  <c:v>15868</c:v>
                </c:pt>
                <c:pt idx="262">
                  <c:v>16028</c:v>
                </c:pt>
                <c:pt idx="263">
                  <c:v>15904</c:v>
                </c:pt>
                <c:pt idx="264">
                  <c:v>15930</c:v>
                </c:pt>
                <c:pt idx="265">
                  <c:v>16041</c:v>
                </c:pt>
                <c:pt idx="266">
                  <c:v>16035</c:v>
                </c:pt>
                <c:pt idx="267">
                  <c:v>15912</c:v>
                </c:pt>
                <c:pt idx="268">
                  <c:v>15637</c:v>
                </c:pt>
                <c:pt idx="269">
                  <c:v>15743</c:v>
                </c:pt>
                <c:pt idx="270">
                  <c:v>15945</c:v>
                </c:pt>
                <c:pt idx="271">
                  <c:v>16020</c:v>
                </c:pt>
                <c:pt idx="272">
                  <c:v>15827</c:v>
                </c:pt>
                <c:pt idx="273">
                  <c:v>15934</c:v>
                </c:pt>
                <c:pt idx="274">
                  <c:v>15865</c:v>
                </c:pt>
                <c:pt idx="275">
                  <c:v>15776</c:v>
                </c:pt>
                <c:pt idx="276">
                  <c:v>15984</c:v>
                </c:pt>
                <c:pt idx="277">
                  <c:v>16039</c:v>
                </c:pt>
                <c:pt idx="278">
                  <c:v>16036</c:v>
                </c:pt>
                <c:pt idx="279">
                  <c:v>15835</c:v>
                </c:pt>
                <c:pt idx="280">
                  <c:v>15682</c:v>
                </c:pt>
                <c:pt idx="281">
                  <c:v>15713</c:v>
                </c:pt>
                <c:pt idx="282">
                  <c:v>15786</c:v>
                </c:pt>
                <c:pt idx="283">
                  <c:v>15907</c:v>
                </c:pt>
                <c:pt idx="284">
                  <c:v>15786</c:v>
                </c:pt>
                <c:pt idx="285">
                  <c:v>15555</c:v>
                </c:pt>
                <c:pt idx="286">
                  <c:v>15793</c:v>
                </c:pt>
                <c:pt idx="287">
                  <c:v>15743</c:v>
                </c:pt>
                <c:pt idx="288">
                  <c:v>15692</c:v>
                </c:pt>
                <c:pt idx="289">
                  <c:v>15678</c:v>
                </c:pt>
                <c:pt idx="290">
                  <c:v>15943</c:v>
                </c:pt>
                <c:pt idx="291">
                  <c:v>15635</c:v>
                </c:pt>
                <c:pt idx="292">
                  <c:v>15947</c:v>
                </c:pt>
                <c:pt idx="293">
                  <c:v>15865</c:v>
                </c:pt>
                <c:pt idx="294">
                  <c:v>15710</c:v>
                </c:pt>
                <c:pt idx="295">
                  <c:v>15584</c:v>
                </c:pt>
                <c:pt idx="296">
                  <c:v>15662</c:v>
                </c:pt>
                <c:pt idx="297">
                  <c:v>15765</c:v>
                </c:pt>
                <c:pt idx="298">
                  <c:v>15588</c:v>
                </c:pt>
                <c:pt idx="299">
                  <c:v>15520</c:v>
                </c:pt>
                <c:pt idx="300">
                  <c:v>15698</c:v>
                </c:pt>
                <c:pt idx="301">
                  <c:v>15535</c:v>
                </c:pt>
                <c:pt idx="302">
                  <c:v>15620</c:v>
                </c:pt>
                <c:pt idx="303">
                  <c:v>15614</c:v>
                </c:pt>
                <c:pt idx="304">
                  <c:v>15470</c:v>
                </c:pt>
                <c:pt idx="305">
                  <c:v>15756</c:v>
                </c:pt>
                <c:pt idx="306">
                  <c:v>15648</c:v>
                </c:pt>
                <c:pt idx="307">
                  <c:v>15668</c:v>
                </c:pt>
                <c:pt idx="308">
                  <c:v>15625</c:v>
                </c:pt>
                <c:pt idx="309">
                  <c:v>15639</c:v>
                </c:pt>
                <c:pt idx="310">
                  <c:v>15681</c:v>
                </c:pt>
                <c:pt idx="311">
                  <c:v>15650</c:v>
                </c:pt>
                <c:pt idx="312">
                  <c:v>15301</c:v>
                </c:pt>
                <c:pt idx="313">
                  <c:v>15703</c:v>
                </c:pt>
                <c:pt idx="314">
                  <c:v>15542</c:v>
                </c:pt>
                <c:pt idx="315">
                  <c:v>15551</c:v>
                </c:pt>
                <c:pt idx="316">
                  <c:v>15426</c:v>
                </c:pt>
                <c:pt idx="317">
                  <c:v>15500</c:v>
                </c:pt>
                <c:pt idx="318">
                  <c:v>15484</c:v>
                </c:pt>
                <c:pt idx="319">
                  <c:v>15426</c:v>
                </c:pt>
                <c:pt idx="320">
                  <c:v>15505</c:v>
                </c:pt>
                <c:pt idx="321">
                  <c:v>15459</c:v>
                </c:pt>
                <c:pt idx="322">
                  <c:v>15407</c:v>
                </c:pt>
                <c:pt idx="323">
                  <c:v>15439</c:v>
                </c:pt>
                <c:pt idx="324">
                  <c:v>15611</c:v>
                </c:pt>
                <c:pt idx="325">
                  <c:v>15570</c:v>
                </c:pt>
                <c:pt idx="326">
                  <c:v>15329</c:v>
                </c:pt>
                <c:pt idx="327">
                  <c:v>15747</c:v>
                </c:pt>
                <c:pt idx="328">
                  <c:v>15400</c:v>
                </c:pt>
                <c:pt idx="329">
                  <c:v>15344</c:v>
                </c:pt>
                <c:pt idx="330">
                  <c:v>15440</c:v>
                </c:pt>
                <c:pt idx="331">
                  <c:v>15456</c:v>
                </c:pt>
                <c:pt idx="332">
                  <c:v>15414</c:v>
                </c:pt>
                <c:pt idx="333">
                  <c:v>15469</c:v>
                </c:pt>
                <c:pt idx="334">
                  <c:v>15373</c:v>
                </c:pt>
                <c:pt idx="335">
                  <c:v>15226</c:v>
                </c:pt>
                <c:pt idx="336">
                  <c:v>15305</c:v>
                </c:pt>
                <c:pt idx="337">
                  <c:v>15382</c:v>
                </c:pt>
                <c:pt idx="338">
                  <c:v>15193</c:v>
                </c:pt>
                <c:pt idx="339">
                  <c:v>15503</c:v>
                </c:pt>
                <c:pt idx="340">
                  <c:v>15356</c:v>
                </c:pt>
                <c:pt idx="341">
                  <c:v>15173</c:v>
                </c:pt>
                <c:pt idx="342">
                  <c:v>15204</c:v>
                </c:pt>
                <c:pt idx="343">
                  <c:v>15522</c:v>
                </c:pt>
                <c:pt idx="344">
                  <c:v>15152</c:v>
                </c:pt>
                <c:pt idx="345">
                  <c:v>15048</c:v>
                </c:pt>
                <c:pt idx="346">
                  <c:v>15064</c:v>
                </c:pt>
                <c:pt idx="347">
                  <c:v>15091</c:v>
                </c:pt>
                <c:pt idx="348">
                  <c:v>15349</c:v>
                </c:pt>
                <c:pt idx="349">
                  <c:v>15098</c:v>
                </c:pt>
                <c:pt idx="350">
                  <c:v>15079</c:v>
                </c:pt>
                <c:pt idx="351">
                  <c:v>15059</c:v>
                </c:pt>
                <c:pt idx="352">
                  <c:v>15161</c:v>
                </c:pt>
                <c:pt idx="353">
                  <c:v>15173</c:v>
                </c:pt>
                <c:pt idx="354">
                  <c:v>15277</c:v>
                </c:pt>
                <c:pt idx="355">
                  <c:v>15284</c:v>
                </c:pt>
                <c:pt idx="356">
                  <c:v>14996</c:v>
                </c:pt>
                <c:pt idx="357">
                  <c:v>15144</c:v>
                </c:pt>
                <c:pt idx="358">
                  <c:v>15107</c:v>
                </c:pt>
                <c:pt idx="359">
                  <c:v>15265</c:v>
                </c:pt>
                <c:pt idx="360">
                  <c:v>15093</c:v>
                </c:pt>
                <c:pt idx="361">
                  <c:v>15079</c:v>
                </c:pt>
                <c:pt idx="362">
                  <c:v>14958</c:v>
                </c:pt>
                <c:pt idx="363">
                  <c:v>15051</c:v>
                </c:pt>
                <c:pt idx="364">
                  <c:v>15132</c:v>
                </c:pt>
                <c:pt idx="365">
                  <c:v>14931</c:v>
                </c:pt>
                <c:pt idx="366">
                  <c:v>15080</c:v>
                </c:pt>
                <c:pt idx="367">
                  <c:v>14866</c:v>
                </c:pt>
                <c:pt idx="368">
                  <c:v>15246</c:v>
                </c:pt>
                <c:pt idx="369">
                  <c:v>15126</c:v>
                </c:pt>
                <c:pt idx="370">
                  <c:v>15136</c:v>
                </c:pt>
                <c:pt idx="371">
                  <c:v>14902</c:v>
                </c:pt>
                <c:pt idx="372">
                  <c:v>15159</c:v>
                </c:pt>
                <c:pt idx="373">
                  <c:v>14913</c:v>
                </c:pt>
                <c:pt idx="374">
                  <c:v>15203</c:v>
                </c:pt>
                <c:pt idx="375">
                  <c:v>14913</c:v>
                </c:pt>
                <c:pt idx="376">
                  <c:v>14966</c:v>
                </c:pt>
                <c:pt idx="377">
                  <c:v>14974</c:v>
                </c:pt>
                <c:pt idx="378">
                  <c:v>14952</c:v>
                </c:pt>
                <c:pt idx="379">
                  <c:v>14826</c:v>
                </c:pt>
                <c:pt idx="380">
                  <c:v>14831</c:v>
                </c:pt>
                <c:pt idx="381">
                  <c:v>14908</c:v>
                </c:pt>
                <c:pt idx="382">
                  <c:v>14995</c:v>
                </c:pt>
                <c:pt idx="383">
                  <c:v>15040</c:v>
                </c:pt>
                <c:pt idx="384">
                  <c:v>14871</c:v>
                </c:pt>
                <c:pt idx="385">
                  <c:v>15033</c:v>
                </c:pt>
                <c:pt idx="386">
                  <c:v>14934</c:v>
                </c:pt>
                <c:pt idx="387">
                  <c:v>14667</c:v>
                </c:pt>
                <c:pt idx="388">
                  <c:v>14484</c:v>
                </c:pt>
                <c:pt idx="389">
                  <c:v>14755</c:v>
                </c:pt>
                <c:pt idx="390">
                  <c:v>14778</c:v>
                </c:pt>
                <c:pt idx="391">
                  <c:v>14846</c:v>
                </c:pt>
                <c:pt idx="392">
                  <c:v>14700</c:v>
                </c:pt>
                <c:pt idx="393">
                  <c:v>14979</c:v>
                </c:pt>
                <c:pt idx="394">
                  <c:v>14644</c:v>
                </c:pt>
                <c:pt idx="395">
                  <c:v>14730</c:v>
                </c:pt>
                <c:pt idx="396">
                  <c:v>14770</c:v>
                </c:pt>
                <c:pt idx="397">
                  <c:v>14668</c:v>
                </c:pt>
                <c:pt idx="398">
                  <c:v>14660</c:v>
                </c:pt>
                <c:pt idx="399">
                  <c:v>14709</c:v>
                </c:pt>
                <c:pt idx="400">
                  <c:v>14747</c:v>
                </c:pt>
                <c:pt idx="401">
                  <c:v>14666</c:v>
                </c:pt>
                <c:pt idx="402">
                  <c:v>14746</c:v>
                </c:pt>
                <c:pt idx="403">
                  <c:v>14741</c:v>
                </c:pt>
                <c:pt idx="404">
                  <c:v>14473</c:v>
                </c:pt>
                <c:pt idx="405">
                  <c:v>14494</c:v>
                </c:pt>
                <c:pt idx="406">
                  <c:v>14558</c:v>
                </c:pt>
                <c:pt idx="407">
                  <c:v>14612</c:v>
                </c:pt>
                <c:pt idx="408">
                  <c:v>14304</c:v>
                </c:pt>
                <c:pt idx="409">
                  <c:v>14461</c:v>
                </c:pt>
                <c:pt idx="410">
                  <c:v>14664</c:v>
                </c:pt>
                <c:pt idx="411">
                  <c:v>14384</c:v>
                </c:pt>
                <c:pt idx="412">
                  <c:v>14363</c:v>
                </c:pt>
                <c:pt idx="413">
                  <c:v>14582</c:v>
                </c:pt>
                <c:pt idx="414">
                  <c:v>14454</c:v>
                </c:pt>
                <c:pt idx="415">
                  <c:v>14634</c:v>
                </c:pt>
                <c:pt idx="416">
                  <c:v>14418</c:v>
                </c:pt>
                <c:pt idx="417">
                  <c:v>14439</c:v>
                </c:pt>
                <c:pt idx="418">
                  <c:v>14537</c:v>
                </c:pt>
                <c:pt idx="419">
                  <c:v>14433</c:v>
                </c:pt>
                <c:pt idx="420">
                  <c:v>14366</c:v>
                </c:pt>
                <c:pt idx="421">
                  <c:v>14640</c:v>
                </c:pt>
                <c:pt idx="422">
                  <c:v>14723</c:v>
                </c:pt>
                <c:pt idx="423">
                  <c:v>14502</c:v>
                </c:pt>
                <c:pt idx="424">
                  <c:v>14527</c:v>
                </c:pt>
                <c:pt idx="425">
                  <c:v>14325</c:v>
                </c:pt>
                <c:pt idx="426">
                  <c:v>14337</c:v>
                </c:pt>
                <c:pt idx="427">
                  <c:v>14178</c:v>
                </c:pt>
                <c:pt idx="428">
                  <c:v>14351</c:v>
                </c:pt>
                <c:pt idx="429">
                  <c:v>14418</c:v>
                </c:pt>
                <c:pt idx="430">
                  <c:v>14161</c:v>
                </c:pt>
                <c:pt idx="431">
                  <c:v>14378</c:v>
                </c:pt>
                <c:pt idx="432">
                  <c:v>14434</c:v>
                </c:pt>
                <c:pt idx="433">
                  <c:v>14509</c:v>
                </c:pt>
                <c:pt idx="434">
                  <c:v>14449</c:v>
                </c:pt>
                <c:pt idx="435">
                  <c:v>14257</c:v>
                </c:pt>
                <c:pt idx="436">
                  <c:v>14252</c:v>
                </c:pt>
                <c:pt idx="437">
                  <c:v>14139</c:v>
                </c:pt>
                <c:pt idx="438">
                  <c:v>14360</c:v>
                </c:pt>
                <c:pt idx="439">
                  <c:v>14085</c:v>
                </c:pt>
                <c:pt idx="440">
                  <c:v>14213</c:v>
                </c:pt>
                <c:pt idx="441">
                  <c:v>14317</c:v>
                </c:pt>
                <c:pt idx="442">
                  <c:v>14258</c:v>
                </c:pt>
                <c:pt idx="443">
                  <c:v>14224</c:v>
                </c:pt>
                <c:pt idx="444">
                  <c:v>14170</c:v>
                </c:pt>
                <c:pt idx="445">
                  <c:v>14220</c:v>
                </c:pt>
                <c:pt idx="446">
                  <c:v>14142</c:v>
                </c:pt>
                <c:pt idx="447">
                  <c:v>14215</c:v>
                </c:pt>
                <c:pt idx="448">
                  <c:v>14328</c:v>
                </c:pt>
                <c:pt idx="449">
                  <c:v>14192</c:v>
                </c:pt>
                <c:pt idx="450">
                  <c:v>14036</c:v>
                </c:pt>
                <c:pt idx="451">
                  <c:v>14276</c:v>
                </c:pt>
                <c:pt idx="452">
                  <c:v>14018</c:v>
                </c:pt>
                <c:pt idx="453">
                  <c:v>14118</c:v>
                </c:pt>
                <c:pt idx="454">
                  <c:v>14085</c:v>
                </c:pt>
                <c:pt idx="455">
                  <c:v>14143</c:v>
                </c:pt>
                <c:pt idx="456">
                  <c:v>14119</c:v>
                </c:pt>
                <c:pt idx="457">
                  <c:v>14051</c:v>
                </c:pt>
                <c:pt idx="458">
                  <c:v>14187</c:v>
                </c:pt>
                <c:pt idx="459">
                  <c:v>14253</c:v>
                </c:pt>
                <c:pt idx="460">
                  <c:v>14129</c:v>
                </c:pt>
                <c:pt idx="461">
                  <c:v>14200</c:v>
                </c:pt>
                <c:pt idx="462">
                  <c:v>13952</c:v>
                </c:pt>
                <c:pt idx="463">
                  <c:v>13971</c:v>
                </c:pt>
                <c:pt idx="464">
                  <c:v>13940</c:v>
                </c:pt>
                <c:pt idx="465">
                  <c:v>13861</c:v>
                </c:pt>
                <c:pt idx="466">
                  <c:v>13873</c:v>
                </c:pt>
                <c:pt idx="467">
                  <c:v>14299</c:v>
                </c:pt>
                <c:pt idx="468">
                  <c:v>14211</c:v>
                </c:pt>
                <c:pt idx="469">
                  <c:v>13712</c:v>
                </c:pt>
                <c:pt idx="470">
                  <c:v>13875</c:v>
                </c:pt>
                <c:pt idx="471">
                  <c:v>13943</c:v>
                </c:pt>
                <c:pt idx="472">
                  <c:v>13954</c:v>
                </c:pt>
                <c:pt idx="473">
                  <c:v>13936</c:v>
                </c:pt>
                <c:pt idx="474">
                  <c:v>13767</c:v>
                </c:pt>
                <c:pt idx="475">
                  <c:v>14063</c:v>
                </c:pt>
                <c:pt idx="476">
                  <c:v>13996</c:v>
                </c:pt>
                <c:pt idx="477">
                  <c:v>13761</c:v>
                </c:pt>
                <c:pt idx="478">
                  <c:v>13735</c:v>
                </c:pt>
                <c:pt idx="479">
                  <c:v>13785</c:v>
                </c:pt>
                <c:pt idx="480">
                  <c:v>13888</c:v>
                </c:pt>
                <c:pt idx="481">
                  <c:v>13843</c:v>
                </c:pt>
                <c:pt idx="482">
                  <c:v>13606</c:v>
                </c:pt>
                <c:pt idx="483">
                  <c:v>13617</c:v>
                </c:pt>
                <c:pt idx="484">
                  <c:v>13665</c:v>
                </c:pt>
                <c:pt idx="485">
                  <c:v>13572</c:v>
                </c:pt>
                <c:pt idx="486">
                  <c:v>13528</c:v>
                </c:pt>
                <c:pt idx="487">
                  <c:v>13654</c:v>
                </c:pt>
                <c:pt idx="488">
                  <c:v>13615</c:v>
                </c:pt>
                <c:pt idx="489">
                  <c:v>13612</c:v>
                </c:pt>
                <c:pt idx="490">
                  <c:v>13631</c:v>
                </c:pt>
                <c:pt idx="491">
                  <c:v>13787</c:v>
                </c:pt>
                <c:pt idx="492">
                  <c:v>13846</c:v>
                </c:pt>
                <c:pt idx="493">
                  <c:v>13496</c:v>
                </c:pt>
                <c:pt idx="494">
                  <c:v>13718</c:v>
                </c:pt>
                <c:pt idx="495">
                  <c:v>13776</c:v>
                </c:pt>
                <c:pt idx="496">
                  <c:v>13448</c:v>
                </c:pt>
                <c:pt idx="497">
                  <c:v>13778</c:v>
                </c:pt>
                <c:pt idx="498">
                  <c:v>13765</c:v>
                </c:pt>
                <c:pt idx="499">
                  <c:v>13539</c:v>
                </c:pt>
                <c:pt idx="500">
                  <c:v>13705</c:v>
                </c:pt>
                <c:pt idx="501">
                  <c:v>13334</c:v>
                </c:pt>
                <c:pt idx="502">
                  <c:v>13610</c:v>
                </c:pt>
                <c:pt idx="503">
                  <c:v>13453</c:v>
                </c:pt>
                <c:pt idx="504">
                  <c:v>13488</c:v>
                </c:pt>
                <c:pt idx="505">
                  <c:v>13290</c:v>
                </c:pt>
                <c:pt idx="506">
                  <c:v>13465</c:v>
                </c:pt>
                <c:pt idx="507">
                  <c:v>13532</c:v>
                </c:pt>
                <c:pt idx="508">
                  <c:v>13496</c:v>
                </c:pt>
                <c:pt idx="509">
                  <c:v>13310</c:v>
                </c:pt>
                <c:pt idx="510">
                  <c:v>13518</c:v>
                </c:pt>
                <c:pt idx="511">
                  <c:v>13302</c:v>
                </c:pt>
                <c:pt idx="512">
                  <c:v>13243</c:v>
                </c:pt>
                <c:pt idx="513">
                  <c:v>13279</c:v>
                </c:pt>
                <c:pt idx="514">
                  <c:v>13151</c:v>
                </c:pt>
                <c:pt idx="515">
                  <c:v>13042</c:v>
                </c:pt>
                <c:pt idx="516">
                  <c:v>13041</c:v>
                </c:pt>
                <c:pt idx="517">
                  <c:v>13186</c:v>
                </c:pt>
                <c:pt idx="518">
                  <c:v>13123</c:v>
                </c:pt>
                <c:pt idx="519">
                  <c:v>12906</c:v>
                </c:pt>
                <c:pt idx="520">
                  <c:v>12765</c:v>
                </c:pt>
                <c:pt idx="521">
                  <c:v>12934</c:v>
                </c:pt>
                <c:pt idx="522">
                  <c:v>12637</c:v>
                </c:pt>
                <c:pt idx="523">
                  <c:v>12578</c:v>
                </c:pt>
                <c:pt idx="524">
                  <c:v>12245</c:v>
                </c:pt>
                <c:pt idx="525">
                  <c:v>12109</c:v>
                </c:pt>
                <c:pt idx="526">
                  <c:v>11948</c:v>
                </c:pt>
                <c:pt idx="527">
                  <c:v>11828</c:v>
                </c:pt>
                <c:pt idx="528">
                  <c:v>11364</c:v>
                </c:pt>
                <c:pt idx="529">
                  <c:v>11290</c:v>
                </c:pt>
                <c:pt idx="530">
                  <c:v>10863</c:v>
                </c:pt>
                <c:pt idx="531">
                  <c:v>10382</c:v>
                </c:pt>
                <c:pt idx="532">
                  <c:v>10132</c:v>
                </c:pt>
                <c:pt idx="533">
                  <c:v>9733</c:v>
                </c:pt>
                <c:pt idx="534">
                  <c:v>9335</c:v>
                </c:pt>
                <c:pt idx="535">
                  <c:v>8813</c:v>
                </c:pt>
                <c:pt idx="536">
                  <c:v>8412</c:v>
                </c:pt>
                <c:pt idx="537">
                  <c:v>7858</c:v>
                </c:pt>
                <c:pt idx="538">
                  <c:v>7273</c:v>
                </c:pt>
                <c:pt idx="539">
                  <c:v>6874</c:v>
                </c:pt>
                <c:pt idx="540">
                  <c:v>6639</c:v>
                </c:pt>
                <c:pt idx="541">
                  <c:v>6086</c:v>
                </c:pt>
                <c:pt idx="542">
                  <c:v>5773</c:v>
                </c:pt>
                <c:pt idx="543">
                  <c:v>5381</c:v>
                </c:pt>
                <c:pt idx="544">
                  <c:v>4982</c:v>
                </c:pt>
                <c:pt idx="545">
                  <c:v>4524</c:v>
                </c:pt>
                <c:pt idx="546">
                  <c:v>4229</c:v>
                </c:pt>
                <c:pt idx="547">
                  <c:v>3951</c:v>
                </c:pt>
                <c:pt idx="548">
                  <c:v>3669</c:v>
                </c:pt>
                <c:pt idx="549">
                  <c:v>3486</c:v>
                </c:pt>
                <c:pt idx="550">
                  <c:v>3210</c:v>
                </c:pt>
                <c:pt idx="551">
                  <c:v>2968</c:v>
                </c:pt>
                <c:pt idx="552">
                  <c:v>2798</c:v>
                </c:pt>
                <c:pt idx="553">
                  <c:v>2724</c:v>
                </c:pt>
                <c:pt idx="554">
                  <c:v>2378</c:v>
                </c:pt>
                <c:pt idx="555">
                  <c:v>2276</c:v>
                </c:pt>
                <c:pt idx="556">
                  <c:v>2214</c:v>
                </c:pt>
                <c:pt idx="557">
                  <c:v>2016</c:v>
                </c:pt>
                <c:pt idx="558">
                  <c:v>1872</c:v>
                </c:pt>
                <c:pt idx="559">
                  <c:v>1824</c:v>
                </c:pt>
                <c:pt idx="560">
                  <c:v>1739</c:v>
                </c:pt>
                <c:pt idx="561">
                  <c:v>1587</c:v>
                </c:pt>
                <c:pt idx="562">
                  <c:v>1524</c:v>
                </c:pt>
                <c:pt idx="563">
                  <c:v>1442</c:v>
                </c:pt>
                <c:pt idx="564">
                  <c:v>1339</c:v>
                </c:pt>
                <c:pt idx="565">
                  <c:v>1327</c:v>
                </c:pt>
                <c:pt idx="566">
                  <c:v>1211</c:v>
                </c:pt>
                <c:pt idx="567">
                  <c:v>1220</c:v>
                </c:pt>
                <c:pt idx="568">
                  <c:v>1159</c:v>
                </c:pt>
                <c:pt idx="569">
                  <c:v>1147</c:v>
                </c:pt>
                <c:pt idx="570">
                  <c:v>1084</c:v>
                </c:pt>
                <c:pt idx="571">
                  <c:v>999</c:v>
                </c:pt>
                <c:pt idx="572">
                  <c:v>928</c:v>
                </c:pt>
                <c:pt idx="573">
                  <c:v>917</c:v>
                </c:pt>
                <c:pt idx="574">
                  <c:v>944</c:v>
                </c:pt>
                <c:pt idx="575">
                  <c:v>862</c:v>
                </c:pt>
                <c:pt idx="576">
                  <c:v>800</c:v>
                </c:pt>
                <c:pt idx="577">
                  <c:v>841</c:v>
                </c:pt>
                <c:pt idx="578">
                  <c:v>769</c:v>
                </c:pt>
                <c:pt idx="579">
                  <c:v>783</c:v>
                </c:pt>
                <c:pt idx="580">
                  <c:v>735</c:v>
                </c:pt>
                <c:pt idx="581">
                  <c:v>691</c:v>
                </c:pt>
                <c:pt idx="582">
                  <c:v>707</c:v>
                </c:pt>
                <c:pt idx="583">
                  <c:v>690</c:v>
                </c:pt>
                <c:pt idx="584">
                  <c:v>705</c:v>
                </c:pt>
                <c:pt idx="585">
                  <c:v>727</c:v>
                </c:pt>
                <c:pt idx="586">
                  <c:v>641</c:v>
                </c:pt>
                <c:pt idx="587">
                  <c:v>653</c:v>
                </c:pt>
                <c:pt idx="588">
                  <c:v>614</c:v>
                </c:pt>
                <c:pt idx="589">
                  <c:v>584</c:v>
                </c:pt>
                <c:pt idx="590">
                  <c:v>556</c:v>
                </c:pt>
                <c:pt idx="591">
                  <c:v>561</c:v>
                </c:pt>
                <c:pt idx="592">
                  <c:v>568</c:v>
                </c:pt>
                <c:pt idx="593">
                  <c:v>567</c:v>
                </c:pt>
                <c:pt idx="594">
                  <c:v>560</c:v>
                </c:pt>
                <c:pt idx="595">
                  <c:v>551</c:v>
                </c:pt>
                <c:pt idx="596">
                  <c:v>548</c:v>
                </c:pt>
                <c:pt idx="597">
                  <c:v>557</c:v>
                </c:pt>
                <c:pt idx="598">
                  <c:v>554</c:v>
                </c:pt>
                <c:pt idx="599">
                  <c:v>545</c:v>
                </c:pt>
                <c:pt idx="600">
                  <c:v>555</c:v>
                </c:pt>
                <c:pt idx="601">
                  <c:v>518</c:v>
                </c:pt>
                <c:pt idx="602">
                  <c:v>487</c:v>
                </c:pt>
                <c:pt idx="603">
                  <c:v>539</c:v>
                </c:pt>
                <c:pt idx="604">
                  <c:v>488</c:v>
                </c:pt>
                <c:pt idx="605">
                  <c:v>524</c:v>
                </c:pt>
                <c:pt idx="606">
                  <c:v>526</c:v>
                </c:pt>
                <c:pt idx="607">
                  <c:v>494</c:v>
                </c:pt>
                <c:pt idx="608">
                  <c:v>507</c:v>
                </c:pt>
                <c:pt idx="609">
                  <c:v>516</c:v>
                </c:pt>
                <c:pt idx="610">
                  <c:v>467</c:v>
                </c:pt>
                <c:pt idx="611">
                  <c:v>467</c:v>
                </c:pt>
                <c:pt idx="612">
                  <c:v>475</c:v>
                </c:pt>
                <c:pt idx="613">
                  <c:v>477</c:v>
                </c:pt>
                <c:pt idx="614">
                  <c:v>487</c:v>
                </c:pt>
                <c:pt idx="615">
                  <c:v>471</c:v>
                </c:pt>
                <c:pt idx="616">
                  <c:v>509</c:v>
                </c:pt>
                <c:pt idx="617">
                  <c:v>490</c:v>
                </c:pt>
                <c:pt idx="618">
                  <c:v>483</c:v>
                </c:pt>
                <c:pt idx="619">
                  <c:v>512</c:v>
                </c:pt>
                <c:pt idx="620">
                  <c:v>472</c:v>
                </c:pt>
                <c:pt idx="621">
                  <c:v>460</c:v>
                </c:pt>
                <c:pt idx="622">
                  <c:v>486</c:v>
                </c:pt>
                <c:pt idx="623">
                  <c:v>453</c:v>
                </c:pt>
                <c:pt idx="624">
                  <c:v>471</c:v>
                </c:pt>
                <c:pt idx="625">
                  <c:v>486</c:v>
                </c:pt>
                <c:pt idx="626">
                  <c:v>453</c:v>
                </c:pt>
                <c:pt idx="627">
                  <c:v>418</c:v>
                </c:pt>
                <c:pt idx="628">
                  <c:v>462</c:v>
                </c:pt>
                <c:pt idx="629">
                  <c:v>431</c:v>
                </c:pt>
                <c:pt idx="630">
                  <c:v>448</c:v>
                </c:pt>
                <c:pt idx="631">
                  <c:v>492</c:v>
                </c:pt>
                <c:pt idx="632">
                  <c:v>472</c:v>
                </c:pt>
                <c:pt idx="633">
                  <c:v>444</c:v>
                </c:pt>
                <c:pt idx="634">
                  <c:v>490</c:v>
                </c:pt>
                <c:pt idx="635">
                  <c:v>484</c:v>
                </c:pt>
                <c:pt idx="636">
                  <c:v>482</c:v>
                </c:pt>
                <c:pt idx="637">
                  <c:v>430</c:v>
                </c:pt>
                <c:pt idx="638">
                  <c:v>423</c:v>
                </c:pt>
                <c:pt idx="639">
                  <c:v>436</c:v>
                </c:pt>
                <c:pt idx="640">
                  <c:v>432</c:v>
                </c:pt>
                <c:pt idx="641">
                  <c:v>470</c:v>
                </c:pt>
                <c:pt idx="642">
                  <c:v>446</c:v>
                </c:pt>
                <c:pt idx="643">
                  <c:v>437</c:v>
                </c:pt>
                <c:pt idx="644">
                  <c:v>424</c:v>
                </c:pt>
                <c:pt idx="645">
                  <c:v>413</c:v>
                </c:pt>
                <c:pt idx="646">
                  <c:v>501</c:v>
                </c:pt>
                <c:pt idx="647">
                  <c:v>409</c:v>
                </c:pt>
                <c:pt idx="648">
                  <c:v>401</c:v>
                </c:pt>
                <c:pt idx="649">
                  <c:v>472</c:v>
                </c:pt>
                <c:pt idx="650">
                  <c:v>441</c:v>
                </c:pt>
                <c:pt idx="651">
                  <c:v>408</c:v>
                </c:pt>
                <c:pt idx="652">
                  <c:v>420</c:v>
                </c:pt>
                <c:pt idx="653">
                  <c:v>439</c:v>
                </c:pt>
                <c:pt idx="654">
                  <c:v>386</c:v>
                </c:pt>
                <c:pt idx="655">
                  <c:v>443</c:v>
                </c:pt>
                <c:pt idx="656">
                  <c:v>390</c:v>
                </c:pt>
                <c:pt idx="657">
                  <c:v>437</c:v>
                </c:pt>
                <c:pt idx="658">
                  <c:v>416</c:v>
                </c:pt>
                <c:pt idx="659">
                  <c:v>397</c:v>
                </c:pt>
                <c:pt idx="660">
                  <c:v>405</c:v>
                </c:pt>
                <c:pt idx="661">
                  <c:v>414</c:v>
                </c:pt>
                <c:pt idx="662">
                  <c:v>401</c:v>
                </c:pt>
                <c:pt idx="663">
                  <c:v>418</c:v>
                </c:pt>
                <c:pt idx="664">
                  <c:v>452</c:v>
                </c:pt>
                <c:pt idx="665">
                  <c:v>420</c:v>
                </c:pt>
                <c:pt idx="666">
                  <c:v>432</c:v>
                </c:pt>
                <c:pt idx="667">
                  <c:v>384</c:v>
                </c:pt>
                <c:pt idx="668">
                  <c:v>399</c:v>
                </c:pt>
                <c:pt idx="669">
                  <c:v>385</c:v>
                </c:pt>
                <c:pt idx="670">
                  <c:v>385</c:v>
                </c:pt>
                <c:pt idx="671">
                  <c:v>419</c:v>
                </c:pt>
                <c:pt idx="672">
                  <c:v>377</c:v>
                </c:pt>
                <c:pt idx="673">
                  <c:v>371</c:v>
                </c:pt>
                <c:pt idx="674">
                  <c:v>400</c:v>
                </c:pt>
                <c:pt idx="675">
                  <c:v>362</c:v>
                </c:pt>
                <c:pt idx="676">
                  <c:v>391</c:v>
                </c:pt>
                <c:pt idx="677">
                  <c:v>372</c:v>
                </c:pt>
                <c:pt idx="678">
                  <c:v>374</c:v>
                </c:pt>
                <c:pt idx="679">
                  <c:v>415</c:v>
                </c:pt>
                <c:pt idx="680">
                  <c:v>374</c:v>
                </c:pt>
                <c:pt idx="681">
                  <c:v>405</c:v>
                </c:pt>
                <c:pt idx="682">
                  <c:v>338</c:v>
                </c:pt>
                <c:pt idx="683">
                  <c:v>397</c:v>
                </c:pt>
                <c:pt idx="684">
                  <c:v>371</c:v>
                </c:pt>
                <c:pt idx="685">
                  <c:v>357</c:v>
                </c:pt>
                <c:pt idx="686">
                  <c:v>405</c:v>
                </c:pt>
                <c:pt idx="687">
                  <c:v>380</c:v>
                </c:pt>
                <c:pt idx="688">
                  <c:v>388</c:v>
                </c:pt>
                <c:pt idx="689">
                  <c:v>357</c:v>
                </c:pt>
                <c:pt idx="690">
                  <c:v>371</c:v>
                </c:pt>
                <c:pt idx="691">
                  <c:v>371</c:v>
                </c:pt>
                <c:pt idx="692">
                  <c:v>408</c:v>
                </c:pt>
                <c:pt idx="693">
                  <c:v>384</c:v>
                </c:pt>
                <c:pt idx="694">
                  <c:v>356</c:v>
                </c:pt>
                <c:pt idx="695">
                  <c:v>354</c:v>
                </c:pt>
                <c:pt idx="696">
                  <c:v>378</c:v>
                </c:pt>
                <c:pt idx="697">
                  <c:v>374</c:v>
                </c:pt>
                <c:pt idx="698">
                  <c:v>382</c:v>
                </c:pt>
                <c:pt idx="699">
                  <c:v>351</c:v>
                </c:pt>
                <c:pt idx="700">
                  <c:v>345</c:v>
                </c:pt>
                <c:pt idx="701">
                  <c:v>372</c:v>
                </c:pt>
                <c:pt idx="702">
                  <c:v>375</c:v>
                </c:pt>
                <c:pt idx="703">
                  <c:v>365</c:v>
                </c:pt>
                <c:pt idx="704">
                  <c:v>325</c:v>
                </c:pt>
                <c:pt idx="705">
                  <c:v>371</c:v>
                </c:pt>
                <c:pt idx="706">
                  <c:v>349</c:v>
                </c:pt>
                <c:pt idx="707">
                  <c:v>393</c:v>
                </c:pt>
                <c:pt idx="708">
                  <c:v>352</c:v>
                </c:pt>
                <c:pt idx="709">
                  <c:v>360</c:v>
                </c:pt>
                <c:pt idx="710">
                  <c:v>346</c:v>
                </c:pt>
                <c:pt idx="711">
                  <c:v>373</c:v>
                </c:pt>
                <c:pt idx="712">
                  <c:v>358</c:v>
                </c:pt>
                <c:pt idx="713">
                  <c:v>342</c:v>
                </c:pt>
                <c:pt idx="714">
                  <c:v>364</c:v>
                </c:pt>
                <c:pt idx="715">
                  <c:v>315</c:v>
                </c:pt>
                <c:pt idx="716">
                  <c:v>364</c:v>
                </c:pt>
                <c:pt idx="717">
                  <c:v>368</c:v>
                </c:pt>
                <c:pt idx="718">
                  <c:v>362</c:v>
                </c:pt>
                <c:pt idx="719">
                  <c:v>310</c:v>
                </c:pt>
                <c:pt idx="720">
                  <c:v>330</c:v>
                </c:pt>
                <c:pt idx="721">
                  <c:v>394</c:v>
                </c:pt>
                <c:pt idx="722">
                  <c:v>325</c:v>
                </c:pt>
                <c:pt idx="723">
                  <c:v>342</c:v>
                </c:pt>
                <c:pt idx="724">
                  <c:v>314</c:v>
                </c:pt>
                <c:pt idx="725">
                  <c:v>337</c:v>
                </c:pt>
                <c:pt idx="726">
                  <c:v>346</c:v>
                </c:pt>
                <c:pt idx="727">
                  <c:v>314</c:v>
                </c:pt>
                <c:pt idx="728">
                  <c:v>303</c:v>
                </c:pt>
                <c:pt idx="729">
                  <c:v>344</c:v>
                </c:pt>
                <c:pt idx="730">
                  <c:v>311</c:v>
                </c:pt>
                <c:pt idx="731">
                  <c:v>332</c:v>
                </c:pt>
                <c:pt idx="732">
                  <c:v>336</c:v>
                </c:pt>
                <c:pt idx="733">
                  <c:v>335</c:v>
                </c:pt>
                <c:pt idx="734">
                  <c:v>323</c:v>
                </c:pt>
                <c:pt idx="735">
                  <c:v>326</c:v>
                </c:pt>
                <c:pt idx="736">
                  <c:v>308</c:v>
                </c:pt>
                <c:pt idx="737">
                  <c:v>347</c:v>
                </c:pt>
                <c:pt idx="738">
                  <c:v>346</c:v>
                </c:pt>
                <c:pt idx="739">
                  <c:v>310</c:v>
                </c:pt>
                <c:pt idx="740">
                  <c:v>333</c:v>
                </c:pt>
                <c:pt idx="741">
                  <c:v>312</c:v>
                </c:pt>
                <c:pt idx="742">
                  <c:v>311</c:v>
                </c:pt>
                <c:pt idx="743">
                  <c:v>331</c:v>
                </c:pt>
                <c:pt idx="744">
                  <c:v>300</c:v>
                </c:pt>
                <c:pt idx="745">
                  <c:v>317</c:v>
                </c:pt>
                <c:pt idx="746">
                  <c:v>311</c:v>
                </c:pt>
                <c:pt idx="747">
                  <c:v>328</c:v>
                </c:pt>
                <c:pt idx="748">
                  <c:v>328</c:v>
                </c:pt>
                <c:pt idx="749">
                  <c:v>315</c:v>
                </c:pt>
                <c:pt idx="750">
                  <c:v>317</c:v>
                </c:pt>
                <c:pt idx="751">
                  <c:v>286</c:v>
                </c:pt>
                <c:pt idx="752">
                  <c:v>304</c:v>
                </c:pt>
                <c:pt idx="753">
                  <c:v>298</c:v>
                </c:pt>
                <c:pt idx="754">
                  <c:v>312</c:v>
                </c:pt>
                <c:pt idx="755">
                  <c:v>290</c:v>
                </c:pt>
                <c:pt idx="756">
                  <c:v>304</c:v>
                </c:pt>
                <c:pt idx="757">
                  <c:v>278</c:v>
                </c:pt>
                <c:pt idx="758">
                  <c:v>281</c:v>
                </c:pt>
                <c:pt idx="759">
                  <c:v>268</c:v>
                </c:pt>
                <c:pt idx="760">
                  <c:v>299</c:v>
                </c:pt>
                <c:pt idx="761">
                  <c:v>270</c:v>
                </c:pt>
                <c:pt idx="762">
                  <c:v>283</c:v>
                </c:pt>
                <c:pt idx="763">
                  <c:v>293</c:v>
                </c:pt>
                <c:pt idx="764">
                  <c:v>256</c:v>
                </c:pt>
                <c:pt idx="765">
                  <c:v>272</c:v>
                </c:pt>
                <c:pt idx="766">
                  <c:v>285</c:v>
                </c:pt>
                <c:pt idx="767">
                  <c:v>266</c:v>
                </c:pt>
                <c:pt idx="768">
                  <c:v>259</c:v>
                </c:pt>
                <c:pt idx="769">
                  <c:v>277</c:v>
                </c:pt>
                <c:pt idx="770">
                  <c:v>313</c:v>
                </c:pt>
                <c:pt idx="771">
                  <c:v>254</c:v>
                </c:pt>
                <c:pt idx="772">
                  <c:v>235</c:v>
                </c:pt>
                <c:pt idx="773">
                  <c:v>297</c:v>
                </c:pt>
                <c:pt idx="774">
                  <c:v>281</c:v>
                </c:pt>
                <c:pt idx="775">
                  <c:v>228</c:v>
                </c:pt>
                <c:pt idx="776">
                  <c:v>295</c:v>
                </c:pt>
                <c:pt idx="777">
                  <c:v>253</c:v>
                </c:pt>
                <c:pt idx="778">
                  <c:v>251</c:v>
                </c:pt>
                <c:pt idx="779">
                  <c:v>225</c:v>
                </c:pt>
                <c:pt idx="780">
                  <c:v>273</c:v>
                </c:pt>
                <c:pt idx="781">
                  <c:v>270</c:v>
                </c:pt>
                <c:pt idx="782">
                  <c:v>264</c:v>
                </c:pt>
                <c:pt idx="783">
                  <c:v>272</c:v>
                </c:pt>
                <c:pt idx="784">
                  <c:v>254</c:v>
                </c:pt>
                <c:pt idx="785">
                  <c:v>258</c:v>
                </c:pt>
                <c:pt idx="786">
                  <c:v>249</c:v>
                </c:pt>
                <c:pt idx="787">
                  <c:v>263</c:v>
                </c:pt>
                <c:pt idx="788">
                  <c:v>277</c:v>
                </c:pt>
                <c:pt idx="789">
                  <c:v>249</c:v>
                </c:pt>
                <c:pt idx="790">
                  <c:v>247</c:v>
                </c:pt>
                <c:pt idx="791">
                  <c:v>225</c:v>
                </c:pt>
                <c:pt idx="792">
                  <c:v>230</c:v>
                </c:pt>
                <c:pt idx="793">
                  <c:v>252</c:v>
                </c:pt>
                <c:pt idx="794">
                  <c:v>248</c:v>
                </c:pt>
                <c:pt idx="795">
                  <c:v>223</c:v>
                </c:pt>
                <c:pt idx="796">
                  <c:v>256</c:v>
                </c:pt>
                <c:pt idx="797">
                  <c:v>227</c:v>
                </c:pt>
                <c:pt idx="798">
                  <c:v>227</c:v>
                </c:pt>
                <c:pt idx="799">
                  <c:v>233</c:v>
                </c:pt>
                <c:pt idx="800">
                  <c:v>242</c:v>
                </c:pt>
                <c:pt idx="801">
                  <c:v>231</c:v>
                </c:pt>
                <c:pt idx="802">
                  <c:v>240</c:v>
                </c:pt>
                <c:pt idx="803">
                  <c:v>246</c:v>
                </c:pt>
                <c:pt idx="804">
                  <c:v>222</c:v>
                </c:pt>
                <c:pt idx="805">
                  <c:v>258</c:v>
                </c:pt>
                <c:pt idx="806">
                  <c:v>246</c:v>
                </c:pt>
                <c:pt idx="807">
                  <c:v>232</c:v>
                </c:pt>
                <c:pt idx="808">
                  <c:v>250</c:v>
                </c:pt>
                <c:pt idx="809">
                  <c:v>228</c:v>
                </c:pt>
                <c:pt idx="810">
                  <c:v>242</c:v>
                </c:pt>
                <c:pt idx="811">
                  <c:v>208</c:v>
                </c:pt>
                <c:pt idx="812">
                  <c:v>239</c:v>
                </c:pt>
                <c:pt idx="813">
                  <c:v>206</c:v>
                </c:pt>
                <c:pt idx="814">
                  <c:v>224</c:v>
                </c:pt>
                <c:pt idx="815">
                  <c:v>222</c:v>
                </c:pt>
                <c:pt idx="816">
                  <c:v>215</c:v>
                </c:pt>
                <c:pt idx="817">
                  <c:v>216</c:v>
                </c:pt>
                <c:pt idx="818">
                  <c:v>187</c:v>
                </c:pt>
                <c:pt idx="819">
                  <c:v>208</c:v>
                </c:pt>
                <c:pt idx="820">
                  <c:v>204</c:v>
                </c:pt>
                <c:pt idx="821">
                  <c:v>205</c:v>
                </c:pt>
                <c:pt idx="822">
                  <c:v>225</c:v>
                </c:pt>
                <c:pt idx="823">
                  <c:v>211</c:v>
                </c:pt>
                <c:pt idx="824">
                  <c:v>202</c:v>
                </c:pt>
                <c:pt idx="825">
                  <c:v>210</c:v>
                </c:pt>
                <c:pt idx="826">
                  <c:v>202</c:v>
                </c:pt>
                <c:pt idx="827">
                  <c:v>221</c:v>
                </c:pt>
                <c:pt idx="828">
                  <c:v>203</c:v>
                </c:pt>
                <c:pt idx="829">
                  <c:v>219</c:v>
                </c:pt>
                <c:pt idx="830">
                  <c:v>181</c:v>
                </c:pt>
                <c:pt idx="831">
                  <c:v>216</c:v>
                </c:pt>
                <c:pt idx="832">
                  <c:v>207</c:v>
                </c:pt>
                <c:pt idx="833">
                  <c:v>212</c:v>
                </c:pt>
                <c:pt idx="834">
                  <c:v>215</c:v>
                </c:pt>
                <c:pt idx="835">
                  <c:v>181</c:v>
                </c:pt>
                <c:pt idx="836">
                  <c:v>198</c:v>
                </c:pt>
                <c:pt idx="837">
                  <c:v>196</c:v>
                </c:pt>
                <c:pt idx="838">
                  <c:v>178</c:v>
                </c:pt>
                <c:pt idx="839">
                  <c:v>196</c:v>
                </c:pt>
                <c:pt idx="840">
                  <c:v>186</c:v>
                </c:pt>
                <c:pt idx="841">
                  <c:v>169</c:v>
                </c:pt>
                <c:pt idx="842">
                  <c:v>205</c:v>
                </c:pt>
                <c:pt idx="843">
                  <c:v>208</c:v>
                </c:pt>
                <c:pt idx="844">
                  <c:v>176</c:v>
                </c:pt>
                <c:pt idx="845">
                  <c:v>200</c:v>
                </c:pt>
                <c:pt idx="846">
                  <c:v>182</c:v>
                </c:pt>
                <c:pt idx="847">
                  <c:v>196</c:v>
                </c:pt>
                <c:pt idx="848">
                  <c:v>166</c:v>
                </c:pt>
                <c:pt idx="849">
                  <c:v>182</c:v>
                </c:pt>
                <c:pt idx="850">
                  <c:v>169</c:v>
                </c:pt>
                <c:pt idx="851">
                  <c:v>163</c:v>
                </c:pt>
                <c:pt idx="852">
                  <c:v>167</c:v>
                </c:pt>
                <c:pt idx="853">
                  <c:v>176</c:v>
                </c:pt>
                <c:pt idx="854">
                  <c:v>169</c:v>
                </c:pt>
                <c:pt idx="855">
                  <c:v>178</c:v>
                </c:pt>
                <c:pt idx="856">
                  <c:v>169</c:v>
                </c:pt>
                <c:pt idx="857">
                  <c:v>181</c:v>
                </c:pt>
                <c:pt idx="858">
                  <c:v>159</c:v>
                </c:pt>
                <c:pt idx="859">
                  <c:v>153</c:v>
                </c:pt>
                <c:pt idx="860">
                  <c:v>156</c:v>
                </c:pt>
                <c:pt idx="861">
                  <c:v>173</c:v>
                </c:pt>
                <c:pt idx="862">
                  <c:v>154</c:v>
                </c:pt>
                <c:pt idx="863">
                  <c:v>147</c:v>
                </c:pt>
                <c:pt idx="864">
                  <c:v>138</c:v>
                </c:pt>
                <c:pt idx="865">
                  <c:v>139</c:v>
                </c:pt>
                <c:pt idx="866">
                  <c:v>153</c:v>
                </c:pt>
                <c:pt idx="867">
                  <c:v>148</c:v>
                </c:pt>
                <c:pt idx="868">
                  <c:v>125</c:v>
                </c:pt>
                <c:pt idx="869">
                  <c:v>174</c:v>
                </c:pt>
                <c:pt idx="870">
                  <c:v>136</c:v>
                </c:pt>
                <c:pt idx="871">
                  <c:v>173</c:v>
                </c:pt>
                <c:pt idx="872">
                  <c:v>157</c:v>
                </c:pt>
                <c:pt idx="873">
                  <c:v>154</c:v>
                </c:pt>
                <c:pt idx="874">
                  <c:v>164</c:v>
                </c:pt>
                <c:pt idx="875">
                  <c:v>133</c:v>
                </c:pt>
                <c:pt idx="876">
                  <c:v>136</c:v>
                </c:pt>
                <c:pt idx="877">
                  <c:v>148</c:v>
                </c:pt>
                <c:pt idx="878">
                  <c:v>139</c:v>
                </c:pt>
                <c:pt idx="879">
                  <c:v>146</c:v>
                </c:pt>
                <c:pt idx="880">
                  <c:v>127</c:v>
                </c:pt>
                <c:pt idx="881">
                  <c:v>129</c:v>
                </c:pt>
                <c:pt idx="882">
                  <c:v>142</c:v>
                </c:pt>
                <c:pt idx="883">
                  <c:v>148</c:v>
                </c:pt>
                <c:pt idx="884">
                  <c:v>136</c:v>
                </c:pt>
                <c:pt idx="885">
                  <c:v>134</c:v>
                </c:pt>
                <c:pt idx="886">
                  <c:v>123</c:v>
                </c:pt>
                <c:pt idx="887">
                  <c:v>129</c:v>
                </c:pt>
                <c:pt idx="888">
                  <c:v>154</c:v>
                </c:pt>
                <c:pt idx="889">
                  <c:v>122</c:v>
                </c:pt>
                <c:pt idx="890">
                  <c:v>119</c:v>
                </c:pt>
                <c:pt idx="891">
                  <c:v>136</c:v>
                </c:pt>
                <c:pt idx="892">
                  <c:v>114</c:v>
                </c:pt>
                <c:pt idx="893">
                  <c:v>129</c:v>
                </c:pt>
                <c:pt idx="894">
                  <c:v>126</c:v>
                </c:pt>
                <c:pt idx="895">
                  <c:v>97</c:v>
                </c:pt>
                <c:pt idx="896">
                  <c:v>117</c:v>
                </c:pt>
                <c:pt idx="897">
                  <c:v>116</c:v>
                </c:pt>
                <c:pt idx="898">
                  <c:v>120</c:v>
                </c:pt>
                <c:pt idx="899">
                  <c:v>139</c:v>
                </c:pt>
                <c:pt idx="900">
                  <c:v>104</c:v>
                </c:pt>
                <c:pt idx="901">
                  <c:v>100</c:v>
                </c:pt>
                <c:pt idx="902">
                  <c:v>102</c:v>
                </c:pt>
                <c:pt idx="903">
                  <c:v>126</c:v>
                </c:pt>
                <c:pt idx="904">
                  <c:v>119</c:v>
                </c:pt>
                <c:pt idx="905">
                  <c:v>141</c:v>
                </c:pt>
                <c:pt idx="906">
                  <c:v>97</c:v>
                </c:pt>
                <c:pt idx="907">
                  <c:v>105</c:v>
                </c:pt>
                <c:pt idx="908">
                  <c:v>100</c:v>
                </c:pt>
                <c:pt idx="909">
                  <c:v>119</c:v>
                </c:pt>
                <c:pt idx="910">
                  <c:v>96</c:v>
                </c:pt>
                <c:pt idx="911">
                  <c:v>102</c:v>
                </c:pt>
                <c:pt idx="912">
                  <c:v>106</c:v>
                </c:pt>
                <c:pt idx="913">
                  <c:v>106</c:v>
                </c:pt>
                <c:pt idx="914">
                  <c:v>96</c:v>
                </c:pt>
                <c:pt idx="915">
                  <c:v>75</c:v>
                </c:pt>
                <c:pt idx="916">
                  <c:v>86</c:v>
                </c:pt>
                <c:pt idx="917">
                  <c:v>101</c:v>
                </c:pt>
                <c:pt idx="918">
                  <c:v>83</c:v>
                </c:pt>
                <c:pt idx="919">
                  <c:v>68</c:v>
                </c:pt>
                <c:pt idx="920">
                  <c:v>81</c:v>
                </c:pt>
                <c:pt idx="921">
                  <c:v>109</c:v>
                </c:pt>
                <c:pt idx="922">
                  <c:v>85</c:v>
                </c:pt>
                <c:pt idx="923">
                  <c:v>90</c:v>
                </c:pt>
                <c:pt idx="924">
                  <c:v>74</c:v>
                </c:pt>
                <c:pt idx="925">
                  <c:v>90</c:v>
                </c:pt>
                <c:pt idx="926">
                  <c:v>105</c:v>
                </c:pt>
                <c:pt idx="927">
                  <c:v>67</c:v>
                </c:pt>
                <c:pt idx="928">
                  <c:v>88</c:v>
                </c:pt>
                <c:pt idx="929">
                  <c:v>80</c:v>
                </c:pt>
                <c:pt idx="930">
                  <c:v>91</c:v>
                </c:pt>
                <c:pt idx="931">
                  <c:v>69</c:v>
                </c:pt>
                <c:pt idx="932">
                  <c:v>79</c:v>
                </c:pt>
                <c:pt idx="933">
                  <c:v>68</c:v>
                </c:pt>
                <c:pt idx="934">
                  <c:v>81</c:v>
                </c:pt>
                <c:pt idx="935">
                  <c:v>86</c:v>
                </c:pt>
                <c:pt idx="936">
                  <c:v>83</c:v>
                </c:pt>
                <c:pt idx="937">
                  <c:v>104</c:v>
                </c:pt>
                <c:pt idx="938">
                  <c:v>64</c:v>
                </c:pt>
                <c:pt idx="939">
                  <c:v>75</c:v>
                </c:pt>
                <c:pt idx="940">
                  <c:v>79</c:v>
                </c:pt>
                <c:pt idx="941">
                  <c:v>70</c:v>
                </c:pt>
                <c:pt idx="942">
                  <c:v>79</c:v>
                </c:pt>
                <c:pt idx="943">
                  <c:v>94</c:v>
                </c:pt>
                <c:pt idx="944">
                  <c:v>83</c:v>
                </c:pt>
                <c:pt idx="945">
                  <c:v>78</c:v>
                </c:pt>
                <c:pt idx="946">
                  <c:v>86</c:v>
                </c:pt>
                <c:pt idx="947">
                  <c:v>88</c:v>
                </c:pt>
                <c:pt idx="948">
                  <c:v>62</c:v>
                </c:pt>
                <c:pt idx="949">
                  <c:v>75</c:v>
                </c:pt>
                <c:pt idx="950">
                  <c:v>57</c:v>
                </c:pt>
                <c:pt idx="951">
                  <c:v>85</c:v>
                </c:pt>
                <c:pt idx="952">
                  <c:v>70</c:v>
                </c:pt>
                <c:pt idx="953">
                  <c:v>61</c:v>
                </c:pt>
                <c:pt idx="954">
                  <c:v>73</c:v>
                </c:pt>
                <c:pt idx="955">
                  <c:v>81</c:v>
                </c:pt>
                <c:pt idx="956">
                  <c:v>66</c:v>
                </c:pt>
                <c:pt idx="957">
                  <c:v>53</c:v>
                </c:pt>
                <c:pt idx="958">
                  <c:v>68</c:v>
                </c:pt>
                <c:pt idx="959">
                  <c:v>64</c:v>
                </c:pt>
                <c:pt idx="960">
                  <c:v>53</c:v>
                </c:pt>
                <c:pt idx="961">
                  <c:v>54</c:v>
                </c:pt>
                <c:pt idx="962">
                  <c:v>53</c:v>
                </c:pt>
                <c:pt idx="963">
                  <c:v>63</c:v>
                </c:pt>
                <c:pt idx="964">
                  <c:v>57</c:v>
                </c:pt>
                <c:pt idx="965">
                  <c:v>61</c:v>
                </c:pt>
                <c:pt idx="966">
                  <c:v>66</c:v>
                </c:pt>
                <c:pt idx="967">
                  <c:v>54</c:v>
                </c:pt>
                <c:pt idx="968">
                  <c:v>53</c:v>
                </c:pt>
                <c:pt idx="969">
                  <c:v>54</c:v>
                </c:pt>
                <c:pt idx="970">
                  <c:v>58</c:v>
                </c:pt>
                <c:pt idx="971">
                  <c:v>56</c:v>
                </c:pt>
                <c:pt idx="972">
                  <c:v>46</c:v>
                </c:pt>
                <c:pt idx="973">
                  <c:v>50</c:v>
                </c:pt>
                <c:pt idx="974">
                  <c:v>47</c:v>
                </c:pt>
                <c:pt idx="975">
                  <c:v>59</c:v>
                </c:pt>
                <c:pt idx="976">
                  <c:v>48</c:v>
                </c:pt>
                <c:pt idx="977">
                  <c:v>40</c:v>
                </c:pt>
                <c:pt idx="978">
                  <c:v>39</c:v>
                </c:pt>
                <c:pt idx="979">
                  <c:v>49</c:v>
                </c:pt>
                <c:pt idx="980">
                  <c:v>59</c:v>
                </c:pt>
                <c:pt idx="981">
                  <c:v>51</c:v>
                </c:pt>
                <c:pt idx="982">
                  <c:v>48</c:v>
                </c:pt>
                <c:pt idx="983">
                  <c:v>45</c:v>
                </c:pt>
                <c:pt idx="984">
                  <c:v>41</c:v>
                </c:pt>
                <c:pt idx="985">
                  <c:v>41</c:v>
                </c:pt>
                <c:pt idx="986">
                  <c:v>48</c:v>
                </c:pt>
                <c:pt idx="987">
                  <c:v>40</c:v>
                </c:pt>
                <c:pt idx="988">
                  <c:v>55</c:v>
                </c:pt>
                <c:pt idx="989">
                  <c:v>31</c:v>
                </c:pt>
                <c:pt idx="990">
                  <c:v>35</c:v>
                </c:pt>
                <c:pt idx="991">
                  <c:v>41</c:v>
                </c:pt>
                <c:pt idx="992">
                  <c:v>35</c:v>
                </c:pt>
                <c:pt idx="993">
                  <c:v>36</c:v>
                </c:pt>
                <c:pt idx="994">
                  <c:v>44</c:v>
                </c:pt>
                <c:pt idx="995">
                  <c:v>29</c:v>
                </c:pt>
                <c:pt idx="996">
                  <c:v>36</c:v>
                </c:pt>
                <c:pt idx="997">
                  <c:v>36</c:v>
                </c:pt>
                <c:pt idx="998">
                  <c:v>44</c:v>
                </c:pt>
                <c:pt idx="999">
                  <c:v>42</c:v>
                </c:pt>
                <c:pt idx="1000">
                  <c:v>42</c:v>
                </c:pt>
                <c:pt idx="1001">
                  <c:v>33</c:v>
                </c:pt>
                <c:pt idx="1002">
                  <c:v>28</c:v>
                </c:pt>
                <c:pt idx="1003">
                  <c:v>45</c:v>
                </c:pt>
                <c:pt idx="1004">
                  <c:v>31</c:v>
                </c:pt>
                <c:pt idx="1005">
                  <c:v>44</c:v>
                </c:pt>
                <c:pt idx="1006">
                  <c:v>30</c:v>
                </c:pt>
                <c:pt idx="1007">
                  <c:v>36</c:v>
                </c:pt>
                <c:pt idx="1008">
                  <c:v>33</c:v>
                </c:pt>
                <c:pt idx="1009">
                  <c:v>26</c:v>
                </c:pt>
                <c:pt idx="1010">
                  <c:v>30</c:v>
                </c:pt>
                <c:pt idx="1011">
                  <c:v>26</c:v>
                </c:pt>
                <c:pt idx="1012">
                  <c:v>33</c:v>
                </c:pt>
                <c:pt idx="1013">
                  <c:v>24</c:v>
                </c:pt>
                <c:pt idx="1014">
                  <c:v>25</c:v>
                </c:pt>
                <c:pt idx="1015">
                  <c:v>26</c:v>
                </c:pt>
                <c:pt idx="1016">
                  <c:v>33</c:v>
                </c:pt>
                <c:pt idx="1017">
                  <c:v>26</c:v>
                </c:pt>
                <c:pt idx="1018">
                  <c:v>28</c:v>
                </c:pt>
                <c:pt idx="1019">
                  <c:v>30</c:v>
                </c:pt>
                <c:pt idx="1020">
                  <c:v>29</c:v>
                </c:pt>
                <c:pt idx="1021">
                  <c:v>18</c:v>
                </c:pt>
                <c:pt idx="1022">
                  <c:v>17</c:v>
                </c:pt>
                <c:pt idx="1023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8D-40B0-898B-D2FD46F0888E}"/>
            </c:ext>
          </c:extLst>
        </c:ser>
        <c:ser>
          <c:idx val="1"/>
          <c:order val="1"/>
          <c:tx>
            <c:v>B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EBS!$B$1:$B$1024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EBS!$D$1:$D$1024</c:f>
              <c:numCache>
                <c:formatCode>General</c:formatCode>
                <c:ptCount val="1024"/>
                <c:pt idx="0">
                  <c:v>678</c:v>
                </c:pt>
                <c:pt idx="1">
                  <c:v>810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2</c:v>
                </c:pt>
                <c:pt idx="66">
                  <c:v>3</c:v>
                </c:pt>
                <c:pt idx="67">
                  <c:v>4</c:v>
                </c:pt>
                <c:pt idx="68">
                  <c:v>4</c:v>
                </c:pt>
                <c:pt idx="69">
                  <c:v>11</c:v>
                </c:pt>
                <c:pt idx="70">
                  <c:v>12</c:v>
                </c:pt>
                <c:pt idx="71">
                  <c:v>19</c:v>
                </c:pt>
                <c:pt idx="72">
                  <c:v>36</c:v>
                </c:pt>
                <c:pt idx="73">
                  <c:v>39</c:v>
                </c:pt>
                <c:pt idx="74">
                  <c:v>51</c:v>
                </c:pt>
                <c:pt idx="75">
                  <c:v>81</c:v>
                </c:pt>
                <c:pt idx="76">
                  <c:v>107</c:v>
                </c:pt>
                <c:pt idx="77">
                  <c:v>176</c:v>
                </c:pt>
                <c:pt idx="78">
                  <c:v>200</c:v>
                </c:pt>
                <c:pt idx="79">
                  <c:v>289</c:v>
                </c:pt>
                <c:pt idx="80">
                  <c:v>429</c:v>
                </c:pt>
                <c:pt idx="81">
                  <c:v>560</c:v>
                </c:pt>
                <c:pt idx="82">
                  <c:v>714</c:v>
                </c:pt>
                <c:pt idx="83">
                  <c:v>843</c:v>
                </c:pt>
                <c:pt idx="84">
                  <c:v>1105</c:v>
                </c:pt>
                <c:pt idx="85">
                  <c:v>1435</c:v>
                </c:pt>
                <c:pt idx="86">
                  <c:v>1710</c:v>
                </c:pt>
                <c:pt idx="87">
                  <c:v>2210</c:v>
                </c:pt>
                <c:pt idx="88">
                  <c:v>2640</c:v>
                </c:pt>
                <c:pt idx="89">
                  <c:v>3038</c:v>
                </c:pt>
                <c:pt idx="90">
                  <c:v>3574</c:v>
                </c:pt>
                <c:pt idx="91">
                  <c:v>4142</c:v>
                </c:pt>
                <c:pt idx="92">
                  <c:v>4466</c:v>
                </c:pt>
                <c:pt idx="93">
                  <c:v>5163</c:v>
                </c:pt>
                <c:pt idx="94">
                  <c:v>5608</c:v>
                </c:pt>
                <c:pt idx="95">
                  <c:v>6131</c:v>
                </c:pt>
                <c:pt idx="96">
                  <c:v>6452</c:v>
                </c:pt>
                <c:pt idx="97">
                  <c:v>7027</c:v>
                </c:pt>
                <c:pt idx="98">
                  <c:v>7539</c:v>
                </c:pt>
                <c:pt idx="99">
                  <c:v>7999</c:v>
                </c:pt>
                <c:pt idx="100">
                  <c:v>8252</c:v>
                </c:pt>
                <c:pt idx="101">
                  <c:v>8826</c:v>
                </c:pt>
                <c:pt idx="102">
                  <c:v>9135</c:v>
                </c:pt>
                <c:pt idx="103">
                  <c:v>9629</c:v>
                </c:pt>
                <c:pt idx="104">
                  <c:v>9844</c:v>
                </c:pt>
                <c:pt idx="105">
                  <c:v>10504</c:v>
                </c:pt>
                <c:pt idx="106">
                  <c:v>10727</c:v>
                </c:pt>
                <c:pt idx="107">
                  <c:v>10992</c:v>
                </c:pt>
                <c:pt idx="108">
                  <c:v>11190</c:v>
                </c:pt>
                <c:pt idx="109">
                  <c:v>11727</c:v>
                </c:pt>
                <c:pt idx="110">
                  <c:v>11765</c:v>
                </c:pt>
                <c:pt idx="111">
                  <c:v>12011</c:v>
                </c:pt>
                <c:pt idx="112">
                  <c:v>12527</c:v>
                </c:pt>
                <c:pt idx="113">
                  <c:v>12725</c:v>
                </c:pt>
                <c:pt idx="114">
                  <c:v>12933</c:v>
                </c:pt>
                <c:pt idx="115">
                  <c:v>13093</c:v>
                </c:pt>
                <c:pt idx="116">
                  <c:v>13260</c:v>
                </c:pt>
                <c:pt idx="117">
                  <c:v>13478</c:v>
                </c:pt>
                <c:pt idx="118">
                  <c:v>13731</c:v>
                </c:pt>
                <c:pt idx="119">
                  <c:v>13743</c:v>
                </c:pt>
                <c:pt idx="120">
                  <c:v>14051</c:v>
                </c:pt>
                <c:pt idx="121">
                  <c:v>14098</c:v>
                </c:pt>
                <c:pt idx="122">
                  <c:v>14347</c:v>
                </c:pt>
                <c:pt idx="123">
                  <c:v>14487</c:v>
                </c:pt>
                <c:pt idx="124">
                  <c:v>14426</c:v>
                </c:pt>
                <c:pt idx="125">
                  <c:v>14583</c:v>
                </c:pt>
                <c:pt idx="126">
                  <c:v>14662</c:v>
                </c:pt>
                <c:pt idx="127">
                  <c:v>14725</c:v>
                </c:pt>
                <c:pt idx="128">
                  <c:v>15000</c:v>
                </c:pt>
                <c:pt idx="129">
                  <c:v>14880</c:v>
                </c:pt>
                <c:pt idx="130">
                  <c:v>14961</c:v>
                </c:pt>
                <c:pt idx="131">
                  <c:v>15267</c:v>
                </c:pt>
                <c:pt idx="132">
                  <c:v>15468</c:v>
                </c:pt>
                <c:pt idx="133">
                  <c:v>15117</c:v>
                </c:pt>
                <c:pt idx="134">
                  <c:v>15250</c:v>
                </c:pt>
                <c:pt idx="135">
                  <c:v>15294</c:v>
                </c:pt>
                <c:pt idx="136">
                  <c:v>15617</c:v>
                </c:pt>
                <c:pt idx="137">
                  <c:v>15540</c:v>
                </c:pt>
                <c:pt idx="138">
                  <c:v>15704</c:v>
                </c:pt>
                <c:pt idx="139">
                  <c:v>15609</c:v>
                </c:pt>
                <c:pt idx="140">
                  <c:v>15709</c:v>
                </c:pt>
                <c:pt idx="141">
                  <c:v>15740</c:v>
                </c:pt>
                <c:pt idx="142">
                  <c:v>16037</c:v>
                </c:pt>
                <c:pt idx="143">
                  <c:v>15911</c:v>
                </c:pt>
                <c:pt idx="144">
                  <c:v>15916</c:v>
                </c:pt>
                <c:pt idx="145">
                  <c:v>15960</c:v>
                </c:pt>
                <c:pt idx="146">
                  <c:v>15995</c:v>
                </c:pt>
                <c:pt idx="147">
                  <c:v>15975</c:v>
                </c:pt>
                <c:pt idx="148">
                  <c:v>16091</c:v>
                </c:pt>
                <c:pt idx="149">
                  <c:v>15986</c:v>
                </c:pt>
                <c:pt idx="150">
                  <c:v>15906</c:v>
                </c:pt>
                <c:pt idx="151">
                  <c:v>16144</c:v>
                </c:pt>
                <c:pt idx="152">
                  <c:v>16140</c:v>
                </c:pt>
                <c:pt idx="153">
                  <c:v>16311</c:v>
                </c:pt>
                <c:pt idx="154">
                  <c:v>16237</c:v>
                </c:pt>
                <c:pt idx="155">
                  <c:v>16210</c:v>
                </c:pt>
                <c:pt idx="156">
                  <c:v>16463</c:v>
                </c:pt>
                <c:pt idx="157">
                  <c:v>16417</c:v>
                </c:pt>
                <c:pt idx="158">
                  <c:v>16432</c:v>
                </c:pt>
                <c:pt idx="159">
                  <c:v>16170</c:v>
                </c:pt>
                <c:pt idx="160">
                  <c:v>16261</c:v>
                </c:pt>
                <c:pt idx="161">
                  <c:v>16339</c:v>
                </c:pt>
                <c:pt idx="162">
                  <c:v>16457</c:v>
                </c:pt>
                <c:pt idx="163">
                  <c:v>16101</c:v>
                </c:pt>
                <c:pt idx="164">
                  <c:v>16431</c:v>
                </c:pt>
                <c:pt idx="165">
                  <c:v>16468</c:v>
                </c:pt>
                <c:pt idx="166">
                  <c:v>16309</c:v>
                </c:pt>
                <c:pt idx="167">
                  <c:v>16082</c:v>
                </c:pt>
                <c:pt idx="168">
                  <c:v>16376</c:v>
                </c:pt>
                <c:pt idx="169">
                  <c:v>16526</c:v>
                </c:pt>
                <c:pt idx="170">
                  <c:v>16463</c:v>
                </c:pt>
                <c:pt idx="171">
                  <c:v>16459</c:v>
                </c:pt>
                <c:pt idx="172">
                  <c:v>16651</c:v>
                </c:pt>
                <c:pt idx="173">
                  <c:v>16460</c:v>
                </c:pt>
                <c:pt idx="174">
                  <c:v>16664</c:v>
                </c:pt>
                <c:pt idx="175">
                  <c:v>16536</c:v>
                </c:pt>
                <c:pt idx="176">
                  <c:v>16577</c:v>
                </c:pt>
                <c:pt idx="177">
                  <c:v>16573</c:v>
                </c:pt>
                <c:pt idx="178">
                  <c:v>16519</c:v>
                </c:pt>
                <c:pt idx="179">
                  <c:v>16609</c:v>
                </c:pt>
                <c:pt idx="180">
                  <c:v>16546</c:v>
                </c:pt>
                <c:pt idx="181">
                  <c:v>16560</c:v>
                </c:pt>
                <c:pt idx="182">
                  <c:v>16455</c:v>
                </c:pt>
                <c:pt idx="183">
                  <c:v>16744</c:v>
                </c:pt>
                <c:pt idx="184">
                  <c:v>16481</c:v>
                </c:pt>
                <c:pt idx="185">
                  <c:v>16428</c:v>
                </c:pt>
                <c:pt idx="186">
                  <c:v>16305</c:v>
                </c:pt>
                <c:pt idx="187">
                  <c:v>16354</c:v>
                </c:pt>
                <c:pt idx="188">
                  <c:v>16513</c:v>
                </c:pt>
                <c:pt idx="189">
                  <c:v>16494</c:v>
                </c:pt>
                <c:pt idx="190">
                  <c:v>16758</c:v>
                </c:pt>
                <c:pt idx="191">
                  <c:v>16528</c:v>
                </c:pt>
                <c:pt idx="192">
                  <c:v>16452</c:v>
                </c:pt>
                <c:pt idx="193">
                  <c:v>16683</c:v>
                </c:pt>
                <c:pt idx="194">
                  <c:v>16733</c:v>
                </c:pt>
                <c:pt idx="195">
                  <c:v>16585</c:v>
                </c:pt>
                <c:pt idx="196">
                  <c:v>16418</c:v>
                </c:pt>
                <c:pt idx="197">
                  <c:v>16630</c:v>
                </c:pt>
                <c:pt idx="198">
                  <c:v>16365</c:v>
                </c:pt>
                <c:pt idx="199">
                  <c:v>16552</c:v>
                </c:pt>
                <c:pt idx="200">
                  <c:v>16734</c:v>
                </c:pt>
                <c:pt idx="201">
                  <c:v>16531</c:v>
                </c:pt>
                <c:pt idx="202">
                  <c:v>16483</c:v>
                </c:pt>
                <c:pt idx="203">
                  <c:v>16566</c:v>
                </c:pt>
                <c:pt idx="204">
                  <c:v>16378</c:v>
                </c:pt>
                <c:pt idx="205">
                  <c:v>16492</c:v>
                </c:pt>
                <c:pt idx="206">
                  <c:v>16861</c:v>
                </c:pt>
                <c:pt idx="207">
                  <c:v>16482</c:v>
                </c:pt>
                <c:pt idx="208">
                  <c:v>16702</c:v>
                </c:pt>
                <c:pt idx="209">
                  <c:v>16708</c:v>
                </c:pt>
                <c:pt idx="210">
                  <c:v>16773</c:v>
                </c:pt>
                <c:pt idx="211">
                  <c:v>16506</c:v>
                </c:pt>
                <c:pt idx="212">
                  <c:v>16633</c:v>
                </c:pt>
                <c:pt idx="213">
                  <c:v>16473</c:v>
                </c:pt>
                <c:pt idx="214">
                  <c:v>16650</c:v>
                </c:pt>
                <c:pt idx="215">
                  <c:v>16726</c:v>
                </c:pt>
                <c:pt idx="216">
                  <c:v>16689</c:v>
                </c:pt>
                <c:pt idx="217">
                  <c:v>16656</c:v>
                </c:pt>
                <c:pt idx="218">
                  <c:v>16285</c:v>
                </c:pt>
                <c:pt idx="219">
                  <c:v>16833</c:v>
                </c:pt>
                <c:pt idx="220">
                  <c:v>16807</c:v>
                </c:pt>
                <c:pt idx="221">
                  <c:v>16585</c:v>
                </c:pt>
                <c:pt idx="222">
                  <c:v>16697</c:v>
                </c:pt>
                <c:pt idx="223">
                  <c:v>16577</c:v>
                </c:pt>
                <c:pt idx="224">
                  <c:v>16754</c:v>
                </c:pt>
                <c:pt idx="225">
                  <c:v>16464</c:v>
                </c:pt>
                <c:pt idx="226">
                  <c:v>16681</c:v>
                </c:pt>
                <c:pt idx="227">
                  <c:v>16614</c:v>
                </c:pt>
                <c:pt idx="228">
                  <c:v>16680</c:v>
                </c:pt>
                <c:pt idx="229">
                  <c:v>16410</c:v>
                </c:pt>
                <c:pt idx="230">
                  <c:v>16689</c:v>
                </c:pt>
                <c:pt idx="231">
                  <c:v>16422</c:v>
                </c:pt>
                <c:pt idx="232">
                  <c:v>16529</c:v>
                </c:pt>
                <c:pt idx="233">
                  <c:v>16658</c:v>
                </c:pt>
                <c:pt idx="234">
                  <c:v>16701</c:v>
                </c:pt>
                <c:pt idx="235">
                  <c:v>16474</c:v>
                </c:pt>
                <c:pt idx="236">
                  <c:v>16611</c:v>
                </c:pt>
                <c:pt idx="237">
                  <c:v>16615</c:v>
                </c:pt>
                <c:pt idx="238">
                  <c:v>16392</c:v>
                </c:pt>
                <c:pt idx="239">
                  <c:v>16514</c:v>
                </c:pt>
                <c:pt idx="240">
                  <c:v>16507</c:v>
                </c:pt>
                <c:pt idx="241">
                  <c:v>16472</c:v>
                </c:pt>
                <c:pt idx="242">
                  <c:v>16549</c:v>
                </c:pt>
                <c:pt idx="243">
                  <c:v>16574</c:v>
                </c:pt>
                <c:pt idx="244">
                  <c:v>16543</c:v>
                </c:pt>
                <c:pt idx="245">
                  <c:v>16346</c:v>
                </c:pt>
                <c:pt idx="246">
                  <c:v>16443</c:v>
                </c:pt>
                <c:pt idx="247">
                  <c:v>16436</c:v>
                </c:pt>
                <c:pt idx="248">
                  <c:v>16477</c:v>
                </c:pt>
                <c:pt idx="249">
                  <c:v>16334</c:v>
                </c:pt>
                <c:pt idx="250">
                  <c:v>16442</c:v>
                </c:pt>
                <c:pt idx="251">
                  <c:v>16464</c:v>
                </c:pt>
                <c:pt idx="252">
                  <c:v>16348</c:v>
                </c:pt>
                <c:pt idx="253">
                  <c:v>16630</c:v>
                </c:pt>
                <c:pt idx="254">
                  <c:v>16358</c:v>
                </c:pt>
                <c:pt idx="255">
                  <c:v>16366</c:v>
                </c:pt>
                <c:pt idx="256">
                  <c:v>16596</c:v>
                </c:pt>
                <c:pt idx="257">
                  <c:v>16466</c:v>
                </c:pt>
                <c:pt idx="258">
                  <c:v>16325</c:v>
                </c:pt>
                <c:pt idx="259">
                  <c:v>16461</c:v>
                </c:pt>
                <c:pt idx="260">
                  <c:v>16318</c:v>
                </c:pt>
                <c:pt idx="261">
                  <c:v>16372</c:v>
                </c:pt>
                <c:pt idx="262">
                  <c:v>16335</c:v>
                </c:pt>
                <c:pt idx="263">
                  <c:v>16243</c:v>
                </c:pt>
                <c:pt idx="264">
                  <c:v>16532</c:v>
                </c:pt>
                <c:pt idx="265">
                  <c:v>16488</c:v>
                </c:pt>
                <c:pt idx="266">
                  <c:v>16675</c:v>
                </c:pt>
                <c:pt idx="267">
                  <c:v>16225</c:v>
                </c:pt>
                <c:pt idx="268">
                  <c:v>16375</c:v>
                </c:pt>
                <c:pt idx="269">
                  <c:v>16526</c:v>
                </c:pt>
                <c:pt idx="270">
                  <c:v>16157</c:v>
                </c:pt>
                <c:pt idx="271">
                  <c:v>16170</c:v>
                </c:pt>
                <c:pt idx="272">
                  <c:v>16443</c:v>
                </c:pt>
                <c:pt idx="273">
                  <c:v>16303</c:v>
                </c:pt>
                <c:pt idx="274">
                  <c:v>16430</c:v>
                </c:pt>
                <c:pt idx="275">
                  <c:v>16527</c:v>
                </c:pt>
                <c:pt idx="276">
                  <c:v>16173</c:v>
                </c:pt>
                <c:pt idx="277">
                  <c:v>16305</c:v>
                </c:pt>
                <c:pt idx="278">
                  <c:v>16533</c:v>
                </c:pt>
                <c:pt idx="279">
                  <c:v>16056</c:v>
                </c:pt>
                <c:pt idx="280">
                  <c:v>16234</c:v>
                </c:pt>
                <c:pt idx="281">
                  <c:v>16506</c:v>
                </c:pt>
                <c:pt idx="282">
                  <c:v>16111</c:v>
                </c:pt>
                <c:pt idx="283">
                  <c:v>16308</c:v>
                </c:pt>
                <c:pt idx="284">
                  <c:v>16234</c:v>
                </c:pt>
                <c:pt idx="285">
                  <c:v>16158</c:v>
                </c:pt>
                <c:pt idx="286">
                  <c:v>16175</c:v>
                </c:pt>
                <c:pt idx="287">
                  <c:v>16267</c:v>
                </c:pt>
                <c:pt idx="288">
                  <c:v>16327</c:v>
                </c:pt>
                <c:pt idx="289">
                  <c:v>16218</c:v>
                </c:pt>
                <c:pt idx="290">
                  <c:v>16215</c:v>
                </c:pt>
                <c:pt idx="291">
                  <c:v>16242</c:v>
                </c:pt>
                <c:pt idx="292">
                  <c:v>16105</c:v>
                </c:pt>
                <c:pt idx="293">
                  <c:v>15999</c:v>
                </c:pt>
                <c:pt idx="294">
                  <c:v>16277</c:v>
                </c:pt>
                <c:pt idx="295">
                  <c:v>16117</c:v>
                </c:pt>
                <c:pt idx="296">
                  <c:v>16133</c:v>
                </c:pt>
                <c:pt idx="297">
                  <c:v>16139</c:v>
                </c:pt>
                <c:pt idx="298">
                  <c:v>16098</c:v>
                </c:pt>
                <c:pt idx="299">
                  <c:v>16177</c:v>
                </c:pt>
                <c:pt idx="300">
                  <c:v>16203</c:v>
                </c:pt>
                <c:pt idx="301">
                  <c:v>16203</c:v>
                </c:pt>
                <c:pt idx="302">
                  <c:v>16214</c:v>
                </c:pt>
                <c:pt idx="303">
                  <c:v>16147</c:v>
                </c:pt>
                <c:pt idx="304">
                  <c:v>15992</c:v>
                </c:pt>
                <c:pt idx="305">
                  <c:v>16178</c:v>
                </c:pt>
                <c:pt idx="306">
                  <c:v>16117</c:v>
                </c:pt>
                <c:pt idx="307">
                  <c:v>15998</c:v>
                </c:pt>
                <c:pt idx="308">
                  <c:v>16006</c:v>
                </c:pt>
                <c:pt idx="309">
                  <c:v>15961</c:v>
                </c:pt>
                <c:pt idx="310">
                  <c:v>16042</c:v>
                </c:pt>
                <c:pt idx="311">
                  <c:v>16061</c:v>
                </c:pt>
                <c:pt idx="312">
                  <c:v>16053</c:v>
                </c:pt>
                <c:pt idx="313">
                  <c:v>15941</c:v>
                </c:pt>
                <c:pt idx="314">
                  <c:v>15874</c:v>
                </c:pt>
                <c:pt idx="315">
                  <c:v>16078</c:v>
                </c:pt>
                <c:pt idx="316">
                  <c:v>16086</c:v>
                </c:pt>
                <c:pt idx="317">
                  <c:v>16034</c:v>
                </c:pt>
                <c:pt idx="318">
                  <c:v>16132</c:v>
                </c:pt>
                <c:pt idx="319">
                  <c:v>15909</c:v>
                </c:pt>
                <c:pt idx="320">
                  <c:v>16231</c:v>
                </c:pt>
                <c:pt idx="321">
                  <c:v>16052</c:v>
                </c:pt>
                <c:pt idx="322">
                  <c:v>15987</c:v>
                </c:pt>
                <c:pt idx="323">
                  <c:v>16182</c:v>
                </c:pt>
                <c:pt idx="324">
                  <c:v>15945</c:v>
                </c:pt>
                <c:pt idx="325">
                  <c:v>16014</c:v>
                </c:pt>
                <c:pt idx="326">
                  <c:v>15786</c:v>
                </c:pt>
                <c:pt idx="327">
                  <c:v>16101</c:v>
                </c:pt>
                <c:pt idx="328">
                  <c:v>16001</c:v>
                </c:pt>
                <c:pt idx="329">
                  <c:v>15853</c:v>
                </c:pt>
                <c:pt idx="330">
                  <c:v>16002</c:v>
                </c:pt>
                <c:pt idx="331">
                  <c:v>15805</c:v>
                </c:pt>
                <c:pt idx="332">
                  <c:v>15845</c:v>
                </c:pt>
                <c:pt idx="333">
                  <c:v>15886</c:v>
                </c:pt>
                <c:pt idx="334">
                  <c:v>15753</c:v>
                </c:pt>
                <c:pt idx="335">
                  <c:v>15991</c:v>
                </c:pt>
                <c:pt idx="336">
                  <c:v>15779</c:v>
                </c:pt>
                <c:pt idx="337">
                  <c:v>15927</c:v>
                </c:pt>
                <c:pt idx="338">
                  <c:v>15848</c:v>
                </c:pt>
                <c:pt idx="339">
                  <c:v>15758</c:v>
                </c:pt>
                <c:pt idx="340">
                  <c:v>15724</c:v>
                </c:pt>
                <c:pt idx="341">
                  <c:v>15672</c:v>
                </c:pt>
                <c:pt idx="342">
                  <c:v>15636</c:v>
                </c:pt>
                <c:pt idx="343">
                  <c:v>15600</c:v>
                </c:pt>
                <c:pt idx="344">
                  <c:v>15641</c:v>
                </c:pt>
                <c:pt idx="345">
                  <c:v>15705</c:v>
                </c:pt>
                <c:pt idx="346">
                  <c:v>15669</c:v>
                </c:pt>
                <c:pt idx="347">
                  <c:v>15864</c:v>
                </c:pt>
                <c:pt idx="348">
                  <c:v>15730</c:v>
                </c:pt>
                <c:pt idx="349">
                  <c:v>15739</c:v>
                </c:pt>
                <c:pt idx="350">
                  <c:v>15612</c:v>
                </c:pt>
                <c:pt idx="351">
                  <c:v>15779</c:v>
                </c:pt>
                <c:pt idx="352">
                  <c:v>15713</c:v>
                </c:pt>
                <c:pt idx="353">
                  <c:v>15798</c:v>
                </c:pt>
                <c:pt idx="354">
                  <c:v>15637</c:v>
                </c:pt>
                <c:pt idx="355">
                  <c:v>15284</c:v>
                </c:pt>
                <c:pt idx="356">
                  <c:v>15852</c:v>
                </c:pt>
                <c:pt idx="357">
                  <c:v>15443</c:v>
                </c:pt>
                <c:pt idx="358">
                  <c:v>15540</c:v>
                </c:pt>
                <c:pt idx="359">
                  <c:v>15466</c:v>
                </c:pt>
                <c:pt idx="360">
                  <c:v>15532</c:v>
                </c:pt>
                <c:pt idx="361">
                  <c:v>15611</c:v>
                </c:pt>
                <c:pt idx="362">
                  <c:v>15717</c:v>
                </c:pt>
                <c:pt idx="363">
                  <c:v>15567</c:v>
                </c:pt>
                <c:pt idx="364">
                  <c:v>15419</c:v>
                </c:pt>
                <c:pt idx="365">
                  <c:v>15647</c:v>
                </c:pt>
                <c:pt idx="366">
                  <c:v>15553</c:v>
                </c:pt>
                <c:pt idx="367">
                  <c:v>15466</c:v>
                </c:pt>
                <c:pt idx="368">
                  <c:v>15688</c:v>
                </c:pt>
                <c:pt idx="369">
                  <c:v>15425</c:v>
                </c:pt>
                <c:pt idx="370">
                  <c:v>15540</c:v>
                </c:pt>
                <c:pt idx="371">
                  <c:v>15482</c:v>
                </c:pt>
                <c:pt idx="372">
                  <c:v>15618</c:v>
                </c:pt>
                <c:pt idx="373">
                  <c:v>15467</c:v>
                </c:pt>
                <c:pt idx="374">
                  <c:v>15276</c:v>
                </c:pt>
                <c:pt idx="375">
                  <c:v>15621</c:v>
                </c:pt>
                <c:pt idx="376">
                  <c:v>15317</c:v>
                </c:pt>
                <c:pt idx="377">
                  <c:v>15465</c:v>
                </c:pt>
                <c:pt idx="378">
                  <c:v>15399</c:v>
                </c:pt>
                <c:pt idx="379">
                  <c:v>15436</c:v>
                </c:pt>
                <c:pt idx="380">
                  <c:v>15310</c:v>
                </c:pt>
                <c:pt idx="381">
                  <c:v>15400</c:v>
                </c:pt>
                <c:pt idx="382">
                  <c:v>15451</c:v>
                </c:pt>
                <c:pt idx="383">
                  <c:v>15369</c:v>
                </c:pt>
                <c:pt idx="384">
                  <c:v>15365</c:v>
                </c:pt>
                <c:pt idx="385">
                  <c:v>15269</c:v>
                </c:pt>
                <c:pt idx="386">
                  <c:v>15145</c:v>
                </c:pt>
                <c:pt idx="387">
                  <c:v>15324</c:v>
                </c:pt>
                <c:pt idx="388">
                  <c:v>15277</c:v>
                </c:pt>
                <c:pt idx="389">
                  <c:v>15363</c:v>
                </c:pt>
                <c:pt idx="390">
                  <c:v>15460</c:v>
                </c:pt>
                <c:pt idx="391">
                  <c:v>15077</c:v>
                </c:pt>
                <c:pt idx="392">
                  <c:v>15084</c:v>
                </c:pt>
                <c:pt idx="393">
                  <c:v>15122</c:v>
                </c:pt>
                <c:pt idx="394">
                  <c:v>15154</c:v>
                </c:pt>
                <c:pt idx="395">
                  <c:v>15302</c:v>
                </c:pt>
                <c:pt idx="396">
                  <c:v>15161</c:v>
                </c:pt>
                <c:pt idx="397">
                  <c:v>15120</c:v>
                </c:pt>
                <c:pt idx="398">
                  <c:v>15150</c:v>
                </c:pt>
                <c:pt idx="399">
                  <c:v>15041</c:v>
                </c:pt>
                <c:pt idx="400">
                  <c:v>15011</c:v>
                </c:pt>
                <c:pt idx="401">
                  <c:v>15005</c:v>
                </c:pt>
                <c:pt idx="402">
                  <c:v>14932</c:v>
                </c:pt>
                <c:pt idx="403">
                  <c:v>15053</c:v>
                </c:pt>
                <c:pt idx="404">
                  <c:v>15238</c:v>
                </c:pt>
                <c:pt idx="405">
                  <c:v>15042</c:v>
                </c:pt>
                <c:pt idx="406">
                  <c:v>14934</c:v>
                </c:pt>
                <c:pt idx="407">
                  <c:v>15010</c:v>
                </c:pt>
                <c:pt idx="408">
                  <c:v>15191</c:v>
                </c:pt>
                <c:pt idx="409">
                  <c:v>14822</c:v>
                </c:pt>
                <c:pt idx="410">
                  <c:v>15099</c:v>
                </c:pt>
                <c:pt idx="411">
                  <c:v>15042</c:v>
                </c:pt>
                <c:pt idx="412">
                  <c:v>15043</c:v>
                </c:pt>
                <c:pt idx="413">
                  <c:v>14982</c:v>
                </c:pt>
                <c:pt idx="414">
                  <c:v>15185</c:v>
                </c:pt>
                <c:pt idx="415">
                  <c:v>14915</c:v>
                </c:pt>
                <c:pt idx="416">
                  <c:v>14813</c:v>
                </c:pt>
                <c:pt idx="417">
                  <c:v>15016</c:v>
                </c:pt>
                <c:pt idx="418">
                  <c:v>14862</c:v>
                </c:pt>
                <c:pt idx="419">
                  <c:v>15015</c:v>
                </c:pt>
                <c:pt idx="420">
                  <c:v>14928</c:v>
                </c:pt>
                <c:pt idx="421">
                  <c:v>14722</c:v>
                </c:pt>
                <c:pt idx="422">
                  <c:v>14857</c:v>
                </c:pt>
                <c:pt idx="423">
                  <c:v>14852</c:v>
                </c:pt>
                <c:pt idx="424">
                  <c:v>14970</c:v>
                </c:pt>
                <c:pt idx="425">
                  <c:v>14394</c:v>
                </c:pt>
                <c:pt idx="426">
                  <c:v>14683</c:v>
                </c:pt>
                <c:pt idx="427">
                  <c:v>14631</c:v>
                </c:pt>
                <c:pt idx="428">
                  <c:v>14698</c:v>
                </c:pt>
                <c:pt idx="429">
                  <c:v>14819</c:v>
                </c:pt>
                <c:pt idx="430">
                  <c:v>15011</c:v>
                </c:pt>
                <c:pt idx="431">
                  <c:v>15050</c:v>
                </c:pt>
                <c:pt idx="432">
                  <c:v>14857</c:v>
                </c:pt>
                <c:pt idx="433">
                  <c:v>14748</c:v>
                </c:pt>
                <c:pt idx="434">
                  <c:v>14729</c:v>
                </c:pt>
                <c:pt idx="435">
                  <c:v>14921</c:v>
                </c:pt>
                <c:pt idx="436">
                  <c:v>14830</c:v>
                </c:pt>
                <c:pt idx="437">
                  <c:v>14619</c:v>
                </c:pt>
                <c:pt idx="438">
                  <c:v>14892</c:v>
                </c:pt>
                <c:pt idx="439">
                  <c:v>14814</c:v>
                </c:pt>
                <c:pt idx="440">
                  <c:v>14742</c:v>
                </c:pt>
                <c:pt idx="441">
                  <c:v>14583</c:v>
                </c:pt>
                <c:pt idx="442">
                  <c:v>14625</c:v>
                </c:pt>
                <c:pt idx="443">
                  <c:v>14752</c:v>
                </c:pt>
                <c:pt idx="444">
                  <c:v>14681</c:v>
                </c:pt>
                <c:pt idx="445">
                  <c:v>14665</c:v>
                </c:pt>
                <c:pt idx="446">
                  <c:v>14576</c:v>
                </c:pt>
                <c:pt idx="447">
                  <c:v>14565</c:v>
                </c:pt>
                <c:pt idx="448">
                  <c:v>14635</c:v>
                </c:pt>
                <c:pt idx="449">
                  <c:v>14579</c:v>
                </c:pt>
                <c:pt idx="450">
                  <c:v>14620</c:v>
                </c:pt>
                <c:pt idx="451">
                  <c:v>14442</c:v>
                </c:pt>
                <c:pt idx="452">
                  <c:v>14513</c:v>
                </c:pt>
                <c:pt idx="453">
                  <c:v>14351</c:v>
                </c:pt>
                <c:pt idx="454">
                  <c:v>14425</c:v>
                </c:pt>
                <c:pt idx="455">
                  <c:v>14627</c:v>
                </c:pt>
                <c:pt idx="456">
                  <c:v>14434</c:v>
                </c:pt>
                <c:pt idx="457">
                  <c:v>14588</c:v>
                </c:pt>
                <c:pt idx="458">
                  <c:v>14221</c:v>
                </c:pt>
                <c:pt idx="459">
                  <c:v>14045</c:v>
                </c:pt>
                <c:pt idx="460">
                  <c:v>14319</c:v>
                </c:pt>
                <c:pt idx="461">
                  <c:v>14178</c:v>
                </c:pt>
                <c:pt idx="462">
                  <c:v>14311</c:v>
                </c:pt>
                <c:pt idx="463">
                  <c:v>14283</c:v>
                </c:pt>
                <c:pt idx="464">
                  <c:v>14313</c:v>
                </c:pt>
                <c:pt idx="465">
                  <c:v>14432</c:v>
                </c:pt>
                <c:pt idx="466">
                  <c:v>14459</c:v>
                </c:pt>
                <c:pt idx="467">
                  <c:v>14549</c:v>
                </c:pt>
                <c:pt idx="468">
                  <c:v>14358</c:v>
                </c:pt>
                <c:pt idx="469">
                  <c:v>14254</c:v>
                </c:pt>
                <c:pt idx="470">
                  <c:v>14434</c:v>
                </c:pt>
                <c:pt idx="471">
                  <c:v>14475</c:v>
                </c:pt>
                <c:pt idx="472">
                  <c:v>14453</c:v>
                </c:pt>
                <c:pt idx="473">
                  <c:v>14279</c:v>
                </c:pt>
                <c:pt idx="474">
                  <c:v>14237</c:v>
                </c:pt>
                <c:pt idx="475">
                  <c:v>14352</c:v>
                </c:pt>
                <c:pt idx="476">
                  <c:v>14161</c:v>
                </c:pt>
                <c:pt idx="477">
                  <c:v>14276</c:v>
                </c:pt>
                <c:pt idx="478">
                  <c:v>14327</c:v>
                </c:pt>
                <c:pt idx="479">
                  <c:v>14119</c:v>
                </c:pt>
                <c:pt idx="480">
                  <c:v>14173</c:v>
                </c:pt>
                <c:pt idx="481">
                  <c:v>14135</c:v>
                </c:pt>
                <c:pt idx="482">
                  <c:v>14259</c:v>
                </c:pt>
                <c:pt idx="483">
                  <c:v>14363</c:v>
                </c:pt>
                <c:pt idx="484">
                  <c:v>14170</c:v>
                </c:pt>
                <c:pt idx="485">
                  <c:v>14335</c:v>
                </c:pt>
                <c:pt idx="486">
                  <c:v>14086</c:v>
                </c:pt>
                <c:pt idx="487">
                  <c:v>14073</c:v>
                </c:pt>
                <c:pt idx="488">
                  <c:v>13931</c:v>
                </c:pt>
                <c:pt idx="489">
                  <c:v>14060</c:v>
                </c:pt>
                <c:pt idx="490">
                  <c:v>14173</c:v>
                </c:pt>
                <c:pt idx="491">
                  <c:v>14151</c:v>
                </c:pt>
                <c:pt idx="492">
                  <c:v>13942</c:v>
                </c:pt>
                <c:pt idx="493">
                  <c:v>14110</c:v>
                </c:pt>
                <c:pt idx="494">
                  <c:v>13881</c:v>
                </c:pt>
                <c:pt idx="495">
                  <c:v>13988</c:v>
                </c:pt>
                <c:pt idx="496">
                  <c:v>13871</c:v>
                </c:pt>
                <c:pt idx="497">
                  <c:v>13930</c:v>
                </c:pt>
                <c:pt idx="498">
                  <c:v>14022</c:v>
                </c:pt>
                <c:pt idx="499">
                  <c:v>14060</c:v>
                </c:pt>
                <c:pt idx="500">
                  <c:v>13834</c:v>
                </c:pt>
                <c:pt idx="501">
                  <c:v>14177</c:v>
                </c:pt>
                <c:pt idx="502">
                  <c:v>13808</c:v>
                </c:pt>
                <c:pt idx="503">
                  <c:v>13773</c:v>
                </c:pt>
                <c:pt idx="504">
                  <c:v>13776</c:v>
                </c:pt>
                <c:pt idx="505">
                  <c:v>13746</c:v>
                </c:pt>
                <c:pt idx="506">
                  <c:v>13936</c:v>
                </c:pt>
                <c:pt idx="507">
                  <c:v>13805</c:v>
                </c:pt>
                <c:pt idx="508">
                  <c:v>13745</c:v>
                </c:pt>
                <c:pt idx="509">
                  <c:v>13591</c:v>
                </c:pt>
                <c:pt idx="510">
                  <c:v>13847</c:v>
                </c:pt>
                <c:pt idx="511">
                  <c:v>13796</c:v>
                </c:pt>
                <c:pt idx="512">
                  <c:v>13763</c:v>
                </c:pt>
                <c:pt idx="513">
                  <c:v>13566</c:v>
                </c:pt>
                <c:pt idx="514">
                  <c:v>13640</c:v>
                </c:pt>
                <c:pt idx="515">
                  <c:v>13522</c:v>
                </c:pt>
                <c:pt idx="516">
                  <c:v>13523</c:v>
                </c:pt>
                <c:pt idx="517">
                  <c:v>13449</c:v>
                </c:pt>
                <c:pt idx="518">
                  <c:v>13559</c:v>
                </c:pt>
                <c:pt idx="519">
                  <c:v>13352</c:v>
                </c:pt>
                <c:pt idx="520">
                  <c:v>13236</c:v>
                </c:pt>
                <c:pt idx="521">
                  <c:v>12956</c:v>
                </c:pt>
                <c:pt idx="522">
                  <c:v>12961</c:v>
                </c:pt>
                <c:pt idx="523">
                  <c:v>12816</c:v>
                </c:pt>
                <c:pt idx="524">
                  <c:v>12527</c:v>
                </c:pt>
                <c:pt idx="525">
                  <c:v>12444</c:v>
                </c:pt>
                <c:pt idx="526">
                  <c:v>12175</c:v>
                </c:pt>
                <c:pt idx="527">
                  <c:v>12051</c:v>
                </c:pt>
                <c:pt idx="528">
                  <c:v>11765</c:v>
                </c:pt>
                <c:pt idx="529">
                  <c:v>11068</c:v>
                </c:pt>
                <c:pt idx="530">
                  <c:v>10996</c:v>
                </c:pt>
                <c:pt idx="531">
                  <c:v>10665</c:v>
                </c:pt>
                <c:pt idx="532">
                  <c:v>10300</c:v>
                </c:pt>
                <c:pt idx="533">
                  <c:v>9829</c:v>
                </c:pt>
                <c:pt idx="534">
                  <c:v>9244</c:v>
                </c:pt>
                <c:pt idx="535">
                  <c:v>8963</c:v>
                </c:pt>
                <c:pt idx="536">
                  <c:v>8512</c:v>
                </c:pt>
                <c:pt idx="537">
                  <c:v>8128</c:v>
                </c:pt>
                <c:pt idx="538">
                  <c:v>7397</c:v>
                </c:pt>
                <c:pt idx="539">
                  <c:v>7114</c:v>
                </c:pt>
                <c:pt idx="540">
                  <c:v>6603</c:v>
                </c:pt>
                <c:pt idx="541">
                  <c:v>5988</c:v>
                </c:pt>
                <c:pt idx="542">
                  <c:v>5708</c:v>
                </c:pt>
                <c:pt idx="543">
                  <c:v>5363</c:v>
                </c:pt>
                <c:pt idx="544">
                  <c:v>4897</c:v>
                </c:pt>
                <c:pt idx="545">
                  <c:v>4656</c:v>
                </c:pt>
                <c:pt idx="546">
                  <c:v>4303</c:v>
                </c:pt>
                <c:pt idx="547">
                  <c:v>3762</c:v>
                </c:pt>
                <c:pt idx="548">
                  <c:v>3513</c:v>
                </c:pt>
                <c:pt idx="549">
                  <c:v>3398</c:v>
                </c:pt>
                <c:pt idx="550">
                  <c:v>3111</c:v>
                </c:pt>
                <c:pt idx="551">
                  <c:v>2962</c:v>
                </c:pt>
                <c:pt idx="552">
                  <c:v>2713</c:v>
                </c:pt>
                <c:pt idx="553">
                  <c:v>2464</c:v>
                </c:pt>
                <c:pt idx="554">
                  <c:v>2371</c:v>
                </c:pt>
                <c:pt idx="555">
                  <c:v>2226</c:v>
                </c:pt>
                <c:pt idx="556">
                  <c:v>2111</c:v>
                </c:pt>
                <c:pt idx="557">
                  <c:v>2043</c:v>
                </c:pt>
                <c:pt idx="558">
                  <c:v>1812</c:v>
                </c:pt>
                <c:pt idx="559">
                  <c:v>1764</c:v>
                </c:pt>
                <c:pt idx="560">
                  <c:v>1730</c:v>
                </c:pt>
                <c:pt idx="561">
                  <c:v>1568</c:v>
                </c:pt>
                <c:pt idx="562">
                  <c:v>1525</c:v>
                </c:pt>
                <c:pt idx="563">
                  <c:v>1417</c:v>
                </c:pt>
                <c:pt idx="564">
                  <c:v>1375</c:v>
                </c:pt>
                <c:pt idx="565">
                  <c:v>1309</c:v>
                </c:pt>
                <c:pt idx="566">
                  <c:v>1178</c:v>
                </c:pt>
                <c:pt idx="567">
                  <c:v>1149</c:v>
                </c:pt>
                <c:pt idx="568">
                  <c:v>1073</c:v>
                </c:pt>
                <c:pt idx="569">
                  <c:v>1040</c:v>
                </c:pt>
                <c:pt idx="570">
                  <c:v>994</c:v>
                </c:pt>
                <c:pt idx="571">
                  <c:v>942</c:v>
                </c:pt>
                <c:pt idx="572">
                  <c:v>869</c:v>
                </c:pt>
                <c:pt idx="573">
                  <c:v>893</c:v>
                </c:pt>
                <c:pt idx="574">
                  <c:v>877</c:v>
                </c:pt>
                <c:pt idx="575">
                  <c:v>764</c:v>
                </c:pt>
                <c:pt idx="576">
                  <c:v>809</c:v>
                </c:pt>
                <c:pt idx="577">
                  <c:v>742</c:v>
                </c:pt>
                <c:pt idx="578">
                  <c:v>706</c:v>
                </c:pt>
                <c:pt idx="579">
                  <c:v>679</c:v>
                </c:pt>
                <c:pt idx="580">
                  <c:v>697</c:v>
                </c:pt>
                <c:pt idx="581">
                  <c:v>606</c:v>
                </c:pt>
                <c:pt idx="582">
                  <c:v>668</c:v>
                </c:pt>
                <c:pt idx="583">
                  <c:v>618</c:v>
                </c:pt>
                <c:pt idx="584">
                  <c:v>599</c:v>
                </c:pt>
                <c:pt idx="585">
                  <c:v>577</c:v>
                </c:pt>
                <c:pt idx="586">
                  <c:v>576</c:v>
                </c:pt>
                <c:pt idx="587">
                  <c:v>580</c:v>
                </c:pt>
                <c:pt idx="588">
                  <c:v>569</c:v>
                </c:pt>
                <c:pt idx="589">
                  <c:v>534</c:v>
                </c:pt>
                <c:pt idx="590">
                  <c:v>529</c:v>
                </c:pt>
                <c:pt idx="591">
                  <c:v>543</c:v>
                </c:pt>
                <c:pt idx="592">
                  <c:v>539</c:v>
                </c:pt>
                <c:pt idx="593">
                  <c:v>489</c:v>
                </c:pt>
                <c:pt idx="594">
                  <c:v>545</c:v>
                </c:pt>
                <c:pt idx="595">
                  <c:v>511</c:v>
                </c:pt>
                <c:pt idx="596">
                  <c:v>516</c:v>
                </c:pt>
                <c:pt idx="597">
                  <c:v>494</c:v>
                </c:pt>
                <c:pt idx="598">
                  <c:v>508</c:v>
                </c:pt>
                <c:pt idx="599">
                  <c:v>479</c:v>
                </c:pt>
                <c:pt idx="600">
                  <c:v>486</c:v>
                </c:pt>
                <c:pt idx="601">
                  <c:v>480</c:v>
                </c:pt>
                <c:pt idx="602">
                  <c:v>486</c:v>
                </c:pt>
                <c:pt idx="603">
                  <c:v>460</c:v>
                </c:pt>
                <c:pt idx="604">
                  <c:v>470</c:v>
                </c:pt>
                <c:pt idx="605">
                  <c:v>476</c:v>
                </c:pt>
                <c:pt idx="606">
                  <c:v>476</c:v>
                </c:pt>
                <c:pt idx="607">
                  <c:v>478</c:v>
                </c:pt>
                <c:pt idx="608">
                  <c:v>451</c:v>
                </c:pt>
                <c:pt idx="609">
                  <c:v>452</c:v>
                </c:pt>
                <c:pt idx="610">
                  <c:v>479</c:v>
                </c:pt>
                <c:pt idx="611">
                  <c:v>482</c:v>
                </c:pt>
                <c:pt idx="612">
                  <c:v>426</c:v>
                </c:pt>
                <c:pt idx="613">
                  <c:v>449</c:v>
                </c:pt>
                <c:pt idx="614">
                  <c:v>474</c:v>
                </c:pt>
                <c:pt idx="615">
                  <c:v>457</c:v>
                </c:pt>
                <c:pt idx="616">
                  <c:v>475</c:v>
                </c:pt>
                <c:pt idx="617">
                  <c:v>435</c:v>
                </c:pt>
                <c:pt idx="618">
                  <c:v>445</c:v>
                </c:pt>
                <c:pt idx="619">
                  <c:v>416</c:v>
                </c:pt>
                <c:pt idx="620">
                  <c:v>484</c:v>
                </c:pt>
                <c:pt idx="621">
                  <c:v>451</c:v>
                </c:pt>
                <c:pt idx="622">
                  <c:v>453</c:v>
                </c:pt>
                <c:pt idx="623">
                  <c:v>470</c:v>
                </c:pt>
                <c:pt idx="624">
                  <c:v>467</c:v>
                </c:pt>
                <c:pt idx="625">
                  <c:v>467</c:v>
                </c:pt>
                <c:pt idx="626">
                  <c:v>421</c:v>
                </c:pt>
                <c:pt idx="627">
                  <c:v>453</c:v>
                </c:pt>
                <c:pt idx="628">
                  <c:v>405</c:v>
                </c:pt>
                <c:pt idx="629">
                  <c:v>459</c:v>
                </c:pt>
                <c:pt idx="630">
                  <c:v>439</c:v>
                </c:pt>
                <c:pt idx="631">
                  <c:v>442</c:v>
                </c:pt>
                <c:pt idx="632">
                  <c:v>458</c:v>
                </c:pt>
                <c:pt idx="633">
                  <c:v>426</c:v>
                </c:pt>
                <c:pt idx="634">
                  <c:v>435</c:v>
                </c:pt>
                <c:pt idx="635">
                  <c:v>399</c:v>
                </c:pt>
                <c:pt idx="636">
                  <c:v>448</c:v>
                </c:pt>
                <c:pt idx="637">
                  <c:v>455</c:v>
                </c:pt>
                <c:pt idx="638">
                  <c:v>442</c:v>
                </c:pt>
                <c:pt idx="639">
                  <c:v>400</c:v>
                </c:pt>
                <c:pt idx="640">
                  <c:v>423</c:v>
                </c:pt>
                <c:pt idx="641">
                  <c:v>413</c:v>
                </c:pt>
                <c:pt idx="642">
                  <c:v>420</c:v>
                </c:pt>
                <c:pt idx="643">
                  <c:v>423</c:v>
                </c:pt>
                <c:pt idx="644">
                  <c:v>415</c:v>
                </c:pt>
                <c:pt idx="645">
                  <c:v>380</c:v>
                </c:pt>
                <c:pt idx="646">
                  <c:v>433</c:v>
                </c:pt>
                <c:pt idx="647">
                  <c:v>394</c:v>
                </c:pt>
                <c:pt idx="648">
                  <c:v>474</c:v>
                </c:pt>
                <c:pt idx="649">
                  <c:v>419</c:v>
                </c:pt>
                <c:pt idx="650">
                  <c:v>425</c:v>
                </c:pt>
                <c:pt idx="651">
                  <c:v>424</c:v>
                </c:pt>
                <c:pt idx="652">
                  <c:v>397</c:v>
                </c:pt>
                <c:pt idx="653">
                  <c:v>437</c:v>
                </c:pt>
                <c:pt idx="654">
                  <c:v>393</c:v>
                </c:pt>
                <c:pt idx="655">
                  <c:v>433</c:v>
                </c:pt>
                <c:pt idx="656">
                  <c:v>402</c:v>
                </c:pt>
                <c:pt idx="657">
                  <c:v>382</c:v>
                </c:pt>
                <c:pt idx="658">
                  <c:v>420</c:v>
                </c:pt>
                <c:pt idx="659">
                  <c:v>438</c:v>
                </c:pt>
                <c:pt idx="660">
                  <c:v>400</c:v>
                </c:pt>
                <c:pt idx="661">
                  <c:v>431</c:v>
                </c:pt>
                <c:pt idx="662">
                  <c:v>402</c:v>
                </c:pt>
                <c:pt idx="663">
                  <c:v>392</c:v>
                </c:pt>
                <c:pt idx="664">
                  <c:v>367</c:v>
                </c:pt>
                <c:pt idx="665">
                  <c:v>391</c:v>
                </c:pt>
                <c:pt idx="666">
                  <c:v>426</c:v>
                </c:pt>
                <c:pt idx="667">
                  <c:v>384</c:v>
                </c:pt>
                <c:pt idx="668">
                  <c:v>399</c:v>
                </c:pt>
                <c:pt idx="669">
                  <c:v>377</c:v>
                </c:pt>
                <c:pt idx="670">
                  <c:v>401</c:v>
                </c:pt>
                <c:pt idx="671">
                  <c:v>408</c:v>
                </c:pt>
                <c:pt idx="672">
                  <c:v>396</c:v>
                </c:pt>
                <c:pt idx="673">
                  <c:v>391</c:v>
                </c:pt>
                <c:pt idx="674">
                  <c:v>410</c:v>
                </c:pt>
                <c:pt idx="675">
                  <c:v>378</c:v>
                </c:pt>
                <c:pt idx="676">
                  <c:v>408</c:v>
                </c:pt>
                <c:pt idx="677">
                  <c:v>395</c:v>
                </c:pt>
                <c:pt idx="678">
                  <c:v>372</c:v>
                </c:pt>
                <c:pt idx="679">
                  <c:v>402</c:v>
                </c:pt>
                <c:pt idx="680">
                  <c:v>350</c:v>
                </c:pt>
                <c:pt idx="681">
                  <c:v>366</c:v>
                </c:pt>
                <c:pt idx="682">
                  <c:v>375</c:v>
                </c:pt>
                <c:pt idx="683">
                  <c:v>374</c:v>
                </c:pt>
                <c:pt idx="684">
                  <c:v>388</c:v>
                </c:pt>
                <c:pt idx="685">
                  <c:v>358</c:v>
                </c:pt>
                <c:pt idx="686">
                  <c:v>394</c:v>
                </c:pt>
                <c:pt idx="687">
                  <c:v>359</c:v>
                </c:pt>
                <c:pt idx="688">
                  <c:v>408</c:v>
                </c:pt>
                <c:pt idx="689">
                  <c:v>381</c:v>
                </c:pt>
                <c:pt idx="690">
                  <c:v>351</c:v>
                </c:pt>
                <c:pt idx="691">
                  <c:v>387</c:v>
                </c:pt>
                <c:pt idx="692">
                  <c:v>349</c:v>
                </c:pt>
                <c:pt idx="693">
                  <c:v>377</c:v>
                </c:pt>
                <c:pt idx="694">
                  <c:v>347</c:v>
                </c:pt>
                <c:pt idx="695">
                  <c:v>388</c:v>
                </c:pt>
                <c:pt idx="696">
                  <c:v>341</c:v>
                </c:pt>
                <c:pt idx="697">
                  <c:v>375</c:v>
                </c:pt>
                <c:pt idx="698">
                  <c:v>346</c:v>
                </c:pt>
                <c:pt idx="699">
                  <c:v>367</c:v>
                </c:pt>
                <c:pt idx="700">
                  <c:v>354</c:v>
                </c:pt>
                <c:pt idx="701">
                  <c:v>355</c:v>
                </c:pt>
                <c:pt idx="702">
                  <c:v>356</c:v>
                </c:pt>
                <c:pt idx="703">
                  <c:v>351</c:v>
                </c:pt>
                <c:pt idx="704">
                  <c:v>358</c:v>
                </c:pt>
                <c:pt idx="705">
                  <c:v>332</c:v>
                </c:pt>
                <c:pt idx="706">
                  <c:v>367</c:v>
                </c:pt>
                <c:pt idx="707">
                  <c:v>367</c:v>
                </c:pt>
                <c:pt idx="708">
                  <c:v>355</c:v>
                </c:pt>
                <c:pt idx="709">
                  <c:v>361</c:v>
                </c:pt>
                <c:pt idx="710">
                  <c:v>361</c:v>
                </c:pt>
                <c:pt idx="711">
                  <c:v>313</c:v>
                </c:pt>
                <c:pt idx="712">
                  <c:v>312</c:v>
                </c:pt>
                <c:pt idx="713">
                  <c:v>345</c:v>
                </c:pt>
                <c:pt idx="714">
                  <c:v>298</c:v>
                </c:pt>
                <c:pt idx="715">
                  <c:v>339</c:v>
                </c:pt>
                <c:pt idx="716">
                  <c:v>334</c:v>
                </c:pt>
                <c:pt idx="717">
                  <c:v>347</c:v>
                </c:pt>
                <c:pt idx="718">
                  <c:v>333</c:v>
                </c:pt>
                <c:pt idx="719">
                  <c:v>348</c:v>
                </c:pt>
                <c:pt idx="720">
                  <c:v>336</c:v>
                </c:pt>
                <c:pt idx="721">
                  <c:v>315</c:v>
                </c:pt>
                <c:pt idx="722">
                  <c:v>350</c:v>
                </c:pt>
                <c:pt idx="723">
                  <c:v>320</c:v>
                </c:pt>
                <c:pt idx="724">
                  <c:v>325</c:v>
                </c:pt>
                <c:pt idx="725">
                  <c:v>293</c:v>
                </c:pt>
                <c:pt idx="726">
                  <c:v>311</c:v>
                </c:pt>
                <c:pt idx="727">
                  <c:v>335</c:v>
                </c:pt>
                <c:pt idx="728">
                  <c:v>303</c:v>
                </c:pt>
                <c:pt idx="729">
                  <c:v>302</c:v>
                </c:pt>
                <c:pt idx="730">
                  <c:v>311</c:v>
                </c:pt>
                <c:pt idx="731">
                  <c:v>341</c:v>
                </c:pt>
                <c:pt idx="732">
                  <c:v>352</c:v>
                </c:pt>
                <c:pt idx="733">
                  <c:v>287</c:v>
                </c:pt>
                <c:pt idx="734">
                  <c:v>308</c:v>
                </c:pt>
                <c:pt idx="735">
                  <c:v>293</c:v>
                </c:pt>
                <c:pt idx="736">
                  <c:v>314</c:v>
                </c:pt>
                <c:pt idx="737">
                  <c:v>291</c:v>
                </c:pt>
                <c:pt idx="738">
                  <c:v>286</c:v>
                </c:pt>
                <c:pt idx="739">
                  <c:v>293</c:v>
                </c:pt>
                <c:pt idx="740">
                  <c:v>309</c:v>
                </c:pt>
                <c:pt idx="741">
                  <c:v>285</c:v>
                </c:pt>
                <c:pt idx="742">
                  <c:v>326</c:v>
                </c:pt>
                <c:pt idx="743">
                  <c:v>300</c:v>
                </c:pt>
                <c:pt idx="744">
                  <c:v>288</c:v>
                </c:pt>
                <c:pt idx="745">
                  <c:v>293</c:v>
                </c:pt>
                <c:pt idx="746">
                  <c:v>299</c:v>
                </c:pt>
                <c:pt idx="747">
                  <c:v>254</c:v>
                </c:pt>
                <c:pt idx="748">
                  <c:v>310</c:v>
                </c:pt>
                <c:pt idx="749">
                  <c:v>319</c:v>
                </c:pt>
                <c:pt idx="750">
                  <c:v>284</c:v>
                </c:pt>
                <c:pt idx="751">
                  <c:v>274</c:v>
                </c:pt>
                <c:pt idx="752">
                  <c:v>274</c:v>
                </c:pt>
                <c:pt idx="753">
                  <c:v>288</c:v>
                </c:pt>
                <c:pt idx="754">
                  <c:v>303</c:v>
                </c:pt>
                <c:pt idx="755">
                  <c:v>292</c:v>
                </c:pt>
                <c:pt idx="756">
                  <c:v>298</c:v>
                </c:pt>
                <c:pt idx="757">
                  <c:v>284</c:v>
                </c:pt>
                <c:pt idx="758">
                  <c:v>253</c:v>
                </c:pt>
                <c:pt idx="759">
                  <c:v>273</c:v>
                </c:pt>
                <c:pt idx="760">
                  <c:v>247</c:v>
                </c:pt>
                <c:pt idx="761">
                  <c:v>286</c:v>
                </c:pt>
                <c:pt idx="762">
                  <c:v>302</c:v>
                </c:pt>
                <c:pt idx="763">
                  <c:v>251</c:v>
                </c:pt>
                <c:pt idx="764">
                  <c:v>249</c:v>
                </c:pt>
                <c:pt idx="765">
                  <c:v>261</c:v>
                </c:pt>
                <c:pt idx="766">
                  <c:v>287</c:v>
                </c:pt>
                <c:pt idx="767">
                  <c:v>263</c:v>
                </c:pt>
                <c:pt idx="768">
                  <c:v>244</c:v>
                </c:pt>
                <c:pt idx="769">
                  <c:v>280</c:v>
                </c:pt>
                <c:pt idx="770">
                  <c:v>250</c:v>
                </c:pt>
                <c:pt idx="771">
                  <c:v>294</c:v>
                </c:pt>
                <c:pt idx="772">
                  <c:v>250</c:v>
                </c:pt>
                <c:pt idx="773">
                  <c:v>271</c:v>
                </c:pt>
                <c:pt idx="774">
                  <c:v>243</c:v>
                </c:pt>
                <c:pt idx="775">
                  <c:v>268</c:v>
                </c:pt>
                <c:pt idx="776">
                  <c:v>250</c:v>
                </c:pt>
                <c:pt idx="777">
                  <c:v>264</c:v>
                </c:pt>
                <c:pt idx="778">
                  <c:v>277</c:v>
                </c:pt>
                <c:pt idx="779">
                  <c:v>276</c:v>
                </c:pt>
                <c:pt idx="780">
                  <c:v>263</c:v>
                </c:pt>
                <c:pt idx="781">
                  <c:v>256</c:v>
                </c:pt>
                <c:pt idx="782">
                  <c:v>277</c:v>
                </c:pt>
                <c:pt idx="783">
                  <c:v>244</c:v>
                </c:pt>
                <c:pt idx="784">
                  <c:v>261</c:v>
                </c:pt>
                <c:pt idx="785">
                  <c:v>223</c:v>
                </c:pt>
                <c:pt idx="786">
                  <c:v>228</c:v>
                </c:pt>
                <c:pt idx="787">
                  <c:v>252</c:v>
                </c:pt>
                <c:pt idx="788">
                  <c:v>230</c:v>
                </c:pt>
                <c:pt idx="789">
                  <c:v>261</c:v>
                </c:pt>
                <c:pt idx="790">
                  <c:v>240</c:v>
                </c:pt>
                <c:pt idx="791">
                  <c:v>232</c:v>
                </c:pt>
                <c:pt idx="792">
                  <c:v>236</c:v>
                </c:pt>
                <c:pt idx="793">
                  <c:v>245</c:v>
                </c:pt>
                <c:pt idx="794">
                  <c:v>217</c:v>
                </c:pt>
                <c:pt idx="795">
                  <c:v>234</c:v>
                </c:pt>
                <c:pt idx="796">
                  <c:v>233</c:v>
                </c:pt>
                <c:pt idx="797">
                  <c:v>221</c:v>
                </c:pt>
                <c:pt idx="798">
                  <c:v>224</c:v>
                </c:pt>
                <c:pt idx="799">
                  <c:v>243</c:v>
                </c:pt>
                <c:pt idx="800">
                  <c:v>229</c:v>
                </c:pt>
                <c:pt idx="801">
                  <c:v>211</c:v>
                </c:pt>
                <c:pt idx="802">
                  <c:v>249</c:v>
                </c:pt>
                <c:pt idx="803">
                  <c:v>262</c:v>
                </c:pt>
                <c:pt idx="804">
                  <c:v>229</c:v>
                </c:pt>
                <c:pt idx="805">
                  <c:v>223</c:v>
                </c:pt>
                <c:pt idx="806">
                  <c:v>212</c:v>
                </c:pt>
                <c:pt idx="807">
                  <c:v>201</c:v>
                </c:pt>
                <c:pt idx="808">
                  <c:v>214</c:v>
                </c:pt>
                <c:pt idx="809">
                  <c:v>206</c:v>
                </c:pt>
                <c:pt idx="810">
                  <c:v>213</c:v>
                </c:pt>
                <c:pt idx="811">
                  <c:v>209</c:v>
                </c:pt>
                <c:pt idx="812">
                  <c:v>196</c:v>
                </c:pt>
                <c:pt idx="813">
                  <c:v>245</c:v>
                </c:pt>
                <c:pt idx="814">
                  <c:v>169</c:v>
                </c:pt>
                <c:pt idx="815">
                  <c:v>201</c:v>
                </c:pt>
                <c:pt idx="816">
                  <c:v>225</c:v>
                </c:pt>
                <c:pt idx="817">
                  <c:v>191</c:v>
                </c:pt>
                <c:pt idx="818">
                  <c:v>232</c:v>
                </c:pt>
                <c:pt idx="819">
                  <c:v>204</c:v>
                </c:pt>
                <c:pt idx="820">
                  <c:v>205</c:v>
                </c:pt>
                <c:pt idx="821">
                  <c:v>195</c:v>
                </c:pt>
                <c:pt idx="822">
                  <c:v>189</c:v>
                </c:pt>
                <c:pt idx="823">
                  <c:v>202</c:v>
                </c:pt>
                <c:pt idx="824">
                  <c:v>193</c:v>
                </c:pt>
                <c:pt idx="825">
                  <c:v>212</c:v>
                </c:pt>
                <c:pt idx="826">
                  <c:v>167</c:v>
                </c:pt>
                <c:pt idx="827">
                  <c:v>201</c:v>
                </c:pt>
                <c:pt idx="828">
                  <c:v>204</c:v>
                </c:pt>
                <c:pt idx="829">
                  <c:v>177</c:v>
                </c:pt>
                <c:pt idx="830">
                  <c:v>203</c:v>
                </c:pt>
                <c:pt idx="831">
                  <c:v>178</c:v>
                </c:pt>
                <c:pt idx="832">
                  <c:v>184</c:v>
                </c:pt>
                <c:pt idx="833">
                  <c:v>192</c:v>
                </c:pt>
                <c:pt idx="834">
                  <c:v>203</c:v>
                </c:pt>
                <c:pt idx="835">
                  <c:v>185</c:v>
                </c:pt>
                <c:pt idx="836">
                  <c:v>196</c:v>
                </c:pt>
                <c:pt idx="837">
                  <c:v>181</c:v>
                </c:pt>
                <c:pt idx="838">
                  <c:v>183</c:v>
                </c:pt>
                <c:pt idx="839">
                  <c:v>178</c:v>
                </c:pt>
                <c:pt idx="840">
                  <c:v>188</c:v>
                </c:pt>
                <c:pt idx="841">
                  <c:v>160</c:v>
                </c:pt>
                <c:pt idx="842">
                  <c:v>183</c:v>
                </c:pt>
                <c:pt idx="843">
                  <c:v>192</c:v>
                </c:pt>
                <c:pt idx="844">
                  <c:v>179</c:v>
                </c:pt>
                <c:pt idx="845">
                  <c:v>163</c:v>
                </c:pt>
                <c:pt idx="846">
                  <c:v>170</c:v>
                </c:pt>
                <c:pt idx="847">
                  <c:v>154</c:v>
                </c:pt>
                <c:pt idx="848">
                  <c:v>154</c:v>
                </c:pt>
                <c:pt idx="849">
                  <c:v>172</c:v>
                </c:pt>
                <c:pt idx="850">
                  <c:v>187</c:v>
                </c:pt>
                <c:pt idx="851">
                  <c:v>192</c:v>
                </c:pt>
                <c:pt idx="852">
                  <c:v>201</c:v>
                </c:pt>
                <c:pt idx="853">
                  <c:v>165</c:v>
                </c:pt>
                <c:pt idx="854">
                  <c:v>144</c:v>
                </c:pt>
                <c:pt idx="855">
                  <c:v>179</c:v>
                </c:pt>
                <c:pt idx="856">
                  <c:v>163</c:v>
                </c:pt>
                <c:pt idx="857">
                  <c:v>165</c:v>
                </c:pt>
                <c:pt idx="858">
                  <c:v>174</c:v>
                </c:pt>
                <c:pt idx="859">
                  <c:v>180</c:v>
                </c:pt>
                <c:pt idx="860">
                  <c:v>145</c:v>
                </c:pt>
                <c:pt idx="861">
                  <c:v>165</c:v>
                </c:pt>
                <c:pt idx="862">
                  <c:v>162</c:v>
                </c:pt>
                <c:pt idx="863">
                  <c:v>165</c:v>
                </c:pt>
                <c:pt idx="864">
                  <c:v>158</c:v>
                </c:pt>
                <c:pt idx="865">
                  <c:v>163</c:v>
                </c:pt>
                <c:pt idx="866">
                  <c:v>156</c:v>
                </c:pt>
                <c:pt idx="867">
                  <c:v>160</c:v>
                </c:pt>
                <c:pt idx="868">
                  <c:v>164</c:v>
                </c:pt>
                <c:pt idx="869">
                  <c:v>154</c:v>
                </c:pt>
                <c:pt idx="870">
                  <c:v>145</c:v>
                </c:pt>
                <c:pt idx="871">
                  <c:v>125</c:v>
                </c:pt>
                <c:pt idx="872">
                  <c:v>141</c:v>
                </c:pt>
                <c:pt idx="873">
                  <c:v>145</c:v>
                </c:pt>
                <c:pt idx="874">
                  <c:v>151</c:v>
                </c:pt>
                <c:pt idx="875">
                  <c:v>138</c:v>
                </c:pt>
                <c:pt idx="876">
                  <c:v>133</c:v>
                </c:pt>
                <c:pt idx="877">
                  <c:v>153</c:v>
                </c:pt>
                <c:pt idx="878">
                  <c:v>157</c:v>
                </c:pt>
                <c:pt idx="879">
                  <c:v>111</c:v>
                </c:pt>
                <c:pt idx="880">
                  <c:v>127</c:v>
                </c:pt>
                <c:pt idx="881">
                  <c:v>146</c:v>
                </c:pt>
                <c:pt idx="882">
                  <c:v>133</c:v>
                </c:pt>
                <c:pt idx="883">
                  <c:v>134</c:v>
                </c:pt>
                <c:pt idx="884">
                  <c:v>157</c:v>
                </c:pt>
                <c:pt idx="885">
                  <c:v>127</c:v>
                </c:pt>
                <c:pt idx="886">
                  <c:v>139</c:v>
                </c:pt>
                <c:pt idx="887">
                  <c:v>123</c:v>
                </c:pt>
                <c:pt idx="888">
                  <c:v>139</c:v>
                </c:pt>
                <c:pt idx="889">
                  <c:v>119</c:v>
                </c:pt>
                <c:pt idx="890">
                  <c:v>111</c:v>
                </c:pt>
                <c:pt idx="891">
                  <c:v>131</c:v>
                </c:pt>
                <c:pt idx="892">
                  <c:v>121</c:v>
                </c:pt>
                <c:pt idx="893">
                  <c:v>124</c:v>
                </c:pt>
                <c:pt idx="894">
                  <c:v>104</c:v>
                </c:pt>
                <c:pt idx="895">
                  <c:v>118</c:v>
                </c:pt>
                <c:pt idx="896">
                  <c:v>122</c:v>
                </c:pt>
                <c:pt idx="897">
                  <c:v>122</c:v>
                </c:pt>
                <c:pt idx="898">
                  <c:v>119</c:v>
                </c:pt>
                <c:pt idx="899">
                  <c:v>127</c:v>
                </c:pt>
                <c:pt idx="900">
                  <c:v>116</c:v>
                </c:pt>
                <c:pt idx="901">
                  <c:v>118</c:v>
                </c:pt>
                <c:pt idx="902">
                  <c:v>85</c:v>
                </c:pt>
                <c:pt idx="903">
                  <c:v>105</c:v>
                </c:pt>
                <c:pt idx="904">
                  <c:v>107</c:v>
                </c:pt>
                <c:pt idx="905">
                  <c:v>106</c:v>
                </c:pt>
                <c:pt idx="906">
                  <c:v>88</c:v>
                </c:pt>
                <c:pt idx="907">
                  <c:v>100</c:v>
                </c:pt>
                <c:pt idx="908">
                  <c:v>112</c:v>
                </c:pt>
                <c:pt idx="909">
                  <c:v>87</c:v>
                </c:pt>
                <c:pt idx="910">
                  <c:v>113</c:v>
                </c:pt>
                <c:pt idx="911">
                  <c:v>101</c:v>
                </c:pt>
                <c:pt idx="912">
                  <c:v>83</c:v>
                </c:pt>
                <c:pt idx="913">
                  <c:v>91</c:v>
                </c:pt>
                <c:pt idx="914">
                  <c:v>107</c:v>
                </c:pt>
                <c:pt idx="915">
                  <c:v>111</c:v>
                </c:pt>
                <c:pt idx="916">
                  <c:v>91</c:v>
                </c:pt>
                <c:pt idx="917">
                  <c:v>115</c:v>
                </c:pt>
                <c:pt idx="918">
                  <c:v>92</c:v>
                </c:pt>
                <c:pt idx="919">
                  <c:v>88</c:v>
                </c:pt>
                <c:pt idx="920">
                  <c:v>98</c:v>
                </c:pt>
                <c:pt idx="921">
                  <c:v>87</c:v>
                </c:pt>
                <c:pt idx="922">
                  <c:v>82</c:v>
                </c:pt>
                <c:pt idx="923">
                  <c:v>77</c:v>
                </c:pt>
                <c:pt idx="924">
                  <c:v>90</c:v>
                </c:pt>
                <c:pt idx="925">
                  <c:v>83</c:v>
                </c:pt>
                <c:pt idx="926">
                  <c:v>82</c:v>
                </c:pt>
                <c:pt idx="927">
                  <c:v>73</c:v>
                </c:pt>
                <c:pt idx="928">
                  <c:v>67</c:v>
                </c:pt>
                <c:pt idx="929">
                  <c:v>88</c:v>
                </c:pt>
                <c:pt idx="930">
                  <c:v>76</c:v>
                </c:pt>
                <c:pt idx="931">
                  <c:v>85</c:v>
                </c:pt>
                <c:pt idx="932">
                  <c:v>74</c:v>
                </c:pt>
                <c:pt idx="933">
                  <c:v>76</c:v>
                </c:pt>
                <c:pt idx="934">
                  <c:v>80</c:v>
                </c:pt>
                <c:pt idx="935">
                  <c:v>76</c:v>
                </c:pt>
                <c:pt idx="936">
                  <c:v>76</c:v>
                </c:pt>
                <c:pt idx="937">
                  <c:v>71</c:v>
                </c:pt>
                <c:pt idx="938">
                  <c:v>73</c:v>
                </c:pt>
                <c:pt idx="939">
                  <c:v>92</c:v>
                </c:pt>
                <c:pt idx="940">
                  <c:v>76</c:v>
                </c:pt>
                <c:pt idx="941">
                  <c:v>75</c:v>
                </c:pt>
                <c:pt idx="942">
                  <c:v>84</c:v>
                </c:pt>
                <c:pt idx="943">
                  <c:v>78</c:v>
                </c:pt>
                <c:pt idx="944">
                  <c:v>69</c:v>
                </c:pt>
                <c:pt idx="945">
                  <c:v>62</c:v>
                </c:pt>
                <c:pt idx="946">
                  <c:v>65</c:v>
                </c:pt>
                <c:pt idx="947">
                  <c:v>62</c:v>
                </c:pt>
                <c:pt idx="948">
                  <c:v>61</c:v>
                </c:pt>
                <c:pt idx="949">
                  <c:v>76</c:v>
                </c:pt>
                <c:pt idx="950">
                  <c:v>65</c:v>
                </c:pt>
                <c:pt idx="951">
                  <c:v>51</c:v>
                </c:pt>
                <c:pt idx="952">
                  <c:v>62</c:v>
                </c:pt>
                <c:pt idx="953">
                  <c:v>68</c:v>
                </c:pt>
                <c:pt idx="954">
                  <c:v>56</c:v>
                </c:pt>
                <c:pt idx="955">
                  <c:v>67</c:v>
                </c:pt>
                <c:pt idx="956">
                  <c:v>62</c:v>
                </c:pt>
                <c:pt idx="957">
                  <c:v>58</c:v>
                </c:pt>
                <c:pt idx="958">
                  <c:v>58</c:v>
                </c:pt>
                <c:pt idx="959">
                  <c:v>76</c:v>
                </c:pt>
                <c:pt idx="960">
                  <c:v>45</c:v>
                </c:pt>
                <c:pt idx="961">
                  <c:v>53</c:v>
                </c:pt>
                <c:pt idx="962">
                  <c:v>51</c:v>
                </c:pt>
                <c:pt idx="963">
                  <c:v>57</c:v>
                </c:pt>
                <c:pt idx="964">
                  <c:v>48</c:v>
                </c:pt>
                <c:pt idx="965">
                  <c:v>52</c:v>
                </c:pt>
                <c:pt idx="966">
                  <c:v>60</c:v>
                </c:pt>
                <c:pt idx="967">
                  <c:v>53</c:v>
                </c:pt>
                <c:pt idx="968">
                  <c:v>47</c:v>
                </c:pt>
                <c:pt idx="969">
                  <c:v>41</c:v>
                </c:pt>
                <c:pt idx="970">
                  <c:v>48</c:v>
                </c:pt>
                <c:pt idx="971">
                  <c:v>40</c:v>
                </c:pt>
                <c:pt idx="972">
                  <c:v>42</c:v>
                </c:pt>
                <c:pt idx="973">
                  <c:v>44</c:v>
                </c:pt>
                <c:pt idx="974">
                  <c:v>57</c:v>
                </c:pt>
                <c:pt idx="975">
                  <c:v>47</c:v>
                </c:pt>
                <c:pt idx="976">
                  <c:v>45</c:v>
                </c:pt>
                <c:pt idx="977">
                  <c:v>42</c:v>
                </c:pt>
                <c:pt idx="978">
                  <c:v>53</c:v>
                </c:pt>
                <c:pt idx="979">
                  <c:v>44</c:v>
                </c:pt>
                <c:pt idx="980">
                  <c:v>36</c:v>
                </c:pt>
                <c:pt idx="981">
                  <c:v>51</c:v>
                </c:pt>
                <c:pt idx="982">
                  <c:v>42</c:v>
                </c:pt>
                <c:pt idx="983">
                  <c:v>42</c:v>
                </c:pt>
                <c:pt idx="984">
                  <c:v>59</c:v>
                </c:pt>
                <c:pt idx="985">
                  <c:v>44</c:v>
                </c:pt>
                <c:pt idx="986">
                  <c:v>36</c:v>
                </c:pt>
                <c:pt idx="987">
                  <c:v>45</c:v>
                </c:pt>
                <c:pt idx="988">
                  <c:v>45</c:v>
                </c:pt>
                <c:pt idx="989">
                  <c:v>42</c:v>
                </c:pt>
                <c:pt idx="990">
                  <c:v>36</c:v>
                </c:pt>
                <c:pt idx="991">
                  <c:v>38</c:v>
                </c:pt>
                <c:pt idx="992">
                  <c:v>33</c:v>
                </c:pt>
                <c:pt idx="993">
                  <c:v>34</c:v>
                </c:pt>
                <c:pt idx="994">
                  <c:v>42</c:v>
                </c:pt>
                <c:pt idx="995">
                  <c:v>38</c:v>
                </c:pt>
                <c:pt idx="996">
                  <c:v>40</c:v>
                </c:pt>
                <c:pt idx="997">
                  <c:v>28</c:v>
                </c:pt>
                <c:pt idx="998">
                  <c:v>36</c:v>
                </c:pt>
                <c:pt idx="999">
                  <c:v>24</c:v>
                </c:pt>
                <c:pt idx="1000">
                  <c:v>31</c:v>
                </c:pt>
                <c:pt idx="1001">
                  <c:v>29</c:v>
                </c:pt>
                <c:pt idx="1002">
                  <c:v>41</c:v>
                </c:pt>
                <c:pt idx="1003">
                  <c:v>42</c:v>
                </c:pt>
                <c:pt idx="1004">
                  <c:v>37</c:v>
                </c:pt>
                <c:pt idx="1005">
                  <c:v>32</c:v>
                </c:pt>
                <c:pt idx="1006">
                  <c:v>26</c:v>
                </c:pt>
                <c:pt idx="1007">
                  <c:v>30</c:v>
                </c:pt>
                <c:pt idx="1008">
                  <c:v>28</c:v>
                </c:pt>
                <c:pt idx="1009">
                  <c:v>23</c:v>
                </c:pt>
                <c:pt idx="1010">
                  <c:v>19</c:v>
                </c:pt>
                <c:pt idx="1011">
                  <c:v>22</c:v>
                </c:pt>
                <c:pt idx="1012">
                  <c:v>27</c:v>
                </c:pt>
                <c:pt idx="1013">
                  <c:v>39</c:v>
                </c:pt>
                <c:pt idx="1014">
                  <c:v>34</c:v>
                </c:pt>
                <c:pt idx="1015">
                  <c:v>21</c:v>
                </c:pt>
                <c:pt idx="1016">
                  <c:v>24</c:v>
                </c:pt>
                <c:pt idx="1017">
                  <c:v>21</c:v>
                </c:pt>
                <c:pt idx="1018">
                  <c:v>23</c:v>
                </c:pt>
                <c:pt idx="1019">
                  <c:v>23</c:v>
                </c:pt>
                <c:pt idx="1020">
                  <c:v>24</c:v>
                </c:pt>
                <c:pt idx="1021">
                  <c:v>13</c:v>
                </c:pt>
                <c:pt idx="1022">
                  <c:v>27</c:v>
                </c:pt>
                <c:pt idx="1023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8D-40B0-898B-D2FD46F0888E}"/>
            </c:ext>
          </c:extLst>
        </c:ser>
        <c:ser>
          <c:idx val="2"/>
          <c:order val="2"/>
          <c:tx>
            <c:v>C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EBS!$B$1:$B$1024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EBS!$E$1:$E$1024</c:f>
              <c:numCache>
                <c:formatCode>General</c:formatCode>
                <c:ptCount val="1024"/>
                <c:pt idx="0">
                  <c:v>782</c:v>
                </c:pt>
                <c:pt idx="1">
                  <c:v>915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5</c:v>
                </c:pt>
                <c:pt idx="53">
                  <c:v>3</c:v>
                </c:pt>
                <c:pt idx="54">
                  <c:v>5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5</c:v>
                </c:pt>
                <c:pt idx="59">
                  <c:v>2</c:v>
                </c:pt>
                <c:pt idx="60">
                  <c:v>3</c:v>
                </c:pt>
                <c:pt idx="61">
                  <c:v>7</c:v>
                </c:pt>
                <c:pt idx="62">
                  <c:v>5</c:v>
                </c:pt>
                <c:pt idx="63">
                  <c:v>4</c:v>
                </c:pt>
                <c:pt idx="64">
                  <c:v>2</c:v>
                </c:pt>
                <c:pt idx="65">
                  <c:v>7</c:v>
                </c:pt>
                <c:pt idx="66">
                  <c:v>9</c:v>
                </c:pt>
                <c:pt idx="67">
                  <c:v>15</c:v>
                </c:pt>
                <c:pt idx="68">
                  <c:v>21</c:v>
                </c:pt>
                <c:pt idx="69">
                  <c:v>32</c:v>
                </c:pt>
                <c:pt idx="70">
                  <c:v>46</c:v>
                </c:pt>
                <c:pt idx="71">
                  <c:v>59</c:v>
                </c:pt>
                <c:pt idx="72">
                  <c:v>82</c:v>
                </c:pt>
                <c:pt idx="73">
                  <c:v>97</c:v>
                </c:pt>
                <c:pt idx="74">
                  <c:v>162</c:v>
                </c:pt>
                <c:pt idx="75">
                  <c:v>189</c:v>
                </c:pt>
                <c:pt idx="76">
                  <c:v>276</c:v>
                </c:pt>
                <c:pt idx="77">
                  <c:v>378</c:v>
                </c:pt>
                <c:pt idx="78">
                  <c:v>450</c:v>
                </c:pt>
                <c:pt idx="79">
                  <c:v>603</c:v>
                </c:pt>
                <c:pt idx="80">
                  <c:v>842</c:v>
                </c:pt>
                <c:pt idx="81">
                  <c:v>1105</c:v>
                </c:pt>
                <c:pt idx="82">
                  <c:v>1336</c:v>
                </c:pt>
                <c:pt idx="83">
                  <c:v>1647</c:v>
                </c:pt>
                <c:pt idx="84">
                  <c:v>2068</c:v>
                </c:pt>
                <c:pt idx="85">
                  <c:v>2447</c:v>
                </c:pt>
                <c:pt idx="86">
                  <c:v>2973</c:v>
                </c:pt>
                <c:pt idx="87">
                  <c:v>3548</c:v>
                </c:pt>
                <c:pt idx="88">
                  <c:v>3999</c:v>
                </c:pt>
                <c:pt idx="89">
                  <c:v>4433</c:v>
                </c:pt>
                <c:pt idx="90">
                  <c:v>5102</c:v>
                </c:pt>
                <c:pt idx="91">
                  <c:v>5546</c:v>
                </c:pt>
                <c:pt idx="92">
                  <c:v>6025</c:v>
                </c:pt>
                <c:pt idx="93">
                  <c:v>6392</c:v>
                </c:pt>
                <c:pt idx="94">
                  <c:v>7078</c:v>
                </c:pt>
                <c:pt idx="95">
                  <c:v>7574</c:v>
                </c:pt>
                <c:pt idx="96">
                  <c:v>8013</c:v>
                </c:pt>
                <c:pt idx="97">
                  <c:v>8525</c:v>
                </c:pt>
                <c:pt idx="98">
                  <c:v>8951</c:v>
                </c:pt>
                <c:pt idx="99">
                  <c:v>9294</c:v>
                </c:pt>
                <c:pt idx="100">
                  <c:v>9956</c:v>
                </c:pt>
                <c:pt idx="101">
                  <c:v>10183</c:v>
                </c:pt>
                <c:pt idx="102">
                  <c:v>10337</c:v>
                </c:pt>
                <c:pt idx="103">
                  <c:v>10642</c:v>
                </c:pt>
                <c:pt idx="104">
                  <c:v>11047</c:v>
                </c:pt>
                <c:pt idx="105">
                  <c:v>11501</c:v>
                </c:pt>
                <c:pt idx="106">
                  <c:v>11777</c:v>
                </c:pt>
                <c:pt idx="107">
                  <c:v>11962</c:v>
                </c:pt>
                <c:pt idx="108">
                  <c:v>12381</c:v>
                </c:pt>
                <c:pt idx="109">
                  <c:v>12671</c:v>
                </c:pt>
                <c:pt idx="110">
                  <c:v>12729</c:v>
                </c:pt>
                <c:pt idx="111">
                  <c:v>13052</c:v>
                </c:pt>
                <c:pt idx="112">
                  <c:v>13134</c:v>
                </c:pt>
                <c:pt idx="113">
                  <c:v>13373</c:v>
                </c:pt>
                <c:pt idx="114">
                  <c:v>13644</c:v>
                </c:pt>
                <c:pt idx="115">
                  <c:v>13928</c:v>
                </c:pt>
                <c:pt idx="116">
                  <c:v>13778</c:v>
                </c:pt>
                <c:pt idx="117">
                  <c:v>14182</c:v>
                </c:pt>
                <c:pt idx="118">
                  <c:v>14251</c:v>
                </c:pt>
                <c:pt idx="119">
                  <c:v>14599</c:v>
                </c:pt>
                <c:pt idx="120">
                  <c:v>14487</c:v>
                </c:pt>
                <c:pt idx="121">
                  <c:v>14719</c:v>
                </c:pt>
                <c:pt idx="122">
                  <c:v>14591</c:v>
                </c:pt>
                <c:pt idx="123">
                  <c:v>14909</c:v>
                </c:pt>
                <c:pt idx="124">
                  <c:v>14953</c:v>
                </c:pt>
                <c:pt idx="125">
                  <c:v>15103</c:v>
                </c:pt>
                <c:pt idx="126">
                  <c:v>15203</c:v>
                </c:pt>
                <c:pt idx="127">
                  <c:v>15166</c:v>
                </c:pt>
                <c:pt idx="128">
                  <c:v>15297</c:v>
                </c:pt>
                <c:pt idx="129">
                  <c:v>15528</c:v>
                </c:pt>
                <c:pt idx="130">
                  <c:v>15411</c:v>
                </c:pt>
                <c:pt idx="131">
                  <c:v>15513</c:v>
                </c:pt>
                <c:pt idx="132">
                  <c:v>15747</c:v>
                </c:pt>
                <c:pt idx="133">
                  <c:v>15492</c:v>
                </c:pt>
                <c:pt idx="134">
                  <c:v>15630</c:v>
                </c:pt>
                <c:pt idx="135">
                  <c:v>15837</c:v>
                </c:pt>
                <c:pt idx="136">
                  <c:v>15810</c:v>
                </c:pt>
                <c:pt idx="137">
                  <c:v>15891</c:v>
                </c:pt>
                <c:pt idx="138">
                  <c:v>16032</c:v>
                </c:pt>
                <c:pt idx="139">
                  <c:v>15950</c:v>
                </c:pt>
                <c:pt idx="140">
                  <c:v>16136</c:v>
                </c:pt>
                <c:pt idx="141">
                  <c:v>15971</c:v>
                </c:pt>
                <c:pt idx="142">
                  <c:v>16221</c:v>
                </c:pt>
                <c:pt idx="143">
                  <c:v>16272</c:v>
                </c:pt>
                <c:pt idx="144">
                  <c:v>16088</c:v>
                </c:pt>
                <c:pt idx="145">
                  <c:v>16244</c:v>
                </c:pt>
                <c:pt idx="146">
                  <c:v>16050</c:v>
                </c:pt>
                <c:pt idx="147">
                  <c:v>16384</c:v>
                </c:pt>
                <c:pt idx="148">
                  <c:v>16380</c:v>
                </c:pt>
                <c:pt idx="149">
                  <c:v>16326</c:v>
                </c:pt>
                <c:pt idx="150">
                  <c:v>16320</c:v>
                </c:pt>
                <c:pt idx="151">
                  <c:v>16583</c:v>
                </c:pt>
                <c:pt idx="152">
                  <c:v>16275</c:v>
                </c:pt>
                <c:pt idx="153">
                  <c:v>16706</c:v>
                </c:pt>
                <c:pt idx="154">
                  <c:v>16490</c:v>
                </c:pt>
                <c:pt idx="155">
                  <c:v>16464</c:v>
                </c:pt>
                <c:pt idx="156">
                  <c:v>16626</c:v>
                </c:pt>
                <c:pt idx="157">
                  <c:v>16490</c:v>
                </c:pt>
                <c:pt idx="158">
                  <c:v>16587</c:v>
                </c:pt>
                <c:pt idx="159">
                  <c:v>16611</c:v>
                </c:pt>
                <c:pt idx="160">
                  <c:v>16768</c:v>
                </c:pt>
                <c:pt idx="161">
                  <c:v>16487</c:v>
                </c:pt>
                <c:pt idx="162">
                  <c:v>16536</c:v>
                </c:pt>
                <c:pt idx="163">
                  <c:v>16651</c:v>
                </c:pt>
                <c:pt idx="164">
                  <c:v>16504</c:v>
                </c:pt>
                <c:pt idx="165">
                  <c:v>16612</c:v>
                </c:pt>
                <c:pt idx="166">
                  <c:v>16518</c:v>
                </c:pt>
                <c:pt idx="167">
                  <c:v>16743</c:v>
                </c:pt>
                <c:pt idx="168">
                  <c:v>16645</c:v>
                </c:pt>
                <c:pt idx="169">
                  <c:v>16859</c:v>
                </c:pt>
                <c:pt idx="170">
                  <c:v>16560</c:v>
                </c:pt>
                <c:pt idx="171">
                  <c:v>16486</c:v>
                </c:pt>
                <c:pt idx="172">
                  <c:v>16567</c:v>
                </c:pt>
                <c:pt idx="173">
                  <c:v>16815</c:v>
                </c:pt>
                <c:pt idx="174">
                  <c:v>16664</c:v>
                </c:pt>
                <c:pt idx="175">
                  <c:v>16710</c:v>
                </c:pt>
                <c:pt idx="176">
                  <c:v>16743</c:v>
                </c:pt>
                <c:pt idx="177">
                  <c:v>16643</c:v>
                </c:pt>
                <c:pt idx="178">
                  <c:v>16829</c:v>
                </c:pt>
                <c:pt idx="179">
                  <c:v>16521</c:v>
                </c:pt>
                <c:pt idx="180">
                  <c:v>16624</c:v>
                </c:pt>
                <c:pt idx="181">
                  <c:v>16793</c:v>
                </c:pt>
                <c:pt idx="182">
                  <c:v>16840</c:v>
                </c:pt>
                <c:pt idx="183">
                  <c:v>16819</c:v>
                </c:pt>
                <c:pt idx="184">
                  <c:v>16765</c:v>
                </c:pt>
                <c:pt idx="185">
                  <c:v>16937</c:v>
                </c:pt>
                <c:pt idx="186">
                  <c:v>16783</c:v>
                </c:pt>
                <c:pt idx="187">
                  <c:v>16635</c:v>
                </c:pt>
                <c:pt idx="188">
                  <c:v>16634</c:v>
                </c:pt>
                <c:pt idx="189">
                  <c:v>16640</c:v>
                </c:pt>
                <c:pt idx="190">
                  <c:v>16753</c:v>
                </c:pt>
                <c:pt idx="191">
                  <c:v>16809</c:v>
                </c:pt>
                <c:pt idx="192">
                  <c:v>16796</c:v>
                </c:pt>
                <c:pt idx="193">
                  <c:v>16732</c:v>
                </c:pt>
                <c:pt idx="194">
                  <c:v>16764</c:v>
                </c:pt>
                <c:pt idx="195">
                  <c:v>16915</c:v>
                </c:pt>
                <c:pt idx="196">
                  <c:v>16700</c:v>
                </c:pt>
                <c:pt idx="197">
                  <c:v>16824</c:v>
                </c:pt>
                <c:pt idx="198">
                  <c:v>16671</c:v>
                </c:pt>
                <c:pt idx="199">
                  <c:v>16779</c:v>
                </c:pt>
                <c:pt idx="200">
                  <c:v>16841</c:v>
                </c:pt>
                <c:pt idx="201">
                  <c:v>16677</c:v>
                </c:pt>
                <c:pt idx="202">
                  <c:v>16809</c:v>
                </c:pt>
                <c:pt idx="203">
                  <c:v>16622</c:v>
                </c:pt>
                <c:pt idx="204">
                  <c:v>16701</c:v>
                </c:pt>
                <c:pt idx="205">
                  <c:v>16490</c:v>
                </c:pt>
                <c:pt idx="206">
                  <c:v>16759</c:v>
                </c:pt>
                <c:pt idx="207">
                  <c:v>16930</c:v>
                </c:pt>
                <c:pt idx="208">
                  <c:v>17072</c:v>
                </c:pt>
                <c:pt idx="209">
                  <c:v>16612</c:v>
                </c:pt>
                <c:pt idx="210">
                  <c:v>16906</c:v>
                </c:pt>
                <c:pt idx="211">
                  <c:v>16778</c:v>
                </c:pt>
                <c:pt idx="212">
                  <c:v>16800</c:v>
                </c:pt>
                <c:pt idx="213">
                  <c:v>16749</c:v>
                </c:pt>
                <c:pt idx="214">
                  <c:v>16714</c:v>
                </c:pt>
                <c:pt idx="215">
                  <c:v>16484</c:v>
                </c:pt>
                <c:pt idx="216">
                  <c:v>16979</c:v>
                </c:pt>
                <c:pt idx="217">
                  <c:v>16607</c:v>
                </c:pt>
                <c:pt idx="218">
                  <c:v>16530</c:v>
                </c:pt>
                <c:pt idx="219">
                  <c:v>16788</c:v>
                </c:pt>
                <c:pt idx="220">
                  <c:v>16766</c:v>
                </c:pt>
                <c:pt idx="221">
                  <c:v>16658</c:v>
                </c:pt>
                <c:pt idx="222">
                  <c:v>16784</c:v>
                </c:pt>
                <c:pt idx="223">
                  <c:v>16811</c:v>
                </c:pt>
                <c:pt idx="224">
                  <c:v>16635</c:v>
                </c:pt>
                <c:pt idx="225">
                  <c:v>16753</c:v>
                </c:pt>
                <c:pt idx="226">
                  <c:v>16603</c:v>
                </c:pt>
                <c:pt idx="227">
                  <c:v>16683</c:v>
                </c:pt>
                <c:pt idx="228">
                  <c:v>16659</c:v>
                </c:pt>
                <c:pt idx="229">
                  <c:v>16697</c:v>
                </c:pt>
                <c:pt idx="230">
                  <c:v>16762</c:v>
                </c:pt>
                <c:pt idx="231">
                  <c:v>16769</c:v>
                </c:pt>
                <c:pt idx="232">
                  <c:v>16479</c:v>
                </c:pt>
                <c:pt idx="233">
                  <c:v>16764</c:v>
                </c:pt>
                <c:pt idx="234">
                  <c:v>16557</c:v>
                </c:pt>
                <c:pt idx="235">
                  <c:v>16767</c:v>
                </c:pt>
                <c:pt idx="236">
                  <c:v>16625</c:v>
                </c:pt>
                <c:pt idx="237">
                  <c:v>16519</c:v>
                </c:pt>
                <c:pt idx="238">
                  <c:v>16630</c:v>
                </c:pt>
                <c:pt idx="239">
                  <c:v>16685</c:v>
                </c:pt>
                <c:pt idx="240">
                  <c:v>16601</c:v>
                </c:pt>
                <c:pt idx="241">
                  <c:v>16738</c:v>
                </c:pt>
                <c:pt idx="242">
                  <c:v>16725</c:v>
                </c:pt>
                <c:pt idx="243">
                  <c:v>16751</c:v>
                </c:pt>
                <c:pt idx="244">
                  <c:v>16880</c:v>
                </c:pt>
                <c:pt idx="245">
                  <c:v>16478</c:v>
                </c:pt>
                <c:pt idx="246">
                  <c:v>16716</c:v>
                </c:pt>
                <c:pt idx="247">
                  <c:v>16759</c:v>
                </c:pt>
                <c:pt idx="248">
                  <c:v>16761</c:v>
                </c:pt>
                <c:pt idx="249">
                  <c:v>16618</c:v>
                </c:pt>
                <c:pt idx="250">
                  <c:v>16447</c:v>
                </c:pt>
                <c:pt idx="251">
                  <c:v>16492</c:v>
                </c:pt>
                <c:pt idx="252">
                  <c:v>16610</c:v>
                </c:pt>
                <c:pt idx="253">
                  <c:v>16695</c:v>
                </c:pt>
                <c:pt idx="254">
                  <c:v>16873</c:v>
                </c:pt>
                <c:pt idx="255">
                  <c:v>16690</c:v>
                </c:pt>
                <c:pt idx="256">
                  <c:v>16627</c:v>
                </c:pt>
                <c:pt idx="257">
                  <c:v>16555</c:v>
                </c:pt>
                <c:pt idx="258">
                  <c:v>16757</c:v>
                </c:pt>
                <c:pt idx="259">
                  <c:v>16651</c:v>
                </c:pt>
                <c:pt idx="260">
                  <c:v>16487</c:v>
                </c:pt>
                <c:pt idx="261">
                  <c:v>16448</c:v>
                </c:pt>
                <c:pt idx="262">
                  <c:v>16517</c:v>
                </c:pt>
                <c:pt idx="263">
                  <c:v>16537</c:v>
                </c:pt>
                <c:pt idx="264">
                  <c:v>16511</c:v>
                </c:pt>
                <c:pt idx="265">
                  <c:v>16389</c:v>
                </c:pt>
                <c:pt idx="266">
                  <c:v>16576</c:v>
                </c:pt>
                <c:pt idx="267">
                  <c:v>16540</c:v>
                </c:pt>
                <c:pt idx="268">
                  <c:v>16462</c:v>
                </c:pt>
                <c:pt idx="269">
                  <c:v>16651</c:v>
                </c:pt>
                <c:pt idx="270">
                  <c:v>16565</c:v>
                </c:pt>
                <c:pt idx="271">
                  <c:v>16347</c:v>
                </c:pt>
                <c:pt idx="272">
                  <c:v>16532</c:v>
                </c:pt>
                <c:pt idx="273">
                  <c:v>16360</c:v>
                </c:pt>
                <c:pt idx="274">
                  <c:v>16457</c:v>
                </c:pt>
                <c:pt idx="275">
                  <c:v>16614</c:v>
                </c:pt>
                <c:pt idx="276">
                  <c:v>16315</c:v>
                </c:pt>
                <c:pt idx="277">
                  <c:v>16362</c:v>
                </c:pt>
                <c:pt idx="278">
                  <c:v>16556</c:v>
                </c:pt>
                <c:pt idx="279">
                  <c:v>16546</c:v>
                </c:pt>
                <c:pt idx="280">
                  <c:v>16467</c:v>
                </c:pt>
                <c:pt idx="281">
                  <c:v>16246</c:v>
                </c:pt>
                <c:pt idx="282">
                  <c:v>16501</c:v>
                </c:pt>
                <c:pt idx="283">
                  <c:v>16572</c:v>
                </c:pt>
                <c:pt idx="284">
                  <c:v>16439</c:v>
                </c:pt>
                <c:pt idx="285">
                  <c:v>16522</c:v>
                </c:pt>
                <c:pt idx="286">
                  <c:v>16597</c:v>
                </c:pt>
                <c:pt idx="287">
                  <c:v>16278</c:v>
                </c:pt>
                <c:pt idx="288">
                  <c:v>16327</c:v>
                </c:pt>
                <c:pt idx="289">
                  <c:v>16285</c:v>
                </c:pt>
                <c:pt idx="290">
                  <c:v>16267</c:v>
                </c:pt>
                <c:pt idx="291">
                  <c:v>16452</c:v>
                </c:pt>
                <c:pt idx="292">
                  <c:v>16202</c:v>
                </c:pt>
                <c:pt idx="293">
                  <c:v>16408</c:v>
                </c:pt>
                <c:pt idx="294">
                  <c:v>16385</c:v>
                </c:pt>
                <c:pt idx="295">
                  <c:v>16336</c:v>
                </c:pt>
                <c:pt idx="296">
                  <c:v>16045</c:v>
                </c:pt>
                <c:pt idx="297">
                  <c:v>16345</c:v>
                </c:pt>
                <c:pt idx="298">
                  <c:v>16424</c:v>
                </c:pt>
                <c:pt idx="299">
                  <c:v>16244</c:v>
                </c:pt>
                <c:pt idx="300">
                  <c:v>16456</c:v>
                </c:pt>
                <c:pt idx="301">
                  <c:v>16213</c:v>
                </c:pt>
                <c:pt idx="302">
                  <c:v>16338</c:v>
                </c:pt>
                <c:pt idx="303">
                  <c:v>16035</c:v>
                </c:pt>
                <c:pt idx="304">
                  <c:v>16254</c:v>
                </c:pt>
                <c:pt idx="305">
                  <c:v>16225</c:v>
                </c:pt>
                <c:pt idx="306">
                  <c:v>16243</c:v>
                </c:pt>
                <c:pt idx="307">
                  <c:v>16280</c:v>
                </c:pt>
                <c:pt idx="308">
                  <c:v>16320</c:v>
                </c:pt>
                <c:pt idx="309">
                  <c:v>16036</c:v>
                </c:pt>
                <c:pt idx="310">
                  <c:v>16216</c:v>
                </c:pt>
                <c:pt idx="311">
                  <c:v>16114</c:v>
                </c:pt>
                <c:pt idx="312">
                  <c:v>16156</c:v>
                </c:pt>
                <c:pt idx="313">
                  <c:v>15989</c:v>
                </c:pt>
                <c:pt idx="314">
                  <c:v>16058</c:v>
                </c:pt>
                <c:pt idx="315">
                  <c:v>16164</c:v>
                </c:pt>
                <c:pt idx="316">
                  <c:v>16129</c:v>
                </c:pt>
                <c:pt idx="317">
                  <c:v>16216</c:v>
                </c:pt>
                <c:pt idx="318">
                  <c:v>16143</c:v>
                </c:pt>
                <c:pt idx="319">
                  <c:v>16086</c:v>
                </c:pt>
                <c:pt idx="320">
                  <c:v>15830</c:v>
                </c:pt>
                <c:pt idx="321">
                  <c:v>15907</c:v>
                </c:pt>
                <c:pt idx="322">
                  <c:v>16141</c:v>
                </c:pt>
                <c:pt idx="323">
                  <c:v>15965</c:v>
                </c:pt>
                <c:pt idx="324">
                  <c:v>16089</c:v>
                </c:pt>
                <c:pt idx="325">
                  <c:v>16105</c:v>
                </c:pt>
                <c:pt idx="326">
                  <c:v>15783</c:v>
                </c:pt>
                <c:pt idx="327">
                  <c:v>15877</c:v>
                </c:pt>
                <c:pt idx="328">
                  <c:v>16191</c:v>
                </c:pt>
                <c:pt idx="329">
                  <c:v>16033</c:v>
                </c:pt>
                <c:pt idx="330">
                  <c:v>15954</c:v>
                </c:pt>
                <c:pt idx="331">
                  <c:v>15908</c:v>
                </c:pt>
                <c:pt idx="332">
                  <c:v>16146</c:v>
                </c:pt>
                <c:pt idx="333">
                  <c:v>15971</c:v>
                </c:pt>
                <c:pt idx="334">
                  <c:v>15848</c:v>
                </c:pt>
                <c:pt idx="335">
                  <c:v>15863</c:v>
                </c:pt>
                <c:pt idx="336">
                  <c:v>15907</c:v>
                </c:pt>
                <c:pt idx="337">
                  <c:v>15889</c:v>
                </c:pt>
                <c:pt idx="338">
                  <c:v>15836</c:v>
                </c:pt>
                <c:pt idx="339">
                  <c:v>15797</c:v>
                </c:pt>
                <c:pt idx="340">
                  <c:v>15941</c:v>
                </c:pt>
                <c:pt idx="341">
                  <c:v>15900</c:v>
                </c:pt>
                <c:pt idx="342">
                  <c:v>15971</c:v>
                </c:pt>
                <c:pt idx="343">
                  <c:v>15766</c:v>
                </c:pt>
                <c:pt idx="344">
                  <c:v>16028</c:v>
                </c:pt>
                <c:pt idx="345">
                  <c:v>16007</c:v>
                </c:pt>
                <c:pt idx="346">
                  <c:v>15569</c:v>
                </c:pt>
                <c:pt idx="347">
                  <c:v>15504</c:v>
                </c:pt>
                <c:pt idx="348">
                  <c:v>15880</c:v>
                </c:pt>
                <c:pt idx="349">
                  <c:v>16016</c:v>
                </c:pt>
                <c:pt idx="350">
                  <c:v>15404</c:v>
                </c:pt>
                <c:pt idx="351">
                  <c:v>15634</c:v>
                </c:pt>
                <c:pt idx="352">
                  <c:v>15764</c:v>
                </c:pt>
                <c:pt idx="353">
                  <c:v>15777</c:v>
                </c:pt>
                <c:pt idx="354">
                  <c:v>15712</c:v>
                </c:pt>
                <c:pt idx="355">
                  <c:v>15609</c:v>
                </c:pt>
                <c:pt idx="356">
                  <c:v>15833</c:v>
                </c:pt>
                <c:pt idx="357">
                  <c:v>16023</c:v>
                </c:pt>
                <c:pt idx="358">
                  <c:v>15748</c:v>
                </c:pt>
                <c:pt idx="359">
                  <c:v>15553</c:v>
                </c:pt>
                <c:pt idx="360">
                  <c:v>15445</c:v>
                </c:pt>
                <c:pt idx="361">
                  <c:v>15899</c:v>
                </c:pt>
                <c:pt idx="362">
                  <c:v>15408</c:v>
                </c:pt>
                <c:pt idx="363">
                  <c:v>15640</c:v>
                </c:pt>
                <c:pt idx="364">
                  <c:v>15618</c:v>
                </c:pt>
                <c:pt idx="365">
                  <c:v>15699</c:v>
                </c:pt>
                <c:pt idx="366">
                  <c:v>15666</c:v>
                </c:pt>
                <c:pt idx="367">
                  <c:v>15643</c:v>
                </c:pt>
                <c:pt idx="368">
                  <c:v>15519</c:v>
                </c:pt>
                <c:pt idx="369">
                  <c:v>15650</c:v>
                </c:pt>
                <c:pt idx="370">
                  <c:v>15654</c:v>
                </c:pt>
                <c:pt idx="371">
                  <c:v>15471</c:v>
                </c:pt>
                <c:pt idx="372">
                  <c:v>15724</c:v>
                </c:pt>
                <c:pt idx="373">
                  <c:v>15600</c:v>
                </c:pt>
                <c:pt idx="374">
                  <c:v>15506</c:v>
                </c:pt>
                <c:pt idx="375">
                  <c:v>15451</c:v>
                </c:pt>
                <c:pt idx="376">
                  <c:v>15560</c:v>
                </c:pt>
                <c:pt idx="377">
                  <c:v>15479</c:v>
                </c:pt>
                <c:pt idx="378">
                  <c:v>15433</c:v>
                </c:pt>
                <c:pt idx="379">
                  <c:v>15409</c:v>
                </c:pt>
                <c:pt idx="380">
                  <c:v>15306</c:v>
                </c:pt>
                <c:pt idx="381">
                  <c:v>15400</c:v>
                </c:pt>
                <c:pt idx="382">
                  <c:v>15172</c:v>
                </c:pt>
                <c:pt idx="383">
                  <c:v>15354</c:v>
                </c:pt>
                <c:pt idx="384">
                  <c:v>15184</c:v>
                </c:pt>
                <c:pt idx="385">
                  <c:v>15377</c:v>
                </c:pt>
                <c:pt idx="386">
                  <c:v>15138</c:v>
                </c:pt>
                <c:pt idx="387">
                  <c:v>15258</c:v>
                </c:pt>
                <c:pt idx="388">
                  <c:v>15216</c:v>
                </c:pt>
                <c:pt idx="389">
                  <c:v>15533</c:v>
                </c:pt>
                <c:pt idx="390">
                  <c:v>15206</c:v>
                </c:pt>
                <c:pt idx="391">
                  <c:v>15574</c:v>
                </c:pt>
                <c:pt idx="392">
                  <c:v>15495</c:v>
                </c:pt>
                <c:pt idx="393">
                  <c:v>15259</c:v>
                </c:pt>
                <c:pt idx="394">
                  <c:v>15205</c:v>
                </c:pt>
                <c:pt idx="395">
                  <c:v>15355</c:v>
                </c:pt>
                <c:pt idx="396">
                  <c:v>15297</c:v>
                </c:pt>
                <c:pt idx="397">
                  <c:v>15257</c:v>
                </c:pt>
                <c:pt idx="398">
                  <c:v>15237</c:v>
                </c:pt>
                <c:pt idx="399">
                  <c:v>15365</c:v>
                </c:pt>
                <c:pt idx="400">
                  <c:v>15132</c:v>
                </c:pt>
                <c:pt idx="401">
                  <c:v>15109</c:v>
                </c:pt>
                <c:pt idx="402">
                  <c:v>15206</c:v>
                </c:pt>
                <c:pt idx="403">
                  <c:v>15292</c:v>
                </c:pt>
                <c:pt idx="404">
                  <c:v>15134</c:v>
                </c:pt>
                <c:pt idx="405">
                  <c:v>15200</c:v>
                </c:pt>
                <c:pt idx="406">
                  <c:v>15209</c:v>
                </c:pt>
                <c:pt idx="407">
                  <c:v>15112</c:v>
                </c:pt>
                <c:pt idx="408">
                  <c:v>15051</c:v>
                </c:pt>
                <c:pt idx="409">
                  <c:v>15025</c:v>
                </c:pt>
                <c:pt idx="410">
                  <c:v>15052</c:v>
                </c:pt>
                <c:pt idx="411">
                  <c:v>15210</c:v>
                </c:pt>
                <c:pt idx="412">
                  <c:v>15086</c:v>
                </c:pt>
                <c:pt idx="413">
                  <c:v>15015</c:v>
                </c:pt>
                <c:pt idx="414">
                  <c:v>15161</c:v>
                </c:pt>
                <c:pt idx="415">
                  <c:v>15025</c:v>
                </c:pt>
                <c:pt idx="416">
                  <c:v>15039</c:v>
                </c:pt>
                <c:pt idx="417">
                  <c:v>14995</c:v>
                </c:pt>
                <c:pt idx="418">
                  <c:v>15122</c:v>
                </c:pt>
                <c:pt idx="419">
                  <c:v>14936</c:v>
                </c:pt>
                <c:pt idx="420">
                  <c:v>14819</c:v>
                </c:pt>
                <c:pt idx="421">
                  <c:v>14978</c:v>
                </c:pt>
                <c:pt idx="422">
                  <c:v>14933</c:v>
                </c:pt>
                <c:pt idx="423">
                  <c:v>14955</c:v>
                </c:pt>
                <c:pt idx="424">
                  <c:v>15131</c:v>
                </c:pt>
                <c:pt idx="425">
                  <c:v>14870</c:v>
                </c:pt>
                <c:pt idx="426">
                  <c:v>14963</c:v>
                </c:pt>
                <c:pt idx="427">
                  <c:v>15109</c:v>
                </c:pt>
                <c:pt idx="428">
                  <c:v>15179</c:v>
                </c:pt>
                <c:pt idx="429">
                  <c:v>14909</c:v>
                </c:pt>
                <c:pt idx="430">
                  <c:v>14893</c:v>
                </c:pt>
                <c:pt idx="431">
                  <c:v>14868</c:v>
                </c:pt>
                <c:pt idx="432">
                  <c:v>15046</c:v>
                </c:pt>
                <c:pt idx="433">
                  <c:v>14969</c:v>
                </c:pt>
                <c:pt idx="434">
                  <c:v>14927</c:v>
                </c:pt>
                <c:pt idx="435">
                  <c:v>14647</c:v>
                </c:pt>
                <c:pt idx="436">
                  <c:v>14757</c:v>
                </c:pt>
                <c:pt idx="437">
                  <c:v>14725</c:v>
                </c:pt>
                <c:pt idx="438">
                  <c:v>14567</c:v>
                </c:pt>
                <c:pt idx="439">
                  <c:v>14912</c:v>
                </c:pt>
                <c:pt idx="440">
                  <c:v>14550</c:v>
                </c:pt>
                <c:pt idx="441">
                  <c:v>14865</c:v>
                </c:pt>
                <c:pt idx="442">
                  <c:v>14777</c:v>
                </c:pt>
                <c:pt idx="443">
                  <c:v>14516</c:v>
                </c:pt>
                <c:pt idx="444">
                  <c:v>14621</c:v>
                </c:pt>
                <c:pt idx="445">
                  <c:v>14514</c:v>
                </c:pt>
                <c:pt idx="446">
                  <c:v>14713</c:v>
                </c:pt>
                <c:pt idx="447">
                  <c:v>14661</c:v>
                </c:pt>
                <c:pt idx="448">
                  <c:v>14501</c:v>
                </c:pt>
                <c:pt idx="449">
                  <c:v>14724</c:v>
                </c:pt>
                <c:pt idx="450">
                  <c:v>14689</c:v>
                </c:pt>
                <c:pt idx="451">
                  <c:v>14660</c:v>
                </c:pt>
                <c:pt idx="452">
                  <c:v>14459</c:v>
                </c:pt>
                <c:pt idx="453">
                  <c:v>14678</c:v>
                </c:pt>
                <c:pt idx="454">
                  <c:v>14551</c:v>
                </c:pt>
                <c:pt idx="455">
                  <c:v>14559</c:v>
                </c:pt>
                <c:pt idx="456">
                  <c:v>14458</c:v>
                </c:pt>
                <c:pt idx="457">
                  <c:v>14464</c:v>
                </c:pt>
                <c:pt idx="458">
                  <c:v>14597</c:v>
                </c:pt>
                <c:pt idx="459">
                  <c:v>14198</c:v>
                </c:pt>
                <c:pt idx="460">
                  <c:v>14472</c:v>
                </c:pt>
                <c:pt idx="461">
                  <c:v>14563</c:v>
                </c:pt>
                <c:pt idx="462">
                  <c:v>14570</c:v>
                </c:pt>
                <c:pt idx="463">
                  <c:v>14549</c:v>
                </c:pt>
                <c:pt idx="464">
                  <c:v>14344</c:v>
                </c:pt>
                <c:pt idx="465">
                  <c:v>14644</c:v>
                </c:pt>
                <c:pt idx="466">
                  <c:v>14425</c:v>
                </c:pt>
                <c:pt idx="467">
                  <c:v>14330</c:v>
                </c:pt>
                <c:pt idx="468">
                  <c:v>14558</c:v>
                </c:pt>
                <c:pt idx="469">
                  <c:v>14301</c:v>
                </c:pt>
                <c:pt idx="470">
                  <c:v>14140</c:v>
                </c:pt>
                <c:pt idx="471">
                  <c:v>14407</c:v>
                </c:pt>
                <c:pt idx="472">
                  <c:v>14391</c:v>
                </c:pt>
                <c:pt idx="473">
                  <c:v>14529</c:v>
                </c:pt>
                <c:pt idx="474">
                  <c:v>14359</c:v>
                </c:pt>
                <c:pt idx="475">
                  <c:v>14255</c:v>
                </c:pt>
                <c:pt idx="476">
                  <c:v>14301</c:v>
                </c:pt>
                <c:pt idx="477">
                  <c:v>14282</c:v>
                </c:pt>
                <c:pt idx="478">
                  <c:v>14275</c:v>
                </c:pt>
                <c:pt idx="479">
                  <c:v>14277</c:v>
                </c:pt>
                <c:pt idx="480">
                  <c:v>14071</c:v>
                </c:pt>
                <c:pt idx="481">
                  <c:v>14212</c:v>
                </c:pt>
                <c:pt idx="482">
                  <c:v>14164</c:v>
                </c:pt>
                <c:pt idx="483">
                  <c:v>14574</c:v>
                </c:pt>
                <c:pt idx="484">
                  <c:v>14325</c:v>
                </c:pt>
                <c:pt idx="485">
                  <c:v>13885</c:v>
                </c:pt>
                <c:pt idx="486">
                  <c:v>14304</c:v>
                </c:pt>
                <c:pt idx="487">
                  <c:v>14025</c:v>
                </c:pt>
                <c:pt idx="488">
                  <c:v>14073</c:v>
                </c:pt>
                <c:pt idx="489">
                  <c:v>14288</c:v>
                </c:pt>
                <c:pt idx="490">
                  <c:v>13980</c:v>
                </c:pt>
                <c:pt idx="491">
                  <c:v>14158</c:v>
                </c:pt>
                <c:pt idx="492">
                  <c:v>14063</c:v>
                </c:pt>
                <c:pt idx="493">
                  <c:v>13973</c:v>
                </c:pt>
                <c:pt idx="494">
                  <c:v>14076</c:v>
                </c:pt>
                <c:pt idx="495">
                  <c:v>13906</c:v>
                </c:pt>
                <c:pt idx="496">
                  <c:v>14161</c:v>
                </c:pt>
                <c:pt idx="497">
                  <c:v>14179</c:v>
                </c:pt>
                <c:pt idx="498">
                  <c:v>13979</c:v>
                </c:pt>
                <c:pt idx="499">
                  <c:v>13933</c:v>
                </c:pt>
                <c:pt idx="500">
                  <c:v>13934</c:v>
                </c:pt>
                <c:pt idx="501">
                  <c:v>13765</c:v>
                </c:pt>
                <c:pt idx="502">
                  <c:v>14244</c:v>
                </c:pt>
                <c:pt idx="503">
                  <c:v>13878</c:v>
                </c:pt>
                <c:pt idx="504">
                  <c:v>13961</c:v>
                </c:pt>
                <c:pt idx="505">
                  <c:v>14030</c:v>
                </c:pt>
                <c:pt idx="506">
                  <c:v>13997</c:v>
                </c:pt>
                <c:pt idx="507">
                  <c:v>13863</c:v>
                </c:pt>
                <c:pt idx="508">
                  <c:v>13729</c:v>
                </c:pt>
                <c:pt idx="509">
                  <c:v>13870</c:v>
                </c:pt>
                <c:pt idx="510">
                  <c:v>13939</c:v>
                </c:pt>
                <c:pt idx="511">
                  <c:v>13624</c:v>
                </c:pt>
                <c:pt idx="512">
                  <c:v>13699</c:v>
                </c:pt>
                <c:pt idx="513">
                  <c:v>13604</c:v>
                </c:pt>
                <c:pt idx="514">
                  <c:v>13753</c:v>
                </c:pt>
                <c:pt idx="515">
                  <c:v>13616</c:v>
                </c:pt>
                <c:pt idx="516">
                  <c:v>13854</c:v>
                </c:pt>
                <c:pt idx="517">
                  <c:v>13671</c:v>
                </c:pt>
                <c:pt idx="518">
                  <c:v>13308</c:v>
                </c:pt>
                <c:pt idx="519">
                  <c:v>13415</c:v>
                </c:pt>
                <c:pt idx="520">
                  <c:v>13233</c:v>
                </c:pt>
                <c:pt idx="521">
                  <c:v>13156</c:v>
                </c:pt>
                <c:pt idx="522">
                  <c:v>13100</c:v>
                </c:pt>
                <c:pt idx="523">
                  <c:v>13080</c:v>
                </c:pt>
                <c:pt idx="524">
                  <c:v>12838</c:v>
                </c:pt>
                <c:pt idx="525">
                  <c:v>12650</c:v>
                </c:pt>
                <c:pt idx="526">
                  <c:v>12375</c:v>
                </c:pt>
                <c:pt idx="527">
                  <c:v>12093</c:v>
                </c:pt>
                <c:pt idx="528">
                  <c:v>11864</c:v>
                </c:pt>
                <c:pt idx="529">
                  <c:v>11817</c:v>
                </c:pt>
                <c:pt idx="530">
                  <c:v>11283</c:v>
                </c:pt>
                <c:pt idx="531">
                  <c:v>10811</c:v>
                </c:pt>
                <c:pt idx="532">
                  <c:v>10531</c:v>
                </c:pt>
                <c:pt idx="533">
                  <c:v>9941</c:v>
                </c:pt>
                <c:pt idx="534">
                  <c:v>9493</c:v>
                </c:pt>
                <c:pt idx="535">
                  <c:v>9177</c:v>
                </c:pt>
                <c:pt idx="536">
                  <c:v>8765</c:v>
                </c:pt>
                <c:pt idx="537">
                  <c:v>8081</c:v>
                </c:pt>
                <c:pt idx="538">
                  <c:v>7644</c:v>
                </c:pt>
                <c:pt idx="539">
                  <c:v>6996</c:v>
                </c:pt>
                <c:pt idx="540">
                  <c:v>6720</c:v>
                </c:pt>
                <c:pt idx="541">
                  <c:v>6103</c:v>
                </c:pt>
                <c:pt idx="542">
                  <c:v>5547</c:v>
                </c:pt>
                <c:pt idx="543">
                  <c:v>5317</c:v>
                </c:pt>
                <c:pt idx="544">
                  <c:v>4878</c:v>
                </c:pt>
                <c:pt idx="545">
                  <c:v>4599</c:v>
                </c:pt>
                <c:pt idx="546">
                  <c:v>4293</c:v>
                </c:pt>
                <c:pt idx="547">
                  <c:v>3834</c:v>
                </c:pt>
                <c:pt idx="548">
                  <c:v>3590</c:v>
                </c:pt>
                <c:pt idx="549">
                  <c:v>3258</c:v>
                </c:pt>
                <c:pt idx="550">
                  <c:v>3065</c:v>
                </c:pt>
                <c:pt idx="551">
                  <c:v>2897</c:v>
                </c:pt>
                <c:pt idx="552">
                  <c:v>2595</c:v>
                </c:pt>
                <c:pt idx="553">
                  <c:v>2480</c:v>
                </c:pt>
                <c:pt idx="554">
                  <c:v>2236</c:v>
                </c:pt>
                <c:pt idx="555">
                  <c:v>2071</c:v>
                </c:pt>
                <c:pt idx="556">
                  <c:v>2027</c:v>
                </c:pt>
                <c:pt idx="557">
                  <c:v>1881</c:v>
                </c:pt>
                <c:pt idx="558">
                  <c:v>1765</c:v>
                </c:pt>
                <c:pt idx="559">
                  <c:v>1652</c:v>
                </c:pt>
                <c:pt idx="560">
                  <c:v>1596</c:v>
                </c:pt>
                <c:pt idx="561">
                  <c:v>1520</c:v>
                </c:pt>
                <c:pt idx="562">
                  <c:v>1410</c:v>
                </c:pt>
                <c:pt idx="563">
                  <c:v>1423</c:v>
                </c:pt>
                <c:pt idx="564">
                  <c:v>1311</c:v>
                </c:pt>
                <c:pt idx="565">
                  <c:v>1209</c:v>
                </c:pt>
                <c:pt idx="566">
                  <c:v>1216</c:v>
                </c:pt>
                <c:pt idx="567">
                  <c:v>1057</c:v>
                </c:pt>
                <c:pt idx="568">
                  <c:v>1133</c:v>
                </c:pt>
                <c:pt idx="569">
                  <c:v>974</c:v>
                </c:pt>
                <c:pt idx="570">
                  <c:v>933</c:v>
                </c:pt>
                <c:pt idx="571">
                  <c:v>947</c:v>
                </c:pt>
                <c:pt idx="572">
                  <c:v>842</c:v>
                </c:pt>
                <c:pt idx="573">
                  <c:v>853</c:v>
                </c:pt>
                <c:pt idx="574">
                  <c:v>807</c:v>
                </c:pt>
                <c:pt idx="575">
                  <c:v>732</c:v>
                </c:pt>
                <c:pt idx="576">
                  <c:v>763</c:v>
                </c:pt>
                <c:pt idx="577">
                  <c:v>730</c:v>
                </c:pt>
                <c:pt idx="578">
                  <c:v>691</c:v>
                </c:pt>
                <c:pt idx="579">
                  <c:v>669</c:v>
                </c:pt>
                <c:pt idx="580">
                  <c:v>674</c:v>
                </c:pt>
                <c:pt idx="581">
                  <c:v>658</c:v>
                </c:pt>
                <c:pt idx="582">
                  <c:v>591</c:v>
                </c:pt>
                <c:pt idx="583">
                  <c:v>625</c:v>
                </c:pt>
                <c:pt idx="584">
                  <c:v>617</c:v>
                </c:pt>
                <c:pt idx="585">
                  <c:v>554</c:v>
                </c:pt>
                <c:pt idx="586">
                  <c:v>525</c:v>
                </c:pt>
                <c:pt idx="587">
                  <c:v>511</c:v>
                </c:pt>
                <c:pt idx="588">
                  <c:v>551</c:v>
                </c:pt>
                <c:pt idx="589">
                  <c:v>532</c:v>
                </c:pt>
                <c:pt idx="590">
                  <c:v>521</c:v>
                </c:pt>
                <c:pt idx="591">
                  <c:v>532</c:v>
                </c:pt>
                <c:pt idx="592">
                  <c:v>541</c:v>
                </c:pt>
                <c:pt idx="593">
                  <c:v>491</c:v>
                </c:pt>
                <c:pt idx="594">
                  <c:v>483</c:v>
                </c:pt>
                <c:pt idx="595">
                  <c:v>536</c:v>
                </c:pt>
                <c:pt idx="596">
                  <c:v>510</c:v>
                </c:pt>
                <c:pt idx="597">
                  <c:v>488</c:v>
                </c:pt>
                <c:pt idx="598">
                  <c:v>453</c:v>
                </c:pt>
                <c:pt idx="599">
                  <c:v>468</c:v>
                </c:pt>
                <c:pt idx="600">
                  <c:v>458</c:v>
                </c:pt>
                <c:pt idx="601">
                  <c:v>432</c:v>
                </c:pt>
                <c:pt idx="602">
                  <c:v>481</c:v>
                </c:pt>
                <c:pt idx="603">
                  <c:v>437</c:v>
                </c:pt>
                <c:pt idx="604">
                  <c:v>446</c:v>
                </c:pt>
                <c:pt idx="605">
                  <c:v>455</c:v>
                </c:pt>
                <c:pt idx="606">
                  <c:v>459</c:v>
                </c:pt>
                <c:pt idx="607">
                  <c:v>441</c:v>
                </c:pt>
                <c:pt idx="608">
                  <c:v>453</c:v>
                </c:pt>
                <c:pt idx="609">
                  <c:v>448</c:v>
                </c:pt>
                <c:pt idx="610">
                  <c:v>488</c:v>
                </c:pt>
                <c:pt idx="611">
                  <c:v>432</c:v>
                </c:pt>
                <c:pt idx="612">
                  <c:v>485</c:v>
                </c:pt>
                <c:pt idx="613">
                  <c:v>451</c:v>
                </c:pt>
                <c:pt idx="614">
                  <c:v>436</c:v>
                </c:pt>
                <c:pt idx="615">
                  <c:v>432</c:v>
                </c:pt>
                <c:pt idx="616">
                  <c:v>465</c:v>
                </c:pt>
                <c:pt idx="617">
                  <c:v>404</c:v>
                </c:pt>
                <c:pt idx="618">
                  <c:v>407</c:v>
                </c:pt>
                <c:pt idx="619">
                  <c:v>443</c:v>
                </c:pt>
                <c:pt idx="620">
                  <c:v>405</c:v>
                </c:pt>
                <c:pt idx="621">
                  <c:v>399</c:v>
                </c:pt>
                <c:pt idx="622">
                  <c:v>418</c:v>
                </c:pt>
                <c:pt idx="623">
                  <c:v>448</c:v>
                </c:pt>
                <c:pt idx="624">
                  <c:v>449</c:v>
                </c:pt>
                <c:pt idx="625">
                  <c:v>417</c:v>
                </c:pt>
                <c:pt idx="626">
                  <c:v>401</c:v>
                </c:pt>
                <c:pt idx="627">
                  <c:v>410</c:v>
                </c:pt>
                <c:pt idx="628">
                  <c:v>409</c:v>
                </c:pt>
                <c:pt idx="629">
                  <c:v>412</c:v>
                </c:pt>
                <c:pt idx="630">
                  <c:v>439</c:v>
                </c:pt>
                <c:pt idx="631">
                  <c:v>430</c:v>
                </c:pt>
                <c:pt idx="632">
                  <c:v>401</c:v>
                </c:pt>
                <c:pt idx="633">
                  <c:v>383</c:v>
                </c:pt>
                <c:pt idx="634">
                  <c:v>415</c:v>
                </c:pt>
                <c:pt idx="635">
                  <c:v>377</c:v>
                </c:pt>
                <c:pt idx="636">
                  <c:v>411</c:v>
                </c:pt>
                <c:pt idx="637">
                  <c:v>373</c:v>
                </c:pt>
                <c:pt idx="638">
                  <c:v>407</c:v>
                </c:pt>
                <c:pt idx="639">
                  <c:v>398</c:v>
                </c:pt>
                <c:pt idx="640">
                  <c:v>386</c:v>
                </c:pt>
                <c:pt idx="641">
                  <c:v>401</c:v>
                </c:pt>
                <c:pt idx="642">
                  <c:v>388</c:v>
                </c:pt>
                <c:pt idx="643">
                  <c:v>401</c:v>
                </c:pt>
                <c:pt idx="644">
                  <c:v>395</c:v>
                </c:pt>
                <c:pt idx="645">
                  <c:v>396</c:v>
                </c:pt>
                <c:pt idx="646">
                  <c:v>377</c:v>
                </c:pt>
                <c:pt idx="647">
                  <c:v>410</c:v>
                </c:pt>
                <c:pt idx="648">
                  <c:v>396</c:v>
                </c:pt>
                <c:pt idx="649">
                  <c:v>405</c:v>
                </c:pt>
                <c:pt idx="650">
                  <c:v>419</c:v>
                </c:pt>
                <c:pt idx="651">
                  <c:v>401</c:v>
                </c:pt>
                <c:pt idx="652">
                  <c:v>382</c:v>
                </c:pt>
                <c:pt idx="653">
                  <c:v>351</c:v>
                </c:pt>
                <c:pt idx="654">
                  <c:v>428</c:v>
                </c:pt>
                <c:pt idx="655">
                  <c:v>404</c:v>
                </c:pt>
                <c:pt idx="656">
                  <c:v>378</c:v>
                </c:pt>
                <c:pt idx="657">
                  <c:v>395</c:v>
                </c:pt>
                <c:pt idx="658">
                  <c:v>367</c:v>
                </c:pt>
                <c:pt idx="659">
                  <c:v>410</c:v>
                </c:pt>
                <c:pt idx="660">
                  <c:v>397</c:v>
                </c:pt>
                <c:pt idx="661">
                  <c:v>373</c:v>
                </c:pt>
                <c:pt idx="662">
                  <c:v>382</c:v>
                </c:pt>
                <c:pt idx="663">
                  <c:v>386</c:v>
                </c:pt>
                <c:pt idx="664">
                  <c:v>409</c:v>
                </c:pt>
                <c:pt idx="665">
                  <c:v>383</c:v>
                </c:pt>
                <c:pt idx="666">
                  <c:v>372</c:v>
                </c:pt>
                <c:pt idx="667">
                  <c:v>387</c:v>
                </c:pt>
                <c:pt idx="668">
                  <c:v>384</c:v>
                </c:pt>
                <c:pt idx="669">
                  <c:v>364</c:v>
                </c:pt>
                <c:pt idx="670">
                  <c:v>369</c:v>
                </c:pt>
                <c:pt idx="671">
                  <c:v>336</c:v>
                </c:pt>
                <c:pt idx="672">
                  <c:v>367</c:v>
                </c:pt>
                <c:pt idx="673">
                  <c:v>346</c:v>
                </c:pt>
                <c:pt idx="674">
                  <c:v>376</c:v>
                </c:pt>
                <c:pt idx="675">
                  <c:v>354</c:v>
                </c:pt>
                <c:pt idx="676">
                  <c:v>384</c:v>
                </c:pt>
                <c:pt idx="677">
                  <c:v>340</c:v>
                </c:pt>
                <c:pt idx="678">
                  <c:v>348</c:v>
                </c:pt>
                <c:pt idx="679">
                  <c:v>369</c:v>
                </c:pt>
                <c:pt idx="680">
                  <c:v>356</c:v>
                </c:pt>
                <c:pt idx="681">
                  <c:v>362</c:v>
                </c:pt>
                <c:pt idx="682">
                  <c:v>359</c:v>
                </c:pt>
                <c:pt idx="683">
                  <c:v>349</c:v>
                </c:pt>
                <c:pt idx="684">
                  <c:v>358</c:v>
                </c:pt>
                <c:pt idx="685">
                  <c:v>347</c:v>
                </c:pt>
                <c:pt idx="686">
                  <c:v>349</c:v>
                </c:pt>
                <c:pt idx="687">
                  <c:v>331</c:v>
                </c:pt>
                <c:pt idx="688">
                  <c:v>348</c:v>
                </c:pt>
                <c:pt idx="689">
                  <c:v>384</c:v>
                </c:pt>
                <c:pt idx="690">
                  <c:v>370</c:v>
                </c:pt>
                <c:pt idx="691">
                  <c:v>316</c:v>
                </c:pt>
                <c:pt idx="692">
                  <c:v>313</c:v>
                </c:pt>
                <c:pt idx="693">
                  <c:v>311</c:v>
                </c:pt>
                <c:pt idx="694">
                  <c:v>377</c:v>
                </c:pt>
                <c:pt idx="695">
                  <c:v>326</c:v>
                </c:pt>
                <c:pt idx="696">
                  <c:v>329</c:v>
                </c:pt>
                <c:pt idx="697">
                  <c:v>337</c:v>
                </c:pt>
                <c:pt idx="698">
                  <c:v>331</c:v>
                </c:pt>
                <c:pt idx="699">
                  <c:v>321</c:v>
                </c:pt>
                <c:pt idx="700">
                  <c:v>336</c:v>
                </c:pt>
                <c:pt idx="701">
                  <c:v>332</c:v>
                </c:pt>
                <c:pt idx="702">
                  <c:v>341</c:v>
                </c:pt>
                <c:pt idx="703">
                  <c:v>294</c:v>
                </c:pt>
                <c:pt idx="704">
                  <c:v>335</c:v>
                </c:pt>
                <c:pt idx="705">
                  <c:v>337</c:v>
                </c:pt>
                <c:pt idx="706">
                  <c:v>328</c:v>
                </c:pt>
                <c:pt idx="707">
                  <c:v>313</c:v>
                </c:pt>
                <c:pt idx="708">
                  <c:v>339</c:v>
                </c:pt>
                <c:pt idx="709">
                  <c:v>303</c:v>
                </c:pt>
                <c:pt idx="710">
                  <c:v>310</c:v>
                </c:pt>
                <c:pt idx="711">
                  <c:v>322</c:v>
                </c:pt>
                <c:pt idx="712">
                  <c:v>337</c:v>
                </c:pt>
                <c:pt idx="713">
                  <c:v>324</c:v>
                </c:pt>
                <c:pt idx="714">
                  <c:v>328</c:v>
                </c:pt>
                <c:pt idx="715">
                  <c:v>304</c:v>
                </c:pt>
                <c:pt idx="716">
                  <c:v>314</c:v>
                </c:pt>
                <c:pt idx="717">
                  <c:v>321</c:v>
                </c:pt>
                <c:pt idx="718">
                  <c:v>304</c:v>
                </c:pt>
                <c:pt idx="719">
                  <c:v>303</c:v>
                </c:pt>
                <c:pt idx="720">
                  <c:v>320</c:v>
                </c:pt>
                <c:pt idx="721">
                  <c:v>329</c:v>
                </c:pt>
                <c:pt idx="722">
                  <c:v>345</c:v>
                </c:pt>
                <c:pt idx="723">
                  <c:v>347</c:v>
                </c:pt>
                <c:pt idx="724">
                  <c:v>335</c:v>
                </c:pt>
                <c:pt idx="725">
                  <c:v>276</c:v>
                </c:pt>
                <c:pt idx="726">
                  <c:v>313</c:v>
                </c:pt>
                <c:pt idx="727">
                  <c:v>277</c:v>
                </c:pt>
                <c:pt idx="728">
                  <c:v>299</c:v>
                </c:pt>
                <c:pt idx="729">
                  <c:v>297</c:v>
                </c:pt>
                <c:pt idx="730">
                  <c:v>310</c:v>
                </c:pt>
                <c:pt idx="731">
                  <c:v>299</c:v>
                </c:pt>
                <c:pt idx="732">
                  <c:v>274</c:v>
                </c:pt>
                <c:pt idx="733">
                  <c:v>308</c:v>
                </c:pt>
                <c:pt idx="734">
                  <c:v>306</c:v>
                </c:pt>
                <c:pt idx="735">
                  <c:v>296</c:v>
                </c:pt>
                <c:pt idx="736">
                  <c:v>325</c:v>
                </c:pt>
                <c:pt idx="737">
                  <c:v>299</c:v>
                </c:pt>
                <c:pt idx="738">
                  <c:v>275</c:v>
                </c:pt>
                <c:pt idx="739">
                  <c:v>273</c:v>
                </c:pt>
                <c:pt idx="740">
                  <c:v>305</c:v>
                </c:pt>
                <c:pt idx="741">
                  <c:v>261</c:v>
                </c:pt>
                <c:pt idx="742">
                  <c:v>295</c:v>
                </c:pt>
                <c:pt idx="743">
                  <c:v>267</c:v>
                </c:pt>
                <c:pt idx="744">
                  <c:v>270</c:v>
                </c:pt>
                <c:pt idx="745">
                  <c:v>288</c:v>
                </c:pt>
                <c:pt idx="746">
                  <c:v>259</c:v>
                </c:pt>
                <c:pt idx="747">
                  <c:v>266</c:v>
                </c:pt>
                <c:pt idx="748">
                  <c:v>260</c:v>
                </c:pt>
                <c:pt idx="749">
                  <c:v>296</c:v>
                </c:pt>
                <c:pt idx="750">
                  <c:v>283</c:v>
                </c:pt>
                <c:pt idx="751">
                  <c:v>265</c:v>
                </c:pt>
                <c:pt idx="752">
                  <c:v>274</c:v>
                </c:pt>
                <c:pt idx="753">
                  <c:v>268</c:v>
                </c:pt>
                <c:pt idx="754">
                  <c:v>258</c:v>
                </c:pt>
                <c:pt idx="755">
                  <c:v>251</c:v>
                </c:pt>
                <c:pt idx="756">
                  <c:v>268</c:v>
                </c:pt>
                <c:pt idx="757">
                  <c:v>253</c:v>
                </c:pt>
                <c:pt idx="758">
                  <c:v>275</c:v>
                </c:pt>
                <c:pt idx="759">
                  <c:v>252</c:v>
                </c:pt>
                <c:pt idx="760">
                  <c:v>251</c:v>
                </c:pt>
                <c:pt idx="761">
                  <c:v>259</c:v>
                </c:pt>
                <c:pt idx="762">
                  <c:v>258</c:v>
                </c:pt>
                <c:pt idx="763">
                  <c:v>265</c:v>
                </c:pt>
                <c:pt idx="764">
                  <c:v>257</c:v>
                </c:pt>
                <c:pt idx="765">
                  <c:v>253</c:v>
                </c:pt>
                <c:pt idx="766">
                  <c:v>238</c:v>
                </c:pt>
                <c:pt idx="767">
                  <c:v>268</c:v>
                </c:pt>
                <c:pt idx="768">
                  <c:v>266</c:v>
                </c:pt>
                <c:pt idx="769">
                  <c:v>254</c:v>
                </c:pt>
                <c:pt idx="770">
                  <c:v>242</c:v>
                </c:pt>
                <c:pt idx="771">
                  <c:v>246</c:v>
                </c:pt>
                <c:pt idx="772">
                  <c:v>244</c:v>
                </c:pt>
                <c:pt idx="773">
                  <c:v>251</c:v>
                </c:pt>
                <c:pt idx="774">
                  <c:v>239</c:v>
                </c:pt>
                <c:pt idx="775">
                  <c:v>253</c:v>
                </c:pt>
                <c:pt idx="776">
                  <c:v>223</c:v>
                </c:pt>
                <c:pt idx="777">
                  <c:v>227</c:v>
                </c:pt>
                <c:pt idx="778">
                  <c:v>239</c:v>
                </c:pt>
                <c:pt idx="779">
                  <c:v>259</c:v>
                </c:pt>
                <c:pt idx="780">
                  <c:v>249</c:v>
                </c:pt>
                <c:pt idx="781">
                  <c:v>251</c:v>
                </c:pt>
                <c:pt idx="782">
                  <c:v>230</c:v>
                </c:pt>
                <c:pt idx="783">
                  <c:v>198</c:v>
                </c:pt>
                <c:pt idx="784">
                  <c:v>219</c:v>
                </c:pt>
                <c:pt idx="785">
                  <c:v>227</c:v>
                </c:pt>
                <c:pt idx="786">
                  <c:v>211</c:v>
                </c:pt>
                <c:pt idx="787">
                  <c:v>227</c:v>
                </c:pt>
                <c:pt idx="788">
                  <c:v>232</c:v>
                </c:pt>
                <c:pt idx="789">
                  <c:v>226</c:v>
                </c:pt>
                <c:pt idx="790">
                  <c:v>204</c:v>
                </c:pt>
                <c:pt idx="791">
                  <c:v>255</c:v>
                </c:pt>
                <c:pt idx="792">
                  <c:v>211</c:v>
                </c:pt>
                <c:pt idx="793">
                  <c:v>236</c:v>
                </c:pt>
                <c:pt idx="794">
                  <c:v>238</c:v>
                </c:pt>
                <c:pt idx="795">
                  <c:v>216</c:v>
                </c:pt>
                <c:pt idx="796">
                  <c:v>190</c:v>
                </c:pt>
                <c:pt idx="797">
                  <c:v>192</c:v>
                </c:pt>
                <c:pt idx="798">
                  <c:v>213</c:v>
                </c:pt>
                <c:pt idx="799">
                  <c:v>250</c:v>
                </c:pt>
                <c:pt idx="800">
                  <c:v>221</c:v>
                </c:pt>
                <c:pt idx="801">
                  <c:v>202</c:v>
                </c:pt>
                <c:pt idx="802">
                  <c:v>231</c:v>
                </c:pt>
                <c:pt idx="803">
                  <c:v>217</c:v>
                </c:pt>
                <c:pt idx="804">
                  <c:v>230</c:v>
                </c:pt>
                <c:pt idx="805">
                  <c:v>196</c:v>
                </c:pt>
                <c:pt idx="806">
                  <c:v>223</c:v>
                </c:pt>
                <c:pt idx="807">
                  <c:v>207</c:v>
                </c:pt>
                <c:pt idx="808">
                  <c:v>192</c:v>
                </c:pt>
                <c:pt idx="809">
                  <c:v>194</c:v>
                </c:pt>
                <c:pt idx="810">
                  <c:v>191</c:v>
                </c:pt>
                <c:pt idx="811">
                  <c:v>201</c:v>
                </c:pt>
                <c:pt idx="812">
                  <c:v>217</c:v>
                </c:pt>
                <c:pt idx="813">
                  <c:v>199</c:v>
                </c:pt>
                <c:pt idx="814">
                  <c:v>206</c:v>
                </c:pt>
                <c:pt idx="815">
                  <c:v>212</c:v>
                </c:pt>
                <c:pt idx="816">
                  <c:v>204</c:v>
                </c:pt>
                <c:pt idx="817">
                  <c:v>188</c:v>
                </c:pt>
                <c:pt idx="818">
                  <c:v>198</c:v>
                </c:pt>
                <c:pt idx="819">
                  <c:v>182</c:v>
                </c:pt>
                <c:pt idx="820">
                  <c:v>191</c:v>
                </c:pt>
                <c:pt idx="821">
                  <c:v>180</c:v>
                </c:pt>
                <c:pt idx="822">
                  <c:v>194</c:v>
                </c:pt>
                <c:pt idx="823">
                  <c:v>192</c:v>
                </c:pt>
                <c:pt idx="824">
                  <c:v>177</c:v>
                </c:pt>
                <c:pt idx="825">
                  <c:v>187</c:v>
                </c:pt>
                <c:pt idx="826">
                  <c:v>177</c:v>
                </c:pt>
                <c:pt idx="827">
                  <c:v>208</c:v>
                </c:pt>
                <c:pt idx="828">
                  <c:v>185</c:v>
                </c:pt>
                <c:pt idx="829">
                  <c:v>162</c:v>
                </c:pt>
                <c:pt idx="830">
                  <c:v>170</c:v>
                </c:pt>
                <c:pt idx="831">
                  <c:v>202</c:v>
                </c:pt>
                <c:pt idx="832">
                  <c:v>200</c:v>
                </c:pt>
                <c:pt idx="833">
                  <c:v>185</c:v>
                </c:pt>
                <c:pt idx="834">
                  <c:v>184</c:v>
                </c:pt>
                <c:pt idx="835">
                  <c:v>166</c:v>
                </c:pt>
                <c:pt idx="836">
                  <c:v>162</c:v>
                </c:pt>
                <c:pt idx="837">
                  <c:v>191</c:v>
                </c:pt>
                <c:pt idx="838">
                  <c:v>171</c:v>
                </c:pt>
                <c:pt idx="839">
                  <c:v>161</c:v>
                </c:pt>
                <c:pt idx="840">
                  <c:v>184</c:v>
                </c:pt>
                <c:pt idx="841">
                  <c:v>182</c:v>
                </c:pt>
                <c:pt idx="842">
                  <c:v>179</c:v>
                </c:pt>
                <c:pt idx="843">
                  <c:v>170</c:v>
                </c:pt>
                <c:pt idx="844">
                  <c:v>168</c:v>
                </c:pt>
                <c:pt idx="845">
                  <c:v>152</c:v>
                </c:pt>
                <c:pt idx="846">
                  <c:v>166</c:v>
                </c:pt>
                <c:pt idx="847">
                  <c:v>162</c:v>
                </c:pt>
                <c:pt idx="848">
                  <c:v>151</c:v>
                </c:pt>
                <c:pt idx="849">
                  <c:v>165</c:v>
                </c:pt>
                <c:pt idx="850">
                  <c:v>174</c:v>
                </c:pt>
                <c:pt idx="851">
                  <c:v>167</c:v>
                </c:pt>
                <c:pt idx="852">
                  <c:v>159</c:v>
                </c:pt>
                <c:pt idx="853">
                  <c:v>175</c:v>
                </c:pt>
                <c:pt idx="854">
                  <c:v>154</c:v>
                </c:pt>
                <c:pt idx="855">
                  <c:v>152</c:v>
                </c:pt>
                <c:pt idx="856">
                  <c:v>144</c:v>
                </c:pt>
                <c:pt idx="857">
                  <c:v>180</c:v>
                </c:pt>
                <c:pt idx="858">
                  <c:v>164</c:v>
                </c:pt>
                <c:pt idx="859">
                  <c:v>145</c:v>
                </c:pt>
                <c:pt idx="860">
                  <c:v>147</c:v>
                </c:pt>
                <c:pt idx="861">
                  <c:v>141</c:v>
                </c:pt>
                <c:pt idx="862">
                  <c:v>142</c:v>
                </c:pt>
                <c:pt idx="863">
                  <c:v>139</c:v>
                </c:pt>
                <c:pt idx="864">
                  <c:v>136</c:v>
                </c:pt>
                <c:pt idx="865">
                  <c:v>161</c:v>
                </c:pt>
                <c:pt idx="866">
                  <c:v>138</c:v>
                </c:pt>
                <c:pt idx="867">
                  <c:v>149</c:v>
                </c:pt>
                <c:pt idx="868">
                  <c:v>134</c:v>
                </c:pt>
                <c:pt idx="869">
                  <c:v>138</c:v>
                </c:pt>
                <c:pt idx="870">
                  <c:v>145</c:v>
                </c:pt>
                <c:pt idx="871">
                  <c:v>148</c:v>
                </c:pt>
                <c:pt idx="872">
                  <c:v>132</c:v>
                </c:pt>
                <c:pt idx="873">
                  <c:v>160</c:v>
                </c:pt>
                <c:pt idx="874">
                  <c:v>135</c:v>
                </c:pt>
                <c:pt idx="875">
                  <c:v>121</c:v>
                </c:pt>
                <c:pt idx="876">
                  <c:v>152</c:v>
                </c:pt>
                <c:pt idx="877">
                  <c:v>120</c:v>
                </c:pt>
                <c:pt idx="878">
                  <c:v>132</c:v>
                </c:pt>
                <c:pt idx="879">
                  <c:v>134</c:v>
                </c:pt>
                <c:pt idx="880">
                  <c:v>108</c:v>
                </c:pt>
                <c:pt idx="881">
                  <c:v>106</c:v>
                </c:pt>
                <c:pt idx="882">
                  <c:v>136</c:v>
                </c:pt>
                <c:pt idx="883">
                  <c:v>125</c:v>
                </c:pt>
                <c:pt idx="884">
                  <c:v>132</c:v>
                </c:pt>
                <c:pt idx="885">
                  <c:v>105</c:v>
                </c:pt>
                <c:pt idx="886">
                  <c:v>107</c:v>
                </c:pt>
                <c:pt idx="887">
                  <c:v>111</c:v>
                </c:pt>
                <c:pt idx="888">
                  <c:v>128</c:v>
                </c:pt>
                <c:pt idx="889">
                  <c:v>123</c:v>
                </c:pt>
                <c:pt idx="890">
                  <c:v>119</c:v>
                </c:pt>
                <c:pt idx="891">
                  <c:v>112</c:v>
                </c:pt>
                <c:pt idx="892">
                  <c:v>113</c:v>
                </c:pt>
                <c:pt idx="893">
                  <c:v>117</c:v>
                </c:pt>
                <c:pt idx="894">
                  <c:v>104</c:v>
                </c:pt>
                <c:pt idx="895">
                  <c:v>115</c:v>
                </c:pt>
                <c:pt idx="896">
                  <c:v>110</c:v>
                </c:pt>
                <c:pt idx="897">
                  <c:v>122</c:v>
                </c:pt>
                <c:pt idx="898">
                  <c:v>126</c:v>
                </c:pt>
                <c:pt idx="899">
                  <c:v>108</c:v>
                </c:pt>
                <c:pt idx="900">
                  <c:v>84</c:v>
                </c:pt>
                <c:pt idx="901">
                  <c:v>97</c:v>
                </c:pt>
                <c:pt idx="902">
                  <c:v>88</c:v>
                </c:pt>
                <c:pt idx="903">
                  <c:v>94</c:v>
                </c:pt>
                <c:pt idx="904">
                  <c:v>109</c:v>
                </c:pt>
                <c:pt idx="905">
                  <c:v>108</c:v>
                </c:pt>
                <c:pt idx="906">
                  <c:v>105</c:v>
                </c:pt>
                <c:pt idx="907">
                  <c:v>88</c:v>
                </c:pt>
                <c:pt idx="908">
                  <c:v>80</c:v>
                </c:pt>
                <c:pt idx="909">
                  <c:v>89</c:v>
                </c:pt>
                <c:pt idx="910">
                  <c:v>79</c:v>
                </c:pt>
                <c:pt idx="911">
                  <c:v>98</c:v>
                </c:pt>
                <c:pt idx="912">
                  <c:v>102</c:v>
                </c:pt>
                <c:pt idx="913">
                  <c:v>93</c:v>
                </c:pt>
                <c:pt idx="914">
                  <c:v>85</c:v>
                </c:pt>
                <c:pt idx="915">
                  <c:v>91</c:v>
                </c:pt>
                <c:pt idx="916">
                  <c:v>95</c:v>
                </c:pt>
                <c:pt idx="917">
                  <c:v>96</c:v>
                </c:pt>
                <c:pt idx="918">
                  <c:v>100</c:v>
                </c:pt>
                <c:pt idx="919">
                  <c:v>98</c:v>
                </c:pt>
                <c:pt idx="920">
                  <c:v>107</c:v>
                </c:pt>
                <c:pt idx="921">
                  <c:v>59</c:v>
                </c:pt>
                <c:pt idx="922">
                  <c:v>90</c:v>
                </c:pt>
                <c:pt idx="923">
                  <c:v>70</c:v>
                </c:pt>
                <c:pt idx="924">
                  <c:v>75</c:v>
                </c:pt>
                <c:pt idx="925">
                  <c:v>77</c:v>
                </c:pt>
                <c:pt idx="926">
                  <c:v>80</c:v>
                </c:pt>
                <c:pt idx="927">
                  <c:v>88</c:v>
                </c:pt>
                <c:pt idx="928">
                  <c:v>77</c:v>
                </c:pt>
                <c:pt idx="929">
                  <c:v>83</c:v>
                </c:pt>
                <c:pt idx="930">
                  <c:v>72</c:v>
                </c:pt>
                <c:pt idx="931">
                  <c:v>68</c:v>
                </c:pt>
                <c:pt idx="932">
                  <c:v>75</c:v>
                </c:pt>
                <c:pt idx="933">
                  <c:v>65</c:v>
                </c:pt>
                <c:pt idx="934">
                  <c:v>88</c:v>
                </c:pt>
                <c:pt idx="935">
                  <c:v>72</c:v>
                </c:pt>
                <c:pt idx="936">
                  <c:v>59</c:v>
                </c:pt>
                <c:pt idx="937">
                  <c:v>78</c:v>
                </c:pt>
                <c:pt idx="938">
                  <c:v>83</c:v>
                </c:pt>
                <c:pt idx="939">
                  <c:v>58</c:v>
                </c:pt>
                <c:pt idx="940">
                  <c:v>55</c:v>
                </c:pt>
                <c:pt idx="941">
                  <c:v>57</c:v>
                </c:pt>
                <c:pt idx="942">
                  <c:v>67</c:v>
                </c:pt>
                <c:pt idx="943">
                  <c:v>56</c:v>
                </c:pt>
                <c:pt idx="944">
                  <c:v>79</c:v>
                </c:pt>
                <c:pt idx="945">
                  <c:v>76</c:v>
                </c:pt>
                <c:pt idx="946">
                  <c:v>68</c:v>
                </c:pt>
                <c:pt idx="947">
                  <c:v>74</c:v>
                </c:pt>
                <c:pt idx="948">
                  <c:v>66</c:v>
                </c:pt>
                <c:pt idx="949">
                  <c:v>66</c:v>
                </c:pt>
                <c:pt idx="950">
                  <c:v>64</c:v>
                </c:pt>
                <c:pt idx="951">
                  <c:v>57</c:v>
                </c:pt>
                <c:pt idx="952">
                  <c:v>70</c:v>
                </c:pt>
                <c:pt idx="953">
                  <c:v>59</c:v>
                </c:pt>
                <c:pt idx="954">
                  <c:v>61</c:v>
                </c:pt>
                <c:pt idx="955">
                  <c:v>58</c:v>
                </c:pt>
                <c:pt idx="956">
                  <c:v>59</c:v>
                </c:pt>
                <c:pt idx="957">
                  <c:v>60</c:v>
                </c:pt>
                <c:pt idx="958">
                  <c:v>49</c:v>
                </c:pt>
                <c:pt idx="959">
                  <c:v>45</c:v>
                </c:pt>
                <c:pt idx="960">
                  <c:v>56</c:v>
                </c:pt>
                <c:pt idx="961">
                  <c:v>50</c:v>
                </c:pt>
                <c:pt idx="962">
                  <c:v>56</c:v>
                </c:pt>
                <c:pt idx="963">
                  <c:v>51</c:v>
                </c:pt>
                <c:pt idx="964">
                  <c:v>42</c:v>
                </c:pt>
                <c:pt idx="965">
                  <c:v>54</c:v>
                </c:pt>
                <c:pt idx="966">
                  <c:v>47</c:v>
                </c:pt>
                <c:pt idx="967">
                  <c:v>43</c:v>
                </c:pt>
                <c:pt idx="968">
                  <c:v>45</c:v>
                </c:pt>
                <c:pt idx="969">
                  <c:v>42</c:v>
                </c:pt>
                <c:pt idx="970">
                  <c:v>59</c:v>
                </c:pt>
                <c:pt idx="971">
                  <c:v>48</c:v>
                </c:pt>
                <c:pt idx="972">
                  <c:v>43</c:v>
                </c:pt>
                <c:pt idx="973">
                  <c:v>51</c:v>
                </c:pt>
                <c:pt idx="974">
                  <c:v>44</c:v>
                </c:pt>
                <c:pt idx="975">
                  <c:v>45</c:v>
                </c:pt>
                <c:pt idx="976">
                  <c:v>54</c:v>
                </c:pt>
                <c:pt idx="977">
                  <c:v>48</c:v>
                </c:pt>
                <c:pt idx="978">
                  <c:v>41</c:v>
                </c:pt>
                <c:pt idx="979">
                  <c:v>35</c:v>
                </c:pt>
                <c:pt idx="980">
                  <c:v>36</c:v>
                </c:pt>
                <c:pt idx="981">
                  <c:v>48</c:v>
                </c:pt>
                <c:pt idx="982">
                  <c:v>40</c:v>
                </c:pt>
                <c:pt idx="983">
                  <c:v>32</c:v>
                </c:pt>
                <c:pt idx="984">
                  <c:v>46</c:v>
                </c:pt>
                <c:pt idx="985">
                  <c:v>41</c:v>
                </c:pt>
                <c:pt idx="986">
                  <c:v>41</c:v>
                </c:pt>
                <c:pt idx="987">
                  <c:v>42</c:v>
                </c:pt>
                <c:pt idx="988">
                  <c:v>45</c:v>
                </c:pt>
                <c:pt idx="989">
                  <c:v>38</c:v>
                </c:pt>
                <c:pt idx="990">
                  <c:v>34</c:v>
                </c:pt>
                <c:pt idx="991">
                  <c:v>38</c:v>
                </c:pt>
                <c:pt idx="992">
                  <c:v>32</c:v>
                </c:pt>
                <c:pt idx="993">
                  <c:v>35</c:v>
                </c:pt>
                <c:pt idx="994">
                  <c:v>37</c:v>
                </c:pt>
                <c:pt idx="995">
                  <c:v>37</c:v>
                </c:pt>
                <c:pt idx="996">
                  <c:v>34</c:v>
                </c:pt>
                <c:pt idx="997">
                  <c:v>32</c:v>
                </c:pt>
                <c:pt idx="998">
                  <c:v>38</c:v>
                </c:pt>
                <c:pt idx="999">
                  <c:v>38</c:v>
                </c:pt>
                <c:pt idx="1000">
                  <c:v>33</c:v>
                </c:pt>
                <c:pt idx="1001">
                  <c:v>28</c:v>
                </c:pt>
                <c:pt idx="1002">
                  <c:v>25</c:v>
                </c:pt>
                <c:pt idx="1003">
                  <c:v>26</c:v>
                </c:pt>
                <c:pt idx="1004">
                  <c:v>23</c:v>
                </c:pt>
                <c:pt idx="1005">
                  <c:v>31</c:v>
                </c:pt>
                <c:pt idx="1006">
                  <c:v>28</c:v>
                </c:pt>
                <c:pt idx="1007">
                  <c:v>39</c:v>
                </c:pt>
                <c:pt idx="1008">
                  <c:v>25</c:v>
                </c:pt>
                <c:pt idx="1009">
                  <c:v>30</c:v>
                </c:pt>
                <c:pt idx="1010">
                  <c:v>25</c:v>
                </c:pt>
                <c:pt idx="1011">
                  <c:v>31</c:v>
                </c:pt>
                <c:pt idx="1012">
                  <c:v>27</c:v>
                </c:pt>
                <c:pt idx="1013">
                  <c:v>19</c:v>
                </c:pt>
                <c:pt idx="1014">
                  <c:v>19</c:v>
                </c:pt>
                <c:pt idx="1015">
                  <c:v>27</c:v>
                </c:pt>
                <c:pt idx="1016">
                  <c:v>22</c:v>
                </c:pt>
                <c:pt idx="1017">
                  <c:v>21</c:v>
                </c:pt>
                <c:pt idx="1018">
                  <c:v>17</c:v>
                </c:pt>
                <c:pt idx="1019">
                  <c:v>23</c:v>
                </c:pt>
                <c:pt idx="1020">
                  <c:v>24</c:v>
                </c:pt>
                <c:pt idx="1021">
                  <c:v>26</c:v>
                </c:pt>
                <c:pt idx="1022">
                  <c:v>19</c:v>
                </c:pt>
                <c:pt idx="1023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8D-40B0-898B-D2FD46F0888E}"/>
            </c:ext>
          </c:extLst>
        </c:ser>
        <c:ser>
          <c:idx val="3"/>
          <c:order val="3"/>
          <c:tx>
            <c:v>D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EBS!$B$1:$B$1024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EBS!$F$1:$F$1024</c:f>
              <c:numCache>
                <c:formatCode>General</c:formatCode>
                <c:ptCount val="1024"/>
                <c:pt idx="0">
                  <c:v>521</c:v>
                </c:pt>
                <c:pt idx="1">
                  <c:v>641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8</c:v>
                </c:pt>
                <c:pt idx="61">
                  <c:v>13</c:v>
                </c:pt>
                <c:pt idx="62">
                  <c:v>19</c:v>
                </c:pt>
                <c:pt idx="63">
                  <c:v>12</c:v>
                </c:pt>
                <c:pt idx="64">
                  <c:v>11</c:v>
                </c:pt>
                <c:pt idx="65">
                  <c:v>24</c:v>
                </c:pt>
                <c:pt idx="66">
                  <c:v>25</c:v>
                </c:pt>
                <c:pt idx="67">
                  <c:v>22</c:v>
                </c:pt>
                <c:pt idx="68">
                  <c:v>33</c:v>
                </c:pt>
                <c:pt idx="69">
                  <c:v>24</c:v>
                </c:pt>
                <c:pt idx="70">
                  <c:v>23</c:v>
                </c:pt>
                <c:pt idx="71">
                  <c:v>30</c:v>
                </c:pt>
                <c:pt idx="72">
                  <c:v>34</c:v>
                </c:pt>
                <c:pt idx="73">
                  <c:v>33</c:v>
                </c:pt>
                <c:pt idx="74">
                  <c:v>50</c:v>
                </c:pt>
                <c:pt idx="75">
                  <c:v>50</c:v>
                </c:pt>
                <c:pt idx="76">
                  <c:v>73</c:v>
                </c:pt>
                <c:pt idx="77">
                  <c:v>104</c:v>
                </c:pt>
                <c:pt idx="78">
                  <c:v>139</c:v>
                </c:pt>
                <c:pt idx="79">
                  <c:v>169</c:v>
                </c:pt>
                <c:pt idx="80">
                  <c:v>237</c:v>
                </c:pt>
                <c:pt idx="81">
                  <c:v>324</c:v>
                </c:pt>
                <c:pt idx="82">
                  <c:v>414</c:v>
                </c:pt>
                <c:pt idx="83">
                  <c:v>549</c:v>
                </c:pt>
                <c:pt idx="84">
                  <c:v>706</c:v>
                </c:pt>
                <c:pt idx="85">
                  <c:v>860</c:v>
                </c:pt>
                <c:pt idx="86">
                  <c:v>1046</c:v>
                </c:pt>
                <c:pt idx="87">
                  <c:v>1280</c:v>
                </c:pt>
                <c:pt idx="88">
                  <c:v>1519</c:v>
                </c:pt>
                <c:pt idx="89">
                  <c:v>1790</c:v>
                </c:pt>
                <c:pt idx="90">
                  <c:v>2171</c:v>
                </c:pt>
                <c:pt idx="91">
                  <c:v>2496</c:v>
                </c:pt>
                <c:pt idx="92">
                  <c:v>2737</c:v>
                </c:pt>
                <c:pt idx="93">
                  <c:v>3149</c:v>
                </c:pt>
                <c:pt idx="94">
                  <c:v>3423</c:v>
                </c:pt>
                <c:pt idx="95">
                  <c:v>3816</c:v>
                </c:pt>
                <c:pt idx="96">
                  <c:v>4179</c:v>
                </c:pt>
                <c:pt idx="97">
                  <c:v>4691</c:v>
                </c:pt>
                <c:pt idx="98">
                  <c:v>5135</c:v>
                </c:pt>
                <c:pt idx="99">
                  <c:v>5356</c:v>
                </c:pt>
                <c:pt idx="100">
                  <c:v>5754</c:v>
                </c:pt>
                <c:pt idx="101">
                  <c:v>6229</c:v>
                </c:pt>
                <c:pt idx="102">
                  <c:v>6489</c:v>
                </c:pt>
                <c:pt idx="103">
                  <c:v>7078</c:v>
                </c:pt>
                <c:pt idx="104">
                  <c:v>7407</c:v>
                </c:pt>
                <c:pt idx="105">
                  <c:v>7671</c:v>
                </c:pt>
                <c:pt idx="106">
                  <c:v>7953</c:v>
                </c:pt>
                <c:pt idx="107">
                  <c:v>8297</c:v>
                </c:pt>
                <c:pt idx="108">
                  <c:v>8757</c:v>
                </c:pt>
                <c:pt idx="109">
                  <c:v>9213</c:v>
                </c:pt>
                <c:pt idx="110">
                  <c:v>9298</c:v>
                </c:pt>
                <c:pt idx="111">
                  <c:v>9660</c:v>
                </c:pt>
                <c:pt idx="112">
                  <c:v>9907</c:v>
                </c:pt>
                <c:pt idx="113">
                  <c:v>10229</c:v>
                </c:pt>
                <c:pt idx="114">
                  <c:v>10440</c:v>
                </c:pt>
                <c:pt idx="115">
                  <c:v>10796</c:v>
                </c:pt>
                <c:pt idx="116">
                  <c:v>10820</c:v>
                </c:pt>
                <c:pt idx="117">
                  <c:v>11403</c:v>
                </c:pt>
                <c:pt idx="118">
                  <c:v>11488</c:v>
                </c:pt>
                <c:pt idx="119">
                  <c:v>11435</c:v>
                </c:pt>
                <c:pt idx="120">
                  <c:v>11936</c:v>
                </c:pt>
                <c:pt idx="121">
                  <c:v>12076</c:v>
                </c:pt>
                <c:pt idx="122">
                  <c:v>12280</c:v>
                </c:pt>
                <c:pt idx="123">
                  <c:v>12446</c:v>
                </c:pt>
                <c:pt idx="124">
                  <c:v>12785</c:v>
                </c:pt>
                <c:pt idx="125">
                  <c:v>12846</c:v>
                </c:pt>
                <c:pt idx="126">
                  <c:v>12759</c:v>
                </c:pt>
                <c:pt idx="127">
                  <c:v>12965</c:v>
                </c:pt>
                <c:pt idx="128">
                  <c:v>13172</c:v>
                </c:pt>
                <c:pt idx="129">
                  <c:v>13244</c:v>
                </c:pt>
                <c:pt idx="130">
                  <c:v>13447</c:v>
                </c:pt>
                <c:pt idx="131">
                  <c:v>13586</c:v>
                </c:pt>
                <c:pt idx="132">
                  <c:v>13544</c:v>
                </c:pt>
                <c:pt idx="133">
                  <c:v>13807</c:v>
                </c:pt>
                <c:pt idx="134">
                  <c:v>13690</c:v>
                </c:pt>
                <c:pt idx="135">
                  <c:v>13774</c:v>
                </c:pt>
                <c:pt idx="136">
                  <c:v>14018</c:v>
                </c:pt>
                <c:pt idx="137">
                  <c:v>14154</c:v>
                </c:pt>
                <c:pt idx="138">
                  <c:v>14236</c:v>
                </c:pt>
                <c:pt idx="139">
                  <c:v>14372</c:v>
                </c:pt>
                <c:pt idx="140">
                  <c:v>14122</c:v>
                </c:pt>
                <c:pt idx="141">
                  <c:v>14264</c:v>
                </c:pt>
                <c:pt idx="142">
                  <c:v>14281</c:v>
                </c:pt>
                <c:pt idx="143">
                  <c:v>14332</c:v>
                </c:pt>
                <c:pt idx="144">
                  <c:v>14546</c:v>
                </c:pt>
                <c:pt idx="145">
                  <c:v>14371</c:v>
                </c:pt>
                <c:pt idx="146">
                  <c:v>14507</c:v>
                </c:pt>
                <c:pt idx="147">
                  <c:v>14398</c:v>
                </c:pt>
                <c:pt idx="148">
                  <c:v>14709</c:v>
                </c:pt>
                <c:pt idx="149">
                  <c:v>14592</c:v>
                </c:pt>
                <c:pt idx="150">
                  <c:v>14540</c:v>
                </c:pt>
                <c:pt idx="151">
                  <c:v>14573</c:v>
                </c:pt>
                <c:pt idx="152">
                  <c:v>14848</c:v>
                </c:pt>
                <c:pt idx="153">
                  <c:v>14636</c:v>
                </c:pt>
                <c:pt idx="154">
                  <c:v>14821</c:v>
                </c:pt>
                <c:pt idx="155">
                  <c:v>15211</c:v>
                </c:pt>
                <c:pt idx="156">
                  <c:v>14694</c:v>
                </c:pt>
                <c:pt idx="157">
                  <c:v>15013</c:v>
                </c:pt>
                <c:pt idx="158">
                  <c:v>14849</c:v>
                </c:pt>
                <c:pt idx="159">
                  <c:v>15050</c:v>
                </c:pt>
                <c:pt idx="160">
                  <c:v>15099</c:v>
                </c:pt>
                <c:pt idx="161">
                  <c:v>14876</c:v>
                </c:pt>
                <c:pt idx="162">
                  <c:v>14941</c:v>
                </c:pt>
                <c:pt idx="163">
                  <c:v>15002</c:v>
                </c:pt>
                <c:pt idx="164">
                  <c:v>15176</c:v>
                </c:pt>
                <c:pt idx="165">
                  <c:v>15137</c:v>
                </c:pt>
                <c:pt idx="166">
                  <c:v>14973</c:v>
                </c:pt>
                <c:pt idx="167">
                  <c:v>15237</c:v>
                </c:pt>
                <c:pt idx="168">
                  <c:v>15287</c:v>
                </c:pt>
                <c:pt idx="169">
                  <c:v>15071</c:v>
                </c:pt>
                <c:pt idx="170">
                  <c:v>14960</c:v>
                </c:pt>
                <c:pt idx="171">
                  <c:v>14970</c:v>
                </c:pt>
                <c:pt idx="172">
                  <c:v>15380</c:v>
                </c:pt>
                <c:pt idx="173">
                  <c:v>14950</c:v>
                </c:pt>
                <c:pt idx="174">
                  <c:v>15208</c:v>
                </c:pt>
                <c:pt idx="175">
                  <c:v>15237</c:v>
                </c:pt>
                <c:pt idx="176">
                  <c:v>15371</c:v>
                </c:pt>
                <c:pt idx="177">
                  <c:v>15476</c:v>
                </c:pt>
                <c:pt idx="178">
                  <c:v>15218</c:v>
                </c:pt>
                <c:pt idx="179">
                  <c:v>15457</c:v>
                </c:pt>
                <c:pt idx="180">
                  <c:v>15293</c:v>
                </c:pt>
                <c:pt idx="181">
                  <c:v>15188</c:v>
                </c:pt>
                <c:pt idx="182">
                  <c:v>15212</c:v>
                </c:pt>
                <c:pt idx="183">
                  <c:v>15291</c:v>
                </c:pt>
                <c:pt idx="184">
                  <c:v>15485</c:v>
                </c:pt>
                <c:pt idx="185">
                  <c:v>15223</c:v>
                </c:pt>
                <c:pt idx="186">
                  <c:v>15181</c:v>
                </c:pt>
                <c:pt idx="187">
                  <c:v>15220</c:v>
                </c:pt>
                <c:pt idx="188">
                  <c:v>15285</c:v>
                </c:pt>
                <c:pt idx="189">
                  <c:v>15538</c:v>
                </c:pt>
                <c:pt idx="190">
                  <c:v>15566</c:v>
                </c:pt>
                <c:pt idx="191">
                  <c:v>15515</c:v>
                </c:pt>
                <c:pt idx="192">
                  <c:v>15424</c:v>
                </c:pt>
                <c:pt idx="193">
                  <c:v>15508</c:v>
                </c:pt>
                <c:pt idx="194">
                  <c:v>15447</c:v>
                </c:pt>
                <c:pt idx="195">
                  <c:v>15393</c:v>
                </c:pt>
                <c:pt idx="196">
                  <c:v>15342</c:v>
                </c:pt>
                <c:pt idx="197">
                  <c:v>15390</c:v>
                </c:pt>
                <c:pt idx="198">
                  <c:v>15455</c:v>
                </c:pt>
                <c:pt idx="199">
                  <c:v>15571</c:v>
                </c:pt>
                <c:pt idx="200">
                  <c:v>15382</c:v>
                </c:pt>
                <c:pt idx="201">
                  <c:v>15672</c:v>
                </c:pt>
                <c:pt idx="202">
                  <c:v>15216</c:v>
                </c:pt>
                <c:pt idx="203">
                  <c:v>15331</c:v>
                </c:pt>
                <c:pt idx="204">
                  <c:v>15499</c:v>
                </c:pt>
                <c:pt idx="205">
                  <c:v>15235</c:v>
                </c:pt>
                <c:pt idx="206">
                  <c:v>15623</c:v>
                </c:pt>
                <c:pt idx="207">
                  <c:v>15475</c:v>
                </c:pt>
                <c:pt idx="208">
                  <c:v>15274</c:v>
                </c:pt>
                <c:pt idx="209">
                  <c:v>15325</c:v>
                </c:pt>
                <c:pt idx="210">
                  <c:v>15455</c:v>
                </c:pt>
                <c:pt idx="211">
                  <c:v>15557</c:v>
                </c:pt>
                <c:pt idx="212">
                  <c:v>15354</c:v>
                </c:pt>
                <c:pt idx="213">
                  <c:v>15441</c:v>
                </c:pt>
                <c:pt idx="214">
                  <c:v>15516</c:v>
                </c:pt>
                <c:pt idx="215">
                  <c:v>15347</c:v>
                </c:pt>
                <c:pt idx="216">
                  <c:v>15402</c:v>
                </c:pt>
                <c:pt idx="217">
                  <c:v>15592</c:v>
                </c:pt>
                <c:pt idx="218">
                  <c:v>15432</c:v>
                </c:pt>
                <c:pt idx="219">
                  <c:v>15536</c:v>
                </c:pt>
                <c:pt idx="220">
                  <c:v>15579</c:v>
                </c:pt>
                <c:pt idx="221">
                  <c:v>15523</c:v>
                </c:pt>
                <c:pt idx="222">
                  <c:v>15753</c:v>
                </c:pt>
                <c:pt idx="223">
                  <c:v>15356</c:v>
                </c:pt>
                <c:pt idx="224">
                  <c:v>15789</c:v>
                </c:pt>
                <c:pt idx="225">
                  <c:v>15564</c:v>
                </c:pt>
                <c:pt idx="226">
                  <c:v>15474</c:v>
                </c:pt>
                <c:pt idx="227">
                  <c:v>15672</c:v>
                </c:pt>
                <c:pt idx="228">
                  <c:v>15440</c:v>
                </c:pt>
                <c:pt idx="229">
                  <c:v>15352</c:v>
                </c:pt>
                <c:pt idx="230">
                  <c:v>15455</c:v>
                </c:pt>
                <c:pt idx="231">
                  <c:v>15553</c:v>
                </c:pt>
                <c:pt idx="232">
                  <c:v>15689</c:v>
                </c:pt>
                <c:pt idx="233">
                  <c:v>15479</c:v>
                </c:pt>
                <c:pt idx="234">
                  <c:v>15459</c:v>
                </c:pt>
                <c:pt idx="235">
                  <c:v>15592</c:v>
                </c:pt>
                <c:pt idx="236">
                  <c:v>15375</c:v>
                </c:pt>
                <c:pt idx="237">
                  <c:v>15547</c:v>
                </c:pt>
                <c:pt idx="238">
                  <c:v>15449</c:v>
                </c:pt>
                <c:pt idx="239">
                  <c:v>15444</c:v>
                </c:pt>
                <c:pt idx="240">
                  <c:v>15405</c:v>
                </c:pt>
                <c:pt idx="241">
                  <c:v>15398</c:v>
                </c:pt>
                <c:pt idx="242">
                  <c:v>15522</c:v>
                </c:pt>
                <c:pt idx="243">
                  <c:v>15361</c:v>
                </c:pt>
                <c:pt idx="244">
                  <c:v>15598</c:v>
                </c:pt>
                <c:pt idx="245">
                  <c:v>15416</c:v>
                </c:pt>
                <c:pt idx="246">
                  <c:v>15433</c:v>
                </c:pt>
                <c:pt idx="247">
                  <c:v>15436</c:v>
                </c:pt>
                <c:pt idx="248">
                  <c:v>15447</c:v>
                </c:pt>
                <c:pt idx="249">
                  <c:v>15441</c:v>
                </c:pt>
                <c:pt idx="250">
                  <c:v>15729</c:v>
                </c:pt>
                <c:pt idx="251">
                  <c:v>15429</c:v>
                </c:pt>
                <c:pt idx="252">
                  <c:v>15316</c:v>
                </c:pt>
                <c:pt idx="253">
                  <c:v>15323</c:v>
                </c:pt>
                <c:pt idx="254">
                  <c:v>15393</c:v>
                </c:pt>
                <c:pt idx="255">
                  <c:v>15442</c:v>
                </c:pt>
                <c:pt idx="256">
                  <c:v>15532</c:v>
                </c:pt>
                <c:pt idx="257">
                  <c:v>15556</c:v>
                </c:pt>
                <c:pt idx="258">
                  <c:v>15523</c:v>
                </c:pt>
                <c:pt idx="259">
                  <c:v>15221</c:v>
                </c:pt>
                <c:pt idx="260">
                  <c:v>15346</c:v>
                </c:pt>
                <c:pt idx="261">
                  <c:v>15525</c:v>
                </c:pt>
                <c:pt idx="262">
                  <c:v>15187</c:v>
                </c:pt>
                <c:pt idx="263">
                  <c:v>15426</c:v>
                </c:pt>
                <c:pt idx="264">
                  <c:v>15388</c:v>
                </c:pt>
                <c:pt idx="265">
                  <c:v>15356</c:v>
                </c:pt>
                <c:pt idx="266">
                  <c:v>15266</c:v>
                </c:pt>
                <c:pt idx="267">
                  <c:v>15376</c:v>
                </c:pt>
                <c:pt idx="268">
                  <c:v>15426</c:v>
                </c:pt>
                <c:pt idx="269">
                  <c:v>15529</c:v>
                </c:pt>
                <c:pt idx="270">
                  <c:v>15308</c:v>
                </c:pt>
                <c:pt idx="271">
                  <c:v>15519</c:v>
                </c:pt>
                <c:pt idx="272">
                  <c:v>15213</c:v>
                </c:pt>
                <c:pt idx="273">
                  <c:v>15454</c:v>
                </c:pt>
                <c:pt idx="274">
                  <c:v>15240</c:v>
                </c:pt>
                <c:pt idx="275">
                  <c:v>15413</c:v>
                </c:pt>
                <c:pt idx="276">
                  <c:v>15397</c:v>
                </c:pt>
                <c:pt idx="277">
                  <c:v>15543</c:v>
                </c:pt>
                <c:pt idx="278">
                  <c:v>15270</c:v>
                </c:pt>
                <c:pt idx="279">
                  <c:v>15409</c:v>
                </c:pt>
                <c:pt idx="280">
                  <c:v>15410</c:v>
                </c:pt>
                <c:pt idx="281">
                  <c:v>15278</c:v>
                </c:pt>
                <c:pt idx="282">
                  <c:v>15280</c:v>
                </c:pt>
                <c:pt idx="283">
                  <c:v>15312</c:v>
                </c:pt>
                <c:pt idx="284">
                  <c:v>15370</c:v>
                </c:pt>
                <c:pt idx="285">
                  <c:v>15353</c:v>
                </c:pt>
                <c:pt idx="286">
                  <c:v>15350</c:v>
                </c:pt>
                <c:pt idx="287">
                  <c:v>15398</c:v>
                </c:pt>
                <c:pt idx="288">
                  <c:v>15315</c:v>
                </c:pt>
                <c:pt idx="289">
                  <c:v>15322</c:v>
                </c:pt>
                <c:pt idx="290">
                  <c:v>15243</c:v>
                </c:pt>
                <c:pt idx="291">
                  <c:v>15548</c:v>
                </c:pt>
                <c:pt idx="292">
                  <c:v>15206</c:v>
                </c:pt>
                <c:pt idx="293">
                  <c:v>15321</c:v>
                </c:pt>
                <c:pt idx="294">
                  <c:v>15128</c:v>
                </c:pt>
                <c:pt idx="295">
                  <c:v>15247</c:v>
                </c:pt>
                <c:pt idx="296">
                  <c:v>15219</c:v>
                </c:pt>
                <c:pt idx="297">
                  <c:v>14856</c:v>
                </c:pt>
                <c:pt idx="298">
                  <c:v>15103</c:v>
                </c:pt>
                <c:pt idx="299">
                  <c:v>15071</c:v>
                </c:pt>
                <c:pt idx="300">
                  <c:v>15186</c:v>
                </c:pt>
                <c:pt idx="301">
                  <c:v>15174</c:v>
                </c:pt>
                <c:pt idx="302">
                  <c:v>15160</c:v>
                </c:pt>
                <c:pt idx="303">
                  <c:v>15147</c:v>
                </c:pt>
                <c:pt idx="304">
                  <c:v>15464</c:v>
                </c:pt>
                <c:pt idx="305">
                  <c:v>15073</c:v>
                </c:pt>
                <c:pt idx="306">
                  <c:v>15310</c:v>
                </c:pt>
                <c:pt idx="307">
                  <c:v>15316</c:v>
                </c:pt>
                <c:pt idx="308">
                  <c:v>15179</c:v>
                </c:pt>
                <c:pt idx="309">
                  <c:v>15128</c:v>
                </c:pt>
                <c:pt idx="310">
                  <c:v>14913</c:v>
                </c:pt>
                <c:pt idx="311">
                  <c:v>15106</c:v>
                </c:pt>
                <c:pt idx="312">
                  <c:v>15096</c:v>
                </c:pt>
                <c:pt idx="313">
                  <c:v>15274</c:v>
                </c:pt>
                <c:pt idx="314">
                  <c:v>15100</c:v>
                </c:pt>
                <c:pt idx="315">
                  <c:v>15084</c:v>
                </c:pt>
                <c:pt idx="316">
                  <c:v>14936</c:v>
                </c:pt>
                <c:pt idx="317">
                  <c:v>15332</c:v>
                </c:pt>
                <c:pt idx="318">
                  <c:v>14923</c:v>
                </c:pt>
                <c:pt idx="319">
                  <c:v>15093</c:v>
                </c:pt>
                <c:pt idx="320">
                  <c:v>14962</c:v>
                </c:pt>
                <c:pt idx="321">
                  <c:v>15148</c:v>
                </c:pt>
                <c:pt idx="322">
                  <c:v>15175</c:v>
                </c:pt>
                <c:pt idx="323">
                  <c:v>15238</c:v>
                </c:pt>
                <c:pt idx="324">
                  <c:v>14935</c:v>
                </c:pt>
                <c:pt idx="325">
                  <c:v>14954</c:v>
                </c:pt>
                <c:pt idx="326">
                  <c:v>15039</c:v>
                </c:pt>
                <c:pt idx="327">
                  <c:v>14960</c:v>
                </c:pt>
                <c:pt idx="328">
                  <c:v>14867</c:v>
                </c:pt>
                <c:pt idx="329">
                  <c:v>14986</c:v>
                </c:pt>
                <c:pt idx="330">
                  <c:v>15109</c:v>
                </c:pt>
                <c:pt idx="331">
                  <c:v>15026</c:v>
                </c:pt>
                <c:pt idx="332">
                  <c:v>14950</c:v>
                </c:pt>
                <c:pt idx="333">
                  <c:v>15422</c:v>
                </c:pt>
                <c:pt idx="334">
                  <c:v>15329</c:v>
                </c:pt>
                <c:pt idx="335">
                  <c:v>15060</c:v>
                </c:pt>
                <c:pt idx="336">
                  <c:v>15068</c:v>
                </c:pt>
                <c:pt idx="337">
                  <c:v>15091</c:v>
                </c:pt>
                <c:pt idx="338">
                  <c:v>15335</c:v>
                </c:pt>
                <c:pt idx="339">
                  <c:v>15183</c:v>
                </c:pt>
                <c:pt idx="340">
                  <c:v>15110</c:v>
                </c:pt>
                <c:pt idx="341">
                  <c:v>15315</c:v>
                </c:pt>
                <c:pt idx="342">
                  <c:v>15195</c:v>
                </c:pt>
                <c:pt idx="343">
                  <c:v>15234</c:v>
                </c:pt>
                <c:pt idx="344">
                  <c:v>15000</c:v>
                </c:pt>
                <c:pt idx="345">
                  <c:v>15147</c:v>
                </c:pt>
                <c:pt idx="346">
                  <c:v>14989</c:v>
                </c:pt>
                <c:pt idx="347">
                  <c:v>15121</c:v>
                </c:pt>
                <c:pt idx="348">
                  <c:v>14842</c:v>
                </c:pt>
                <c:pt idx="349">
                  <c:v>15251</c:v>
                </c:pt>
                <c:pt idx="350">
                  <c:v>15235</c:v>
                </c:pt>
                <c:pt idx="351">
                  <c:v>15077</c:v>
                </c:pt>
                <c:pt idx="352">
                  <c:v>15127</c:v>
                </c:pt>
                <c:pt idx="353">
                  <c:v>15181</c:v>
                </c:pt>
                <c:pt idx="354">
                  <c:v>15164</c:v>
                </c:pt>
                <c:pt idx="355">
                  <c:v>15039</c:v>
                </c:pt>
                <c:pt idx="356">
                  <c:v>15128</c:v>
                </c:pt>
                <c:pt idx="357">
                  <c:v>15002</c:v>
                </c:pt>
                <c:pt idx="358">
                  <c:v>14991</c:v>
                </c:pt>
                <c:pt idx="359">
                  <c:v>15153</c:v>
                </c:pt>
                <c:pt idx="360">
                  <c:v>14942</c:v>
                </c:pt>
                <c:pt idx="361">
                  <c:v>14846</c:v>
                </c:pt>
                <c:pt idx="362">
                  <c:v>15089</c:v>
                </c:pt>
                <c:pt idx="363">
                  <c:v>15122</c:v>
                </c:pt>
                <c:pt idx="364">
                  <c:v>15097</c:v>
                </c:pt>
                <c:pt idx="365">
                  <c:v>15022</c:v>
                </c:pt>
                <c:pt idx="366">
                  <c:v>14683</c:v>
                </c:pt>
                <c:pt idx="367">
                  <c:v>14929</c:v>
                </c:pt>
                <c:pt idx="368">
                  <c:v>14892</c:v>
                </c:pt>
                <c:pt idx="369">
                  <c:v>14957</c:v>
                </c:pt>
                <c:pt idx="370">
                  <c:v>15064</c:v>
                </c:pt>
                <c:pt idx="371">
                  <c:v>15002</c:v>
                </c:pt>
                <c:pt idx="372">
                  <c:v>15046</c:v>
                </c:pt>
                <c:pt idx="373">
                  <c:v>14997</c:v>
                </c:pt>
                <c:pt idx="374">
                  <c:v>15025</c:v>
                </c:pt>
                <c:pt idx="375">
                  <c:v>15084</c:v>
                </c:pt>
                <c:pt idx="376">
                  <c:v>15045</c:v>
                </c:pt>
                <c:pt idx="377">
                  <c:v>15027</c:v>
                </c:pt>
                <c:pt idx="378">
                  <c:v>14681</c:v>
                </c:pt>
                <c:pt idx="379">
                  <c:v>14854</c:v>
                </c:pt>
                <c:pt idx="380">
                  <c:v>14895</c:v>
                </c:pt>
                <c:pt idx="381">
                  <c:v>15025</c:v>
                </c:pt>
                <c:pt idx="382">
                  <c:v>14781</c:v>
                </c:pt>
                <c:pt idx="383">
                  <c:v>14840</c:v>
                </c:pt>
                <c:pt idx="384">
                  <c:v>15003</c:v>
                </c:pt>
                <c:pt idx="385">
                  <c:v>14751</c:v>
                </c:pt>
                <c:pt idx="386">
                  <c:v>14707</c:v>
                </c:pt>
                <c:pt idx="387">
                  <c:v>14796</c:v>
                </c:pt>
                <c:pt idx="388">
                  <c:v>14548</c:v>
                </c:pt>
                <c:pt idx="389">
                  <c:v>14886</c:v>
                </c:pt>
                <c:pt idx="390">
                  <c:v>14783</c:v>
                </c:pt>
                <c:pt idx="391">
                  <c:v>14816</c:v>
                </c:pt>
                <c:pt idx="392">
                  <c:v>14896</c:v>
                </c:pt>
                <c:pt idx="393">
                  <c:v>14847</c:v>
                </c:pt>
                <c:pt idx="394">
                  <c:v>14648</c:v>
                </c:pt>
                <c:pt idx="395">
                  <c:v>14794</c:v>
                </c:pt>
                <c:pt idx="396">
                  <c:v>14668</c:v>
                </c:pt>
                <c:pt idx="397">
                  <c:v>14766</c:v>
                </c:pt>
                <c:pt idx="398">
                  <c:v>14759</c:v>
                </c:pt>
                <c:pt idx="399">
                  <c:v>14797</c:v>
                </c:pt>
                <c:pt idx="400">
                  <c:v>14564</c:v>
                </c:pt>
                <c:pt idx="401">
                  <c:v>14542</c:v>
                </c:pt>
                <c:pt idx="402">
                  <c:v>14531</c:v>
                </c:pt>
                <c:pt idx="403">
                  <c:v>14419</c:v>
                </c:pt>
                <c:pt idx="404">
                  <c:v>14576</c:v>
                </c:pt>
                <c:pt idx="405">
                  <c:v>14638</c:v>
                </c:pt>
                <c:pt idx="406">
                  <c:v>14668</c:v>
                </c:pt>
                <c:pt idx="407">
                  <c:v>14499</c:v>
                </c:pt>
                <c:pt idx="408">
                  <c:v>14580</c:v>
                </c:pt>
                <c:pt idx="409">
                  <c:v>14625</c:v>
                </c:pt>
                <c:pt idx="410">
                  <c:v>14503</c:v>
                </c:pt>
                <c:pt idx="411">
                  <c:v>14601</c:v>
                </c:pt>
                <c:pt idx="412">
                  <c:v>14317</c:v>
                </c:pt>
                <c:pt idx="413">
                  <c:v>14237</c:v>
                </c:pt>
                <c:pt idx="414">
                  <c:v>14409</c:v>
                </c:pt>
                <c:pt idx="415">
                  <c:v>14238</c:v>
                </c:pt>
                <c:pt idx="416">
                  <c:v>14315</c:v>
                </c:pt>
                <c:pt idx="417">
                  <c:v>14317</c:v>
                </c:pt>
                <c:pt idx="418">
                  <c:v>14245</c:v>
                </c:pt>
                <c:pt idx="419">
                  <c:v>14224</c:v>
                </c:pt>
                <c:pt idx="420">
                  <c:v>14367</c:v>
                </c:pt>
                <c:pt idx="421">
                  <c:v>14290</c:v>
                </c:pt>
                <c:pt idx="422">
                  <c:v>14423</c:v>
                </c:pt>
                <c:pt idx="423">
                  <c:v>14120</c:v>
                </c:pt>
                <c:pt idx="424">
                  <c:v>13926</c:v>
                </c:pt>
                <c:pt idx="425">
                  <c:v>14177</c:v>
                </c:pt>
                <c:pt idx="426">
                  <c:v>14310</c:v>
                </c:pt>
                <c:pt idx="427">
                  <c:v>14165</c:v>
                </c:pt>
                <c:pt idx="428">
                  <c:v>14169</c:v>
                </c:pt>
                <c:pt idx="429">
                  <c:v>14043</c:v>
                </c:pt>
                <c:pt idx="430">
                  <c:v>14093</c:v>
                </c:pt>
                <c:pt idx="431">
                  <c:v>13911</c:v>
                </c:pt>
                <c:pt idx="432">
                  <c:v>14219</c:v>
                </c:pt>
                <c:pt idx="433">
                  <c:v>14186</c:v>
                </c:pt>
                <c:pt idx="434">
                  <c:v>14236</c:v>
                </c:pt>
                <c:pt idx="435">
                  <c:v>14008</c:v>
                </c:pt>
                <c:pt idx="436">
                  <c:v>14050</c:v>
                </c:pt>
                <c:pt idx="437">
                  <c:v>14067</c:v>
                </c:pt>
                <c:pt idx="438">
                  <c:v>14051</c:v>
                </c:pt>
                <c:pt idx="439">
                  <c:v>14155</c:v>
                </c:pt>
                <c:pt idx="440">
                  <c:v>13821</c:v>
                </c:pt>
                <c:pt idx="441">
                  <c:v>13906</c:v>
                </c:pt>
                <c:pt idx="442">
                  <c:v>13763</c:v>
                </c:pt>
                <c:pt idx="443">
                  <c:v>13942</c:v>
                </c:pt>
                <c:pt idx="444">
                  <c:v>13739</c:v>
                </c:pt>
                <c:pt idx="445">
                  <c:v>13889</c:v>
                </c:pt>
                <c:pt idx="446">
                  <c:v>13678</c:v>
                </c:pt>
                <c:pt idx="447">
                  <c:v>13927</c:v>
                </c:pt>
                <c:pt idx="448">
                  <c:v>13882</c:v>
                </c:pt>
                <c:pt idx="449">
                  <c:v>13841</c:v>
                </c:pt>
                <c:pt idx="450">
                  <c:v>13683</c:v>
                </c:pt>
                <c:pt idx="451">
                  <c:v>13737</c:v>
                </c:pt>
                <c:pt idx="452">
                  <c:v>13866</c:v>
                </c:pt>
                <c:pt idx="453">
                  <c:v>13764</c:v>
                </c:pt>
                <c:pt idx="454">
                  <c:v>13704</c:v>
                </c:pt>
                <c:pt idx="455">
                  <c:v>13597</c:v>
                </c:pt>
                <c:pt idx="456">
                  <c:v>13691</c:v>
                </c:pt>
                <c:pt idx="457">
                  <c:v>13604</c:v>
                </c:pt>
                <c:pt idx="458">
                  <c:v>13392</c:v>
                </c:pt>
                <c:pt idx="459">
                  <c:v>13604</c:v>
                </c:pt>
                <c:pt idx="460">
                  <c:v>13479</c:v>
                </c:pt>
                <c:pt idx="461">
                  <c:v>13650</c:v>
                </c:pt>
                <c:pt idx="462">
                  <c:v>13540</c:v>
                </c:pt>
                <c:pt idx="463">
                  <c:v>13645</c:v>
                </c:pt>
                <c:pt idx="464">
                  <c:v>13328</c:v>
                </c:pt>
                <c:pt idx="465">
                  <c:v>13470</c:v>
                </c:pt>
                <c:pt idx="466">
                  <c:v>13347</c:v>
                </c:pt>
                <c:pt idx="467">
                  <c:v>13599</c:v>
                </c:pt>
                <c:pt idx="468">
                  <c:v>13240</c:v>
                </c:pt>
                <c:pt idx="469">
                  <c:v>13240</c:v>
                </c:pt>
                <c:pt idx="470">
                  <c:v>13284</c:v>
                </c:pt>
                <c:pt idx="471">
                  <c:v>13168</c:v>
                </c:pt>
                <c:pt idx="472">
                  <c:v>13235</c:v>
                </c:pt>
                <c:pt idx="473">
                  <c:v>13004</c:v>
                </c:pt>
                <c:pt idx="474">
                  <c:v>13028</c:v>
                </c:pt>
                <c:pt idx="475">
                  <c:v>12994</c:v>
                </c:pt>
                <c:pt idx="476">
                  <c:v>12915</c:v>
                </c:pt>
                <c:pt idx="477">
                  <c:v>12970</c:v>
                </c:pt>
                <c:pt idx="478">
                  <c:v>12939</c:v>
                </c:pt>
                <c:pt idx="479">
                  <c:v>12706</c:v>
                </c:pt>
                <c:pt idx="480">
                  <c:v>12511</c:v>
                </c:pt>
                <c:pt idx="481">
                  <c:v>12543</c:v>
                </c:pt>
                <c:pt idx="482">
                  <c:v>12455</c:v>
                </c:pt>
                <c:pt idx="483">
                  <c:v>12488</c:v>
                </c:pt>
                <c:pt idx="484">
                  <c:v>12395</c:v>
                </c:pt>
                <c:pt idx="485">
                  <c:v>12235</c:v>
                </c:pt>
                <c:pt idx="486">
                  <c:v>12042</c:v>
                </c:pt>
                <c:pt idx="487">
                  <c:v>12266</c:v>
                </c:pt>
                <c:pt idx="488">
                  <c:v>12067</c:v>
                </c:pt>
                <c:pt idx="489">
                  <c:v>11835</c:v>
                </c:pt>
                <c:pt idx="490">
                  <c:v>11640</c:v>
                </c:pt>
                <c:pt idx="491">
                  <c:v>11701</c:v>
                </c:pt>
                <c:pt idx="492">
                  <c:v>11544</c:v>
                </c:pt>
                <c:pt idx="493">
                  <c:v>11497</c:v>
                </c:pt>
                <c:pt idx="494">
                  <c:v>11443</c:v>
                </c:pt>
                <c:pt idx="495">
                  <c:v>11427</c:v>
                </c:pt>
                <c:pt idx="496">
                  <c:v>11173</c:v>
                </c:pt>
                <c:pt idx="497">
                  <c:v>10969</c:v>
                </c:pt>
                <c:pt idx="498">
                  <c:v>10919</c:v>
                </c:pt>
                <c:pt idx="499">
                  <c:v>11057</c:v>
                </c:pt>
                <c:pt idx="500">
                  <c:v>10971</c:v>
                </c:pt>
                <c:pt idx="501">
                  <c:v>10856</c:v>
                </c:pt>
                <c:pt idx="502">
                  <c:v>10688</c:v>
                </c:pt>
                <c:pt idx="503">
                  <c:v>10774</c:v>
                </c:pt>
                <c:pt idx="504">
                  <c:v>10848</c:v>
                </c:pt>
                <c:pt idx="505">
                  <c:v>10693</c:v>
                </c:pt>
                <c:pt idx="506">
                  <c:v>10817</c:v>
                </c:pt>
                <c:pt idx="507">
                  <c:v>10469</c:v>
                </c:pt>
                <c:pt idx="508">
                  <c:v>10580</c:v>
                </c:pt>
                <c:pt idx="509">
                  <c:v>10444</c:v>
                </c:pt>
                <c:pt idx="510">
                  <c:v>10409</c:v>
                </c:pt>
                <c:pt idx="511">
                  <c:v>10403</c:v>
                </c:pt>
                <c:pt idx="512">
                  <c:v>10353</c:v>
                </c:pt>
                <c:pt idx="513">
                  <c:v>10293</c:v>
                </c:pt>
                <c:pt idx="514">
                  <c:v>10264</c:v>
                </c:pt>
                <c:pt idx="515">
                  <c:v>10403</c:v>
                </c:pt>
                <c:pt idx="516">
                  <c:v>10497</c:v>
                </c:pt>
                <c:pt idx="517">
                  <c:v>10374</c:v>
                </c:pt>
                <c:pt idx="518">
                  <c:v>10474</c:v>
                </c:pt>
                <c:pt idx="519">
                  <c:v>10032</c:v>
                </c:pt>
                <c:pt idx="520">
                  <c:v>10139</c:v>
                </c:pt>
                <c:pt idx="521">
                  <c:v>10092</c:v>
                </c:pt>
                <c:pt idx="522">
                  <c:v>9997</c:v>
                </c:pt>
                <c:pt idx="523">
                  <c:v>9680</c:v>
                </c:pt>
                <c:pt idx="524">
                  <c:v>9865</c:v>
                </c:pt>
                <c:pt idx="525">
                  <c:v>9649</c:v>
                </c:pt>
                <c:pt idx="526">
                  <c:v>9743</c:v>
                </c:pt>
                <c:pt idx="527">
                  <c:v>9469</c:v>
                </c:pt>
                <c:pt idx="528">
                  <c:v>9014</c:v>
                </c:pt>
                <c:pt idx="529">
                  <c:v>8858</c:v>
                </c:pt>
                <c:pt idx="530">
                  <c:v>8635</c:v>
                </c:pt>
                <c:pt idx="531">
                  <c:v>8521</c:v>
                </c:pt>
                <c:pt idx="532">
                  <c:v>8296</c:v>
                </c:pt>
                <c:pt idx="533">
                  <c:v>7933</c:v>
                </c:pt>
                <c:pt idx="534">
                  <c:v>7639</c:v>
                </c:pt>
                <c:pt idx="535">
                  <c:v>7136</c:v>
                </c:pt>
                <c:pt idx="536">
                  <c:v>6887</c:v>
                </c:pt>
                <c:pt idx="537">
                  <c:v>6523</c:v>
                </c:pt>
                <c:pt idx="538">
                  <c:v>6164</c:v>
                </c:pt>
                <c:pt idx="539">
                  <c:v>5676</c:v>
                </c:pt>
                <c:pt idx="540">
                  <c:v>5423</c:v>
                </c:pt>
                <c:pt idx="541">
                  <c:v>5178</c:v>
                </c:pt>
                <c:pt idx="542">
                  <c:v>4807</c:v>
                </c:pt>
                <c:pt idx="543">
                  <c:v>4542</c:v>
                </c:pt>
                <c:pt idx="544">
                  <c:v>4131</c:v>
                </c:pt>
                <c:pt idx="545">
                  <c:v>3939</c:v>
                </c:pt>
                <c:pt idx="546">
                  <c:v>3581</c:v>
                </c:pt>
                <c:pt idx="547">
                  <c:v>3392</c:v>
                </c:pt>
                <c:pt idx="548">
                  <c:v>3128</c:v>
                </c:pt>
                <c:pt idx="549">
                  <c:v>2874</c:v>
                </c:pt>
                <c:pt idx="550">
                  <c:v>2840</c:v>
                </c:pt>
                <c:pt idx="551">
                  <c:v>2558</c:v>
                </c:pt>
                <c:pt idx="552">
                  <c:v>2326</c:v>
                </c:pt>
                <c:pt idx="553">
                  <c:v>2227</c:v>
                </c:pt>
                <c:pt idx="554">
                  <c:v>2133</c:v>
                </c:pt>
                <c:pt idx="555">
                  <c:v>2004</c:v>
                </c:pt>
                <c:pt idx="556">
                  <c:v>1858</c:v>
                </c:pt>
                <c:pt idx="557">
                  <c:v>1718</c:v>
                </c:pt>
                <c:pt idx="558">
                  <c:v>1705</c:v>
                </c:pt>
                <c:pt idx="559">
                  <c:v>1475</c:v>
                </c:pt>
                <c:pt idx="560">
                  <c:v>1494</c:v>
                </c:pt>
                <c:pt idx="561">
                  <c:v>1423</c:v>
                </c:pt>
                <c:pt idx="562">
                  <c:v>1321</c:v>
                </c:pt>
                <c:pt idx="563">
                  <c:v>1312</c:v>
                </c:pt>
                <c:pt idx="564">
                  <c:v>1215</c:v>
                </c:pt>
                <c:pt idx="565">
                  <c:v>1182</c:v>
                </c:pt>
                <c:pt idx="566">
                  <c:v>1134</c:v>
                </c:pt>
                <c:pt idx="567">
                  <c:v>1099</c:v>
                </c:pt>
                <c:pt idx="568">
                  <c:v>1057</c:v>
                </c:pt>
                <c:pt idx="569">
                  <c:v>1023</c:v>
                </c:pt>
                <c:pt idx="570">
                  <c:v>943</c:v>
                </c:pt>
                <c:pt idx="571">
                  <c:v>937</c:v>
                </c:pt>
                <c:pt idx="572">
                  <c:v>871</c:v>
                </c:pt>
                <c:pt idx="573">
                  <c:v>847</c:v>
                </c:pt>
                <c:pt idx="574">
                  <c:v>882</c:v>
                </c:pt>
                <c:pt idx="575">
                  <c:v>821</c:v>
                </c:pt>
                <c:pt idx="576">
                  <c:v>829</c:v>
                </c:pt>
                <c:pt idx="577">
                  <c:v>786</c:v>
                </c:pt>
                <c:pt idx="578">
                  <c:v>766</c:v>
                </c:pt>
                <c:pt idx="579">
                  <c:v>705</c:v>
                </c:pt>
                <c:pt idx="580">
                  <c:v>684</c:v>
                </c:pt>
                <c:pt idx="581">
                  <c:v>720</c:v>
                </c:pt>
                <c:pt idx="582">
                  <c:v>731</c:v>
                </c:pt>
                <c:pt idx="583">
                  <c:v>673</c:v>
                </c:pt>
                <c:pt idx="584">
                  <c:v>699</c:v>
                </c:pt>
                <c:pt idx="585">
                  <c:v>656</c:v>
                </c:pt>
                <c:pt idx="586">
                  <c:v>639</c:v>
                </c:pt>
                <c:pt idx="587">
                  <c:v>656</c:v>
                </c:pt>
                <c:pt idx="588">
                  <c:v>629</c:v>
                </c:pt>
                <c:pt idx="589">
                  <c:v>625</c:v>
                </c:pt>
                <c:pt idx="590">
                  <c:v>609</c:v>
                </c:pt>
                <c:pt idx="591">
                  <c:v>611</c:v>
                </c:pt>
                <c:pt idx="592">
                  <c:v>584</c:v>
                </c:pt>
                <c:pt idx="593">
                  <c:v>612</c:v>
                </c:pt>
                <c:pt idx="594">
                  <c:v>576</c:v>
                </c:pt>
                <c:pt idx="595">
                  <c:v>618</c:v>
                </c:pt>
                <c:pt idx="596">
                  <c:v>545</c:v>
                </c:pt>
                <c:pt idx="597">
                  <c:v>576</c:v>
                </c:pt>
                <c:pt idx="598">
                  <c:v>559</c:v>
                </c:pt>
                <c:pt idx="599">
                  <c:v>557</c:v>
                </c:pt>
                <c:pt idx="600">
                  <c:v>560</c:v>
                </c:pt>
                <c:pt idx="601">
                  <c:v>574</c:v>
                </c:pt>
                <c:pt idx="602">
                  <c:v>580</c:v>
                </c:pt>
                <c:pt idx="603">
                  <c:v>534</c:v>
                </c:pt>
                <c:pt idx="604">
                  <c:v>576</c:v>
                </c:pt>
                <c:pt idx="605">
                  <c:v>590</c:v>
                </c:pt>
                <c:pt idx="606">
                  <c:v>542</c:v>
                </c:pt>
                <c:pt idx="607">
                  <c:v>539</c:v>
                </c:pt>
                <c:pt idx="608">
                  <c:v>513</c:v>
                </c:pt>
                <c:pt idx="609">
                  <c:v>514</c:v>
                </c:pt>
                <c:pt idx="610">
                  <c:v>532</c:v>
                </c:pt>
                <c:pt idx="611">
                  <c:v>536</c:v>
                </c:pt>
                <c:pt idx="612">
                  <c:v>535</c:v>
                </c:pt>
                <c:pt idx="613">
                  <c:v>548</c:v>
                </c:pt>
                <c:pt idx="614">
                  <c:v>525</c:v>
                </c:pt>
                <c:pt idx="615">
                  <c:v>528</c:v>
                </c:pt>
                <c:pt idx="616">
                  <c:v>552</c:v>
                </c:pt>
                <c:pt idx="617">
                  <c:v>555</c:v>
                </c:pt>
                <c:pt idx="618">
                  <c:v>486</c:v>
                </c:pt>
                <c:pt idx="619">
                  <c:v>511</c:v>
                </c:pt>
                <c:pt idx="620">
                  <c:v>483</c:v>
                </c:pt>
                <c:pt idx="621">
                  <c:v>466</c:v>
                </c:pt>
                <c:pt idx="622">
                  <c:v>491</c:v>
                </c:pt>
                <c:pt idx="623">
                  <c:v>512</c:v>
                </c:pt>
                <c:pt idx="624">
                  <c:v>530</c:v>
                </c:pt>
                <c:pt idx="625">
                  <c:v>500</c:v>
                </c:pt>
                <c:pt idx="626">
                  <c:v>526</c:v>
                </c:pt>
                <c:pt idx="627">
                  <c:v>485</c:v>
                </c:pt>
                <c:pt idx="628">
                  <c:v>472</c:v>
                </c:pt>
                <c:pt idx="629">
                  <c:v>465</c:v>
                </c:pt>
                <c:pt idx="630">
                  <c:v>455</c:v>
                </c:pt>
                <c:pt idx="631">
                  <c:v>465</c:v>
                </c:pt>
                <c:pt idx="632">
                  <c:v>472</c:v>
                </c:pt>
                <c:pt idx="633">
                  <c:v>500</c:v>
                </c:pt>
                <c:pt idx="634">
                  <c:v>492</c:v>
                </c:pt>
                <c:pt idx="635">
                  <c:v>478</c:v>
                </c:pt>
                <c:pt idx="636">
                  <c:v>529</c:v>
                </c:pt>
                <c:pt idx="637">
                  <c:v>442</c:v>
                </c:pt>
                <c:pt idx="638">
                  <c:v>472</c:v>
                </c:pt>
                <c:pt idx="639">
                  <c:v>463</c:v>
                </c:pt>
                <c:pt idx="640">
                  <c:v>485</c:v>
                </c:pt>
                <c:pt idx="641">
                  <c:v>481</c:v>
                </c:pt>
                <c:pt idx="642">
                  <c:v>477</c:v>
                </c:pt>
                <c:pt idx="643">
                  <c:v>461</c:v>
                </c:pt>
                <c:pt idx="644">
                  <c:v>478</c:v>
                </c:pt>
                <c:pt idx="645">
                  <c:v>488</c:v>
                </c:pt>
                <c:pt idx="646">
                  <c:v>436</c:v>
                </c:pt>
                <c:pt idx="647">
                  <c:v>469</c:v>
                </c:pt>
                <c:pt idx="648">
                  <c:v>470</c:v>
                </c:pt>
                <c:pt idx="649">
                  <c:v>451</c:v>
                </c:pt>
                <c:pt idx="650">
                  <c:v>421</c:v>
                </c:pt>
                <c:pt idx="651">
                  <c:v>459</c:v>
                </c:pt>
                <c:pt idx="652">
                  <c:v>464</c:v>
                </c:pt>
                <c:pt idx="653">
                  <c:v>460</c:v>
                </c:pt>
                <c:pt idx="654">
                  <c:v>409</c:v>
                </c:pt>
                <c:pt idx="655">
                  <c:v>435</c:v>
                </c:pt>
                <c:pt idx="656">
                  <c:v>454</c:v>
                </c:pt>
                <c:pt idx="657">
                  <c:v>412</c:v>
                </c:pt>
                <c:pt idx="658">
                  <c:v>426</c:v>
                </c:pt>
                <c:pt idx="659">
                  <c:v>387</c:v>
                </c:pt>
                <c:pt idx="660">
                  <c:v>432</c:v>
                </c:pt>
                <c:pt idx="661">
                  <c:v>426</c:v>
                </c:pt>
                <c:pt idx="662">
                  <c:v>445</c:v>
                </c:pt>
                <c:pt idx="663">
                  <c:v>405</c:v>
                </c:pt>
                <c:pt idx="664">
                  <c:v>432</c:v>
                </c:pt>
                <c:pt idx="665">
                  <c:v>428</c:v>
                </c:pt>
                <c:pt idx="666">
                  <c:v>407</c:v>
                </c:pt>
                <c:pt idx="667">
                  <c:v>421</c:v>
                </c:pt>
                <c:pt idx="668">
                  <c:v>438</c:v>
                </c:pt>
                <c:pt idx="669">
                  <c:v>414</c:v>
                </c:pt>
                <c:pt idx="670">
                  <c:v>426</c:v>
                </c:pt>
                <c:pt idx="671">
                  <c:v>421</c:v>
                </c:pt>
                <c:pt idx="672">
                  <c:v>370</c:v>
                </c:pt>
                <c:pt idx="673">
                  <c:v>410</c:v>
                </c:pt>
                <c:pt idx="674">
                  <c:v>432</c:v>
                </c:pt>
                <c:pt idx="675">
                  <c:v>417</c:v>
                </c:pt>
                <c:pt idx="676">
                  <c:v>416</c:v>
                </c:pt>
                <c:pt idx="677">
                  <c:v>415</c:v>
                </c:pt>
                <c:pt idx="678">
                  <c:v>417</c:v>
                </c:pt>
                <c:pt idx="679">
                  <c:v>437</c:v>
                </c:pt>
                <c:pt idx="680">
                  <c:v>397</c:v>
                </c:pt>
                <c:pt idx="681">
                  <c:v>411</c:v>
                </c:pt>
                <c:pt idx="682">
                  <c:v>406</c:v>
                </c:pt>
                <c:pt idx="683">
                  <c:v>389</c:v>
                </c:pt>
                <c:pt idx="684">
                  <c:v>402</c:v>
                </c:pt>
                <c:pt idx="685">
                  <c:v>419</c:v>
                </c:pt>
                <c:pt idx="686">
                  <c:v>424</c:v>
                </c:pt>
                <c:pt idx="687">
                  <c:v>413</c:v>
                </c:pt>
                <c:pt idx="688">
                  <c:v>436</c:v>
                </c:pt>
                <c:pt idx="689">
                  <c:v>415</c:v>
                </c:pt>
                <c:pt idx="690">
                  <c:v>387</c:v>
                </c:pt>
                <c:pt idx="691">
                  <c:v>385</c:v>
                </c:pt>
                <c:pt idx="692">
                  <c:v>434</c:v>
                </c:pt>
                <c:pt idx="693">
                  <c:v>409</c:v>
                </c:pt>
                <c:pt idx="694">
                  <c:v>377</c:v>
                </c:pt>
                <c:pt idx="695">
                  <c:v>401</c:v>
                </c:pt>
                <c:pt idx="696">
                  <c:v>387</c:v>
                </c:pt>
                <c:pt idx="697">
                  <c:v>378</c:v>
                </c:pt>
                <c:pt idx="698">
                  <c:v>338</c:v>
                </c:pt>
                <c:pt idx="699">
                  <c:v>386</c:v>
                </c:pt>
                <c:pt idx="700">
                  <c:v>385</c:v>
                </c:pt>
                <c:pt idx="701">
                  <c:v>428</c:v>
                </c:pt>
                <c:pt idx="702">
                  <c:v>398</c:v>
                </c:pt>
                <c:pt idx="703">
                  <c:v>351</c:v>
                </c:pt>
                <c:pt idx="704">
                  <c:v>394</c:v>
                </c:pt>
                <c:pt idx="705">
                  <c:v>371</c:v>
                </c:pt>
                <c:pt idx="706">
                  <c:v>383</c:v>
                </c:pt>
                <c:pt idx="707">
                  <c:v>391</c:v>
                </c:pt>
                <c:pt idx="708">
                  <c:v>397</c:v>
                </c:pt>
                <c:pt idx="709">
                  <c:v>346</c:v>
                </c:pt>
                <c:pt idx="710">
                  <c:v>412</c:v>
                </c:pt>
                <c:pt idx="711">
                  <c:v>327</c:v>
                </c:pt>
                <c:pt idx="712">
                  <c:v>374</c:v>
                </c:pt>
                <c:pt idx="713">
                  <c:v>362</c:v>
                </c:pt>
                <c:pt idx="714">
                  <c:v>354</c:v>
                </c:pt>
                <c:pt idx="715">
                  <c:v>395</c:v>
                </c:pt>
                <c:pt idx="716">
                  <c:v>346</c:v>
                </c:pt>
                <c:pt idx="717">
                  <c:v>353</c:v>
                </c:pt>
                <c:pt idx="718">
                  <c:v>360</c:v>
                </c:pt>
                <c:pt idx="719">
                  <c:v>321</c:v>
                </c:pt>
                <c:pt idx="720">
                  <c:v>346</c:v>
                </c:pt>
                <c:pt idx="721">
                  <c:v>334</c:v>
                </c:pt>
                <c:pt idx="722">
                  <c:v>374</c:v>
                </c:pt>
                <c:pt idx="723">
                  <c:v>338</c:v>
                </c:pt>
                <c:pt idx="724">
                  <c:v>379</c:v>
                </c:pt>
                <c:pt idx="725">
                  <c:v>363</c:v>
                </c:pt>
                <c:pt idx="726">
                  <c:v>321</c:v>
                </c:pt>
                <c:pt idx="727">
                  <c:v>336</c:v>
                </c:pt>
                <c:pt idx="728">
                  <c:v>308</c:v>
                </c:pt>
                <c:pt idx="729">
                  <c:v>329</c:v>
                </c:pt>
                <c:pt idx="730">
                  <c:v>353</c:v>
                </c:pt>
                <c:pt idx="731">
                  <c:v>350</c:v>
                </c:pt>
                <c:pt idx="732">
                  <c:v>342</c:v>
                </c:pt>
                <c:pt idx="733">
                  <c:v>315</c:v>
                </c:pt>
                <c:pt idx="734">
                  <c:v>336</c:v>
                </c:pt>
                <c:pt idx="735">
                  <c:v>331</c:v>
                </c:pt>
                <c:pt idx="736">
                  <c:v>346</c:v>
                </c:pt>
                <c:pt idx="737">
                  <c:v>373</c:v>
                </c:pt>
                <c:pt idx="738">
                  <c:v>312</c:v>
                </c:pt>
                <c:pt idx="739">
                  <c:v>336</c:v>
                </c:pt>
                <c:pt idx="740">
                  <c:v>314</c:v>
                </c:pt>
                <c:pt idx="741">
                  <c:v>331</c:v>
                </c:pt>
                <c:pt idx="742">
                  <c:v>289</c:v>
                </c:pt>
                <c:pt idx="743">
                  <c:v>322</c:v>
                </c:pt>
                <c:pt idx="744">
                  <c:v>321</c:v>
                </c:pt>
                <c:pt idx="745">
                  <c:v>306</c:v>
                </c:pt>
                <c:pt idx="746">
                  <c:v>292</c:v>
                </c:pt>
                <c:pt idx="747">
                  <c:v>294</c:v>
                </c:pt>
                <c:pt idx="748">
                  <c:v>286</c:v>
                </c:pt>
                <c:pt idx="749">
                  <c:v>330</c:v>
                </c:pt>
                <c:pt idx="750">
                  <c:v>306</c:v>
                </c:pt>
                <c:pt idx="751">
                  <c:v>346</c:v>
                </c:pt>
                <c:pt idx="752">
                  <c:v>331</c:v>
                </c:pt>
                <c:pt idx="753">
                  <c:v>313</c:v>
                </c:pt>
                <c:pt idx="754">
                  <c:v>324</c:v>
                </c:pt>
                <c:pt idx="755">
                  <c:v>291</c:v>
                </c:pt>
                <c:pt idx="756">
                  <c:v>305</c:v>
                </c:pt>
                <c:pt idx="757">
                  <c:v>280</c:v>
                </c:pt>
                <c:pt idx="758">
                  <c:v>318</c:v>
                </c:pt>
                <c:pt idx="759">
                  <c:v>303</c:v>
                </c:pt>
                <c:pt idx="760">
                  <c:v>266</c:v>
                </c:pt>
                <c:pt idx="761">
                  <c:v>300</c:v>
                </c:pt>
                <c:pt idx="762">
                  <c:v>288</c:v>
                </c:pt>
                <c:pt idx="763">
                  <c:v>248</c:v>
                </c:pt>
                <c:pt idx="764">
                  <c:v>312</c:v>
                </c:pt>
                <c:pt idx="765">
                  <c:v>276</c:v>
                </c:pt>
                <c:pt idx="766">
                  <c:v>275</c:v>
                </c:pt>
                <c:pt idx="767">
                  <c:v>302</c:v>
                </c:pt>
                <c:pt idx="768">
                  <c:v>294</c:v>
                </c:pt>
                <c:pt idx="769">
                  <c:v>287</c:v>
                </c:pt>
                <c:pt idx="770">
                  <c:v>274</c:v>
                </c:pt>
                <c:pt idx="771">
                  <c:v>245</c:v>
                </c:pt>
                <c:pt idx="772">
                  <c:v>248</c:v>
                </c:pt>
                <c:pt idx="773">
                  <c:v>269</c:v>
                </c:pt>
                <c:pt idx="774">
                  <c:v>292</c:v>
                </c:pt>
                <c:pt idx="775">
                  <c:v>282</c:v>
                </c:pt>
                <c:pt idx="776">
                  <c:v>259</c:v>
                </c:pt>
                <c:pt idx="777">
                  <c:v>252</c:v>
                </c:pt>
                <c:pt idx="778">
                  <c:v>262</c:v>
                </c:pt>
                <c:pt idx="779">
                  <c:v>264</c:v>
                </c:pt>
                <c:pt idx="780">
                  <c:v>261</c:v>
                </c:pt>
                <c:pt idx="781">
                  <c:v>285</c:v>
                </c:pt>
                <c:pt idx="782">
                  <c:v>267</c:v>
                </c:pt>
                <c:pt idx="783">
                  <c:v>273</c:v>
                </c:pt>
                <c:pt idx="784">
                  <c:v>274</c:v>
                </c:pt>
                <c:pt idx="785">
                  <c:v>257</c:v>
                </c:pt>
                <c:pt idx="786">
                  <c:v>263</c:v>
                </c:pt>
                <c:pt idx="787">
                  <c:v>251</c:v>
                </c:pt>
                <c:pt idx="788">
                  <c:v>257</c:v>
                </c:pt>
                <c:pt idx="789">
                  <c:v>247</c:v>
                </c:pt>
                <c:pt idx="790">
                  <c:v>288</c:v>
                </c:pt>
                <c:pt idx="791">
                  <c:v>253</c:v>
                </c:pt>
                <c:pt idx="792">
                  <c:v>232</c:v>
                </c:pt>
                <c:pt idx="793">
                  <c:v>253</c:v>
                </c:pt>
                <c:pt idx="794">
                  <c:v>240</c:v>
                </c:pt>
                <c:pt idx="795">
                  <c:v>225</c:v>
                </c:pt>
                <c:pt idx="796">
                  <c:v>254</c:v>
                </c:pt>
                <c:pt idx="797">
                  <c:v>222</c:v>
                </c:pt>
                <c:pt idx="798">
                  <c:v>231</c:v>
                </c:pt>
                <c:pt idx="799">
                  <c:v>212</c:v>
                </c:pt>
                <c:pt idx="800">
                  <c:v>247</c:v>
                </c:pt>
                <c:pt idx="801">
                  <c:v>237</c:v>
                </c:pt>
                <c:pt idx="802">
                  <c:v>232</c:v>
                </c:pt>
                <c:pt idx="803">
                  <c:v>232</c:v>
                </c:pt>
                <c:pt idx="804">
                  <c:v>248</c:v>
                </c:pt>
                <c:pt idx="805">
                  <c:v>260</c:v>
                </c:pt>
                <c:pt idx="806">
                  <c:v>210</c:v>
                </c:pt>
                <c:pt idx="807">
                  <c:v>216</c:v>
                </c:pt>
                <c:pt idx="808">
                  <c:v>202</c:v>
                </c:pt>
                <c:pt idx="809">
                  <c:v>258</c:v>
                </c:pt>
                <c:pt idx="810">
                  <c:v>214</c:v>
                </c:pt>
                <c:pt idx="811">
                  <c:v>218</c:v>
                </c:pt>
                <c:pt idx="812">
                  <c:v>203</c:v>
                </c:pt>
                <c:pt idx="813">
                  <c:v>238</c:v>
                </c:pt>
                <c:pt idx="814">
                  <c:v>222</c:v>
                </c:pt>
                <c:pt idx="815">
                  <c:v>191</c:v>
                </c:pt>
                <c:pt idx="816">
                  <c:v>237</c:v>
                </c:pt>
                <c:pt idx="817">
                  <c:v>241</c:v>
                </c:pt>
                <c:pt idx="818">
                  <c:v>226</c:v>
                </c:pt>
                <c:pt idx="819">
                  <c:v>220</c:v>
                </c:pt>
                <c:pt idx="820">
                  <c:v>228</c:v>
                </c:pt>
                <c:pt idx="821">
                  <c:v>173</c:v>
                </c:pt>
                <c:pt idx="822">
                  <c:v>193</c:v>
                </c:pt>
                <c:pt idx="823">
                  <c:v>204</c:v>
                </c:pt>
                <c:pt idx="824">
                  <c:v>208</c:v>
                </c:pt>
                <c:pt idx="825">
                  <c:v>190</c:v>
                </c:pt>
                <c:pt idx="826">
                  <c:v>190</c:v>
                </c:pt>
                <c:pt idx="827">
                  <c:v>198</c:v>
                </c:pt>
                <c:pt idx="828">
                  <c:v>215</c:v>
                </c:pt>
                <c:pt idx="829">
                  <c:v>200</c:v>
                </c:pt>
                <c:pt idx="830">
                  <c:v>189</c:v>
                </c:pt>
                <c:pt idx="831">
                  <c:v>186</c:v>
                </c:pt>
                <c:pt idx="832">
                  <c:v>168</c:v>
                </c:pt>
                <c:pt idx="833">
                  <c:v>191</c:v>
                </c:pt>
                <c:pt idx="834">
                  <c:v>203</c:v>
                </c:pt>
                <c:pt idx="835">
                  <c:v>216</c:v>
                </c:pt>
                <c:pt idx="836">
                  <c:v>199</c:v>
                </c:pt>
                <c:pt idx="837">
                  <c:v>196</c:v>
                </c:pt>
                <c:pt idx="838">
                  <c:v>206</c:v>
                </c:pt>
                <c:pt idx="839">
                  <c:v>195</c:v>
                </c:pt>
                <c:pt idx="840">
                  <c:v>201</c:v>
                </c:pt>
                <c:pt idx="841">
                  <c:v>180</c:v>
                </c:pt>
                <c:pt idx="842">
                  <c:v>182</c:v>
                </c:pt>
                <c:pt idx="843">
                  <c:v>169</c:v>
                </c:pt>
                <c:pt idx="844">
                  <c:v>193</c:v>
                </c:pt>
                <c:pt idx="845">
                  <c:v>157</c:v>
                </c:pt>
                <c:pt idx="846">
                  <c:v>164</c:v>
                </c:pt>
                <c:pt idx="847">
                  <c:v>179</c:v>
                </c:pt>
                <c:pt idx="848">
                  <c:v>166</c:v>
                </c:pt>
                <c:pt idx="849">
                  <c:v>170</c:v>
                </c:pt>
                <c:pt idx="850">
                  <c:v>193</c:v>
                </c:pt>
                <c:pt idx="851">
                  <c:v>168</c:v>
                </c:pt>
                <c:pt idx="852">
                  <c:v>167</c:v>
                </c:pt>
                <c:pt idx="853">
                  <c:v>163</c:v>
                </c:pt>
                <c:pt idx="854">
                  <c:v>149</c:v>
                </c:pt>
                <c:pt idx="855">
                  <c:v>164</c:v>
                </c:pt>
                <c:pt idx="856">
                  <c:v>171</c:v>
                </c:pt>
                <c:pt idx="857">
                  <c:v>153</c:v>
                </c:pt>
                <c:pt idx="858">
                  <c:v>149</c:v>
                </c:pt>
                <c:pt idx="859">
                  <c:v>156</c:v>
                </c:pt>
                <c:pt idx="860">
                  <c:v>180</c:v>
                </c:pt>
                <c:pt idx="861">
                  <c:v>187</c:v>
                </c:pt>
                <c:pt idx="862">
                  <c:v>155</c:v>
                </c:pt>
                <c:pt idx="863">
                  <c:v>164</c:v>
                </c:pt>
                <c:pt idx="864">
                  <c:v>162</c:v>
                </c:pt>
                <c:pt idx="865">
                  <c:v>159</c:v>
                </c:pt>
                <c:pt idx="866">
                  <c:v>155</c:v>
                </c:pt>
                <c:pt idx="867">
                  <c:v>153</c:v>
                </c:pt>
                <c:pt idx="868">
                  <c:v>153</c:v>
                </c:pt>
                <c:pt idx="869">
                  <c:v>135</c:v>
                </c:pt>
                <c:pt idx="870">
                  <c:v>150</c:v>
                </c:pt>
                <c:pt idx="871">
                  <c:v>153</c:v>
                </c:pt>
                <c:pt idx="872">
                  <c:v>143</c:v>
                </c:pt>
                <c:pt idx="873">
                  <c:v>141</c:v>
                </c:pt>
                <c:pt idx="874">
                  <c:v>146</c:v>
                </c:pt>
                <c:pt idx="875">
                  <c:v>135</c:v>
                </c:pt>
                <c:pt idx="876">
                  <c:v>152</c:v>
                </c:pt>
                <c:pt idx="877">
                  <c:v>153</c:v>
                </c:pt>
                <c:pt idx="878">
                  <c:v>158</c:v>
                </c:pt>
                <c:pt idx="879">
                  <c:v>124</c:v>
                </c:pt>
                <c:pt idx="880">
                  <c:v>128</c:v>
                </c:pt>
                <c:pt idx="881">
                  <c:v>130</c:v>
                </c:pt>
                <c:pt idx="882">
                  <c:v>132</c:v>
                </c:pt>
                <c:pt idx="883">
                  <c:v>153</c:v>
                </c:pt>
                <c:pt idx="884">
                  <c:v>140</c:v>
                </c:pt>
                <c:pt idx="885">
                  <c:v>129</c:v>
                </c:pt>
                <c:pt idx="886">
                  <c:v>146</c:v>
                </c:pt>
                <c:pt idx="887">
                  <c:v>134</c:v>
                </c:pt>
                <c:pt idx="888">
                  <c:v>128</c:v>
                </c:pt>
                <c:pt idx="889">
                  <c:v>138</c:v>
                </c:pt>
                <c:pt idx="890">
                  <c:v>141</c:v>
                </c:pt>
                <c:pt idx="891">
                  <c:v>131</c:v>
                </c:pt>
                <c:pt idx="892">
                  <c:v>130</c:v>
                </c:pt>
                <c:pt idx="893">
                  <c:v>124</c:v>
                </c:pt>
                <c:pt idx="894">
                  <c:v>141</c:v>
                </c:pt>
                <c:pt idx="895">
                  <c:v>118</c:v>
                </c:pt>
                <c:pt idx="896">
                  <c:v>126</c:v>
                </c:pt>
                <c:pt idx="897">
                  <c:v>125</c:v>
                </c:pt>
                <c:pt idx="898">
                  <c:v>106</c:v>
                </c:pt>
                <c:pt idx="899">
                  <c:v>133</c:v>
                </c:pt>
                <c:pt idx="900">
                  <c:v>108</c:v>
                </c:pt>
                <c:pt idx="901">
                  <c:v>138</c:v>
                </c:pt>
                <c:pt idx="902">
                  <c:v>111</c:v>
                </c:pt>
                <c:pt idx="903">
                  <c:v>135</c:v>
                </c:pt>
                <c:pt idx="904">
                  <c:v>94</c:v>
                </c:pt>
                <c:pt idx="905">
                  <c:v>106</c:v>
                </c:pt>
                <c:pt idx="906">
                  <c:v>100</c:v>
                </c:pt>
                <c:pt idx="907">
                  <c:v>109</c:v>
                </c:pt>
                <c:pt idx="908">
                  <c:v>94</c:v>
                </c:pt>
                <c:pt idx="909">
                  <c:v>114</c:v>
                </c:pt>
                <c:pt idx="910">
                  <c:v>117</c:v>
                </c:pt>
                <c:pt idx="911">
                  <c:v>100</c:v>
                </c:pt>
                <c:pt idx="912">
                  <c:v>91</c:v>
                </c:pt>
                <c:pt idx="913">
                  <c:v>110</c:v>
                </c:pt>
                <c:pt idx="914">
                  <c:v>105</c:v>
                </c:pt>
                <c:pt idx="915">
                  <c:v>89</c:v>
                </c:pt>
                <c:pt idx="916">
                  <c:v>83</c:v>
                </c:pt>
                <c:pt idx="917">
                  <c:v>93</c:v>
                </c:pt>
                <c:pt idx="918">
                  <c:v>101</c:v>
                </c:pt>
                <c:pt idx="919">
                  <c:v>88</c:v>
                </c:pt>
                <c:pt idx="920">
                  <c:v>94</c:v>
                </c:pt>
                <c:pt idx="921">
                  <c:v>86</c:v>
                </c:pt>
                <c:pt idx="922">
                  <c:v>71</c:v>
                </c:pt>
                <c:pt idx="923">
                  <c:v>100</c:v>
                </c:pt>
                <c:pt idx="924">
                  <c:v>99</c:v>
                </c:pt>
                <c:pt idx="925">
                  <c:v>89</c:v>
                </c:pt>
                <c:pt idx="926">
                  <c:v>91</c:v>
                </c:pt>
                <c:pt idx="927">
                  <c:v>85</c:v>
                </c:pt>
                <c:pt idx="928">
                  <c:v>87</c:v>
                </c:pt>
                <c:pt idx="929">
                  <c:v>88</c:v>
                </c:pt>
                <c:pt idx="930">
                  <c:v>74</c:v>
                </c:pt>
                <c:pt idx="931">
                  <c:v>89</c:v>
                </c:pt>
                <c:pt idx="932">
                  <c:v>88</c:v>
                </c:pt>
                <c:pt idx="933">
                  <c:v>89</c:v>
                </c:pt>
                <c:pt idx="934">
                  <c:v>84</c:v>
                </c:pt>
                <c:pt idx="935">
                  <c:v>99</c:v>
                </c:pt>
                <c:pt idx="936">
                  <c:v>85</c:v>
                </c:pt>
                <c:pt idx="937">
                  <c:v>90</c:v>
                </c:pt>
                <c:pt idx="938">
                  <c:v>90</c:v>
                </c:pt>
                <c:pt idx="939">
                  <c:v>84</c:v>
                </c:pt>
                <c:pt idx="940">
                  <c:v>81</c:v>
                </c:pt>
                <c:pt idx="941">
                  <c:v>81</c:v>
                </c:pt>
                <c:pt idx="942">
                  <c:v>81</c:v>
                </c:pt>
                <c:pt idx="943">
                  <c:v>68</c:v>
                </c:pt>
                <c:pt idx="944">
                  <c:v>79</c:v>
                </c:pt>
                <c:pt idx="945">
                  <c:v>75</c:v>
                </c:pt>
                <c:pt idx="946">
                  <c:v>86</c:v>
                </c:pt>
                <c:pt idx="947">
                  <c:v>67</c:v>
                </c:pt>
                <c:pt idx="948">
                  <c:v>77</c:v>
                </c:pt>
                <c:pt idx="949">
                  <c:v>59</c:v>
                </c:pt>
                <c:pt idx="950">
                  <c:v>67</c:v>
                </c:pt>
                <c:pt idx="951">
                  <c:v>70</c:v>
                </c:pt>
                <c:pt idx="952">
                  <c:v>82</c:v>
                </c:pt>
                <c:pt idx="953">
                  <c:v>65</c:v>
                </c:pt>
                <c:pt idx="954">
                  <c:v>66</c:v>
                </c:pt>
                <c:pt idx="955">
                  <c:v>66</c:v>
                </c:pt>
                <c:pt idx="956">
                  <c:v>63</c:v>
                </c:pt>
                <c:pt idx="957">
                  <c:v>63</c:v>
                </c:pt>
                <c:pt idx="958">
                  <c:v>80</c:v>
                </c:pt>
                <c:pt idx="959">
                  <c:v>57</c:v>
                </c:pt>
                <c:pt idx="960">
                  <c:v>56</c:v>
                </c:pt>
                <c:pt idx="961">
                  <c:v>71</c:v>
                </c:pt>
                <c:pt idx="962">
                  <c:v>51</c:v>
                </c:pt>
                <c:pt idx="963">
                  <c:v>74</c:v>
                </c:pt>
                <c:pt idx="964">
                  <c:v>56</c:v>
                </c:pt>
                <c:pt idx="965">
                  <c:v>58</c:v>
                </c:pt>
                <c:pt idx="966">
                  <c:v>59</c:v>
                </c:pt>
                <c:pt idx="967">
                  <c:v>54</c:v>
                </c:pt>
                <c:pt idx="968">
                  <c:v>68</c:v>
                </c:pt>
                <c:pt idx="969">
                  <c:v>54</c:v>
                </c:pt>
                <c:pt idx="970">
                  <c:v>55</c:v>
                </c:pt>
                <c:pt idx="971">
                  <c:v>62</c:v>
                </c:pt>
                <c:pt idx="972">
                  <c:v>65</c:v>
                </c:pt>
                <c:pt idx="973">
                  <c:v>59</c:v>
                </c:pt>
                <c:pt idx="974">
                  <c:v>60</c:v>
                </c:pt>
                <c:pt idx="975">
                  <c:v>63</c:v>
                </c:pt>
                <c:pt idx="976">
                  <c:v>49</c:v>
                </c:pt>
                <c:pt idx="977">
                  <c:v>56</c:v>
                </c:pt>
                <c:pt idx="978">
                  <c:v>60</c:v>
                </c:pt>
                <c:pt idx="979">
                  <c:v>61</c:v>
                </c:pt>
                <c:pt idx="980">
                  <c:v>44</c:v>
                </c:pt>
                <c:pt idx="981">
                  <c:v>42</c:v>
                </c:pt>
                <c:pt idx="982">
                  <c:v>55</c:v>
                </c:pt>
                <c:pt idx="983">
                  <c:v>60</c:v>
                </c:pt>
                <c:pt idx="984">
                  <c:v>60</c:v>
                </c:pt>
                <c:pt idx="985">
                  <c:v>50</c:v>
                </c:pt>
                <c:pt idx="986">
                  <c:v>47</c:v>
                </c:pt>
                <c:pt idx="987">
                  <c:v>34</c:v>
                </c:pt>
                <c:pt idx="988">
                  <c:v>47</c:v>
                </c:pt>
                <c:pt idx="989">
                  <c:v>50</c:v>
                </c:pt>
                <c:pt idx="990">
                  <c:v>47</c:v>
                </c:pt>
                <c:pt idx="991">
                  <c:v>51</c:v>
                </c:pt>
                <c:pt idx="992">
                  <c:v>44</c:v>
                </c:pt>
                <c:pt idx="993">
                  <c:v>63</c:v>
                </c:pt>
                <c:pt idx="994">
                  <c:v>48</c:v>
                </c:pt>
                <c:pt idx="995">
                  <c:v>43</c:v>
                </c:pt>
                <c:pt idx="996">
                  <c:v>36</c:v>
                </c:pt>
                <c:pt idx="997">
                  <c:v>43</c:v>
                </c:pt>
                <c:pt idx="998">
                  <c:v>40</c:v>
                </c:pt>
                <c:pt idx="999">
                  <c:v>37</c:v>
                </c:pt>
                <c:pt idx="1000">
                  <c:v>32</c:v>
                </c:pt>
                <c:pt idx="1001">
                  <c:v>34</c:v>
                </c:pt>
                <c:pt idx="1002">
                  <c:v>34</c:v>
                </c:pt>
                <c:pt idx="1003">
                  <c:v>28</c:v>
                </c:pt>
                <c:pt idx="1004">
                  <c:v>30</c:v>
                </c:pt>
                <c:pt idx="1005">
                  <c:v>42</c:v>
                </c:pt>
                <c:pt idx="1006">
                  <c:v>39</c:v>
                </c:pt>
                <c:pt idx="1007">
                  <c:v>42</c:v>
                </c:pt>
                <c:pt idx="1008">
                  <c:v>32</c:v>
                </c:pt>
                <c:pt idx="1009">
                  <c:v>32</c:v>
                </c:pt>
                <c:pt idx="1010">
                  <c:v>40</c:v>
                </c:pt>
                <c:pt idx="1011">
                  <c:v>41</c:v>
                </c:pt>
                <c:pt idx="1012">
                  <c:v>39</c:v>
                </c:pt>
                <c:pt idx="1013">
                  <c:v>33</c:v>
                </c:pt>
                <c:pt idx="1014">
                  <c:v>33</c:v>
                </c:pt>
                <c:pt idx="1015">
                  <c:v>31</c:v>
                </c:pt>
                <c:pt idx="1016">
                  <c:v>33</c:v>
                </c:pt>
                <c:pt idx="1017">
                  <c:v>26</c:v>
                </c:pt>
                <c:pt idx="1018">
                  <c:v>30</c:v>
                </c:pt>
                <c:pt idx="1019">
                  <c:v>25</c:v>
                </c:pt>
                <c:pt idx="1020">
                  <c:v>44</c:v>
                </c:pt>
                <c:pt idx="1021">
                  <c:v>26</c:v>
                </c:pt>
                <c:pt idx="1022">
                  <c:v>30</c:v>
                </c:pt>
                <c:pt idx="1023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08D-40B0-898B-D2FD46F0888E}"/>
            </c:ext>
          </c:extLst>
        </c:ser>
        <c:ser>
          <c:idx val="4"/>
          <c:order val="4"/>
          <c:tx>
            <c:v>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EBS!$B$1:$B$1024</c:f>
              <c:numCache>
                <c:formatCode>General</c:formatCode>
                <c:ptCount val="10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</c:numCache>
            </c:numRef>
          </c:xVal>
          <c:yVal>
            <c:numRef>
              <c:f>EBS!$G$1:$G$1024</c:f>
              <c:numCache>
                <c:formatCode>General</c:formatCode>
                <c:ptCount val="1024"/>
                <c:pt idx="0">
                  <c:v>908</c:v>
                </c:pt>
                <c:pt idx="1">
                  <c:v>1041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1</c:v>
                </c:pt>
                <c:pt idx="47">
                  <c:v>3</c:v>
                </c:pt>
                <c:pt idx="48">
                  <c:v>3</c:v>
                </c:pt>
                <c:pt idx="49">
                  <c:v>5</c:v>
                </c:pt>
                <c:pt idx="50">
                  <c:v>0</c:v>
                </c:pt>
                <c:pt idx="51">
                  <c:v>10</c:v>
                </c:pt>
                <c:pt idx="52">
                  <c:v>8</c:v>
                </c:pt>
                <c:pt idx="53">
                  <c:v>7</c:v>
                </c:pt>
                <c:pt idx="54">
                  <c:v>17</c:v>
                </c:pt>
                <c:pt idx="55">
                  <c:v>9</c:v>
                </c:pt>
                <c:pt idx="56">
                  <c:v>10</c:v>
                </c:pt>
                <c:pt idx="57">
                  <c:v>7</c:v>
                </c:pt>
                <c:pt idx="58">
                  <c:v>24</c:v>
                </c:pt>
                <c:pt idx="59">
                  <c:v>25</c:v>
                </c:pt>
                <c:pt idx="60">
                  <c:v>21</c:v>
                </c:pt>
                <c:pt idx="61">
                  <c:v>39</c:v>
                </c:pt>
                <c:pt idx="62">
                  <c:v>47</c:v>
                </c:pt>
                <c:pt idx="63">
                  <c:v>58</c:v>
                </c:pt>
                <c:pt idx="64">
                  <c:v>70</c:v>
                </c:pt>
                <c:pt idx="65">
                  <c:v>78</c:v>
                </c:pt>
                <c:pt idx="66">
                  <c:v>100</c:v>
                </c:pt>
                <c:pt idx="67">
                  <c:v>140</c:v>
                </c:pt>
                <c:pt idx="68">
                  <c:v>152</c:v>
                </c:pt>
                <c:pt idx="69">
                  <c:v>166</c:v>
                </c:pt>
                <c:pt idx="70">
                  <c:v>190</c:v>
                </c:pt>
                <c:pt idx="71">
                  <c:v>238</c:v>
                </c:pt>
                <c:pt idx="72">
                  <c:v>324</c:v>
                </c:pt>
                <c:pt idx="73">
                  <c:v>332</c:v>
                </c:pt>
                <c:pt idx="74">
                  <c:v>400</c:v>
                </c:pt>
                <c:pt idx="75">
                  <c:v>495</c:v>
                </c:pt>
                <c:pt idx="76">
                  <c:v>571</c:v>
                </c:pt>
                <c:pt idx="77">
                  <c:v>725</c:v>
                </c:pt>
                <c:pt idx="78">
                  <c:v>872</c:v>
                </c:pt>
                <c:pt idx="79">
                  <c:v>1023</c:v>
                </c:pt>
                <c:pt idx="80">
                  <c:v>1192</c:v>
                </c:pt>
                <c:pt idx="81">
                  <c:v>1439</c:v>
                </c:pt>
                <c:pt idx="82">
                  <c:v>1756</c:v>
                </c:pt>
                <c:pt idx="83">
                  <c:v>2043</c:v>
                </c:pt>
                <c:pt idx="84">
                  <c:v>2289</c:v>
                </c:pt>
                <c:pt idx="85">
                  <c:v>2694</c:v>
                </c:pt>
                <c:pt idx="86">
                  <c:v>3118</c:v>
                </c:pt>
                <c:pt idx="87">
                  <c:v>3567</c:v>
                </c:pt>
                <c:pt idx="88">
                  <c:v>3984</c:v>
                </c:pt>
                <c:pt idx="89">
                  <c:v>4546</c:v>
                </c:pt>
                <c:pt idx="90">
                  <c:v>5011</c:v>
                </c:pt>
                <c:pt idx="91">
                  <c:v>5492</c:v>
                </c:pt>
                <c:pt idx="92">
                  <c:v>6108</c:v>
                </c:pt>
                <c:pt idx="93">
                  <c:v>6482</c:v>
                </c:pt>
                <c:pt idx="94">
                  <c:v>6762</c:v>
                </c:pt>
                <c:pt idx="95">
                  <c:v>7411</c:v>
                </c:pt>
                <c:pt idx="96">
                  <c:v>8036</c:v>
                </c:pt>
                <c:pt idx="97">
                  <c:v>8423</c:v>
                </c:pt>
                <c:pt idx="98">
                  <c:v>8659</c:v>
                </c:pt>
                <c:pt idx="99">
                  <c:v>9226</c:v>
                </c:pt>
                <c:pt idx="100">
                  <c:v>9669</c:v>
                </c:pt>
                <c:pt idx="101">
                  <c:v>9852</c:v>
                </c:pt>
                <c:pt idx="102">
                  <c:v>10385</c:v>
                </c:pt>
                <c:pt idx="103">
                  <c:v>10769</c:v>
                </c:pt>
                <c:pt idx="104">
                  <c:v>10997</c:v>
                </c:pt>
                <c:pt idx="105">
                  <c:v>11341</c:v>
                </c:pt>
                <c:pt idx="106">
                  <c:v>11445</c:v>
                </c:pt>
                <c:pt idx="107">
                  <c:v>11725</c:v>
                </c:pt>
                <c:pt idx="108">
                  <c:v>12166</c:v>
                </c:pt>
                <c:pt idx="109">
                  <c:v>12329</c:v>
                </c:pt>
                <c:pt idx="110">
                  <c:v>12836</c:v>
                </c:pt>
                <c:pt idx="111">
                  <c:v>12752</c:v>
                </c:pt>
                <c:pt idx="112">
                  <c:v>13258</c:v>
                </c:pt>
                <c:pt idx="113">
                  <c:v>13368</c:v>
                </c:pt>
                <c:pt idx="114">
                  <c:v>13716</c:v>
                </c:pt>
                <c:pt idx="115">
                  <c:v>13721</c:v>
                </c:pt>
                <c:pt idx="116">
                  <c:v>13945</c:v>
                </c:pt>
                <c:pt idx="117">
                  <c:v>14004</c:v>
                </c:pt>
                <c:pt idx="118">
                  <c:v>14051</c:v>
                </c:pt>
                <c:pt idx="119">
                  <c:v>14147</c:v>
                </c:pt>
                <c:pt idx="120">
                  <c:v>14757</c:v>
                </c:pt>
                <c:pt idx="121">
                  <c:v>14654</c:v>
                </c:pt>
                <c:pt idx="122">
                  <c:v>14955</c:v>
                </c:pt>
                <c:pt idx="123">
                  <c:v>14785</c:v>
                </c:pt>
                <c:pt idx="124">
                  <c:v>15075</c:v>
                </c:pt>
                <c:pt idx="125">
                  <c:v>15082</c:v>
                </c:pt>
                <c:pt idx="126">
                  <c:v>15032</c:v>
                </c:pt>
                <c:pt idx="127">
                  <c:v>14971</c:v>
                </c:pt>
                <c:pt idx="128">
                  <c:v>15267</c:v>
                </c:pt>
                <c:pt idx="129">
                  <c:v>15442</c:v>
                </c:pt>
                <c:pt idx="130">
                  <c:v>15542</c:v>
                </c:pt>
                <c:pt idx="131">
                  <c:v>15633</c:v>
                </c:pt>
                <c:pt idx="132">
                  <c:v>15567</c:v>
                </c:pt>
                <c:pt idx="133">
                  <c:v>15637</c:v>
                </c:pt>
                <c:pt idx="134">
                  <c:v>15674</c:v>
                </c:pt>
                <c:pt idx="135">
                  <c:v>15809</c:v>
                </c:pt>
                <c:pt idx="136">
                  <c:v>15748</c:v>
                </c:pt>
                <c:pt idx="137">
                  <c:v>15892</c:v>
                </c:pt>
                <c:pt idx="138">
                  <c:v>15863</c:v>
                </c:pt>
                <c:pt idx="139">
                  <c:v>15827</c:v>
                </c:pt>
                <c:pt idx="140">
                  <c:v>15681</c:v>
                </c:pt>
                <c:pt idx="141">
                  <c:v>16038</c:v>
                </c:pt>
                <c:pt idx="142">
                  <c:v>16202</c:v>
                </c:pt>
                <c:pt idx="143">
                  <c:v>16276</c:v>
                </c:pt>
                <c:pt idx="144">
                  <c:v>16131</c:v>
                </c:pt>
                <c:pt idx="145">
                  <c:v>16015</c:v>
                </c:pt>
                <c:pt idx="146">
                  <c:v>16270</c:v>
                </c:pt>
                <c:pt idx="147">
                  <c:v>16322</c:v>
                </c:pt>
                <c:pt idx="148">
                  <c:v>16353</c:v>
                </c:pt>
                <c:pt idx="149">
                  <c:v>16228</c:v>
                </c:pt>
                <c:pt idx="150">
                  <c:v>16305</c:v>
                </c:pt>
                <c:pt idx="151">
                  <c:v>16218</c:v>
                </c:pt>
                <c:pt idx="152">
                  <c:v>16469</c:v>
                </c:pt>
                <c:pt idx="153">
                  <c:v>16076</c:v>
                </c:pt>
                <c:pt idx="154">
                  <c:v>16394</c:v>
                </c:pt>
                <c:pt idx="155">
                  <c:v>16359</c:v>
                </c:pt>
                <c:pt idx="156">
                  <c:v>16187</c:v>
                </c:pt>
                <c:pt idx="157">
                  <c:v>16461</c:v>
                </c:pt>
                <c:pt idx="158">
                  <c:v>16113</c:v>
                </c:pt>
                <c:pt idx="159">
                  <c:v>16404</c:v>
                </c:pt>
                <c:pt idx="160">
                  <c:v>16468</c:v>
                </c:pt>
                <c:pt idx="161">
                  <c:v>16284</c:v>
                </c:pt>
                <c:pt idx="162">
                  <c:v>16574</c:v>
                </c:pt>
                <c:pt idx="163">
                  <c:v>16433</c:v>
                </c:pt>
                <c:pt idx="164">
                  <c:v>16541</c:v>
                </c:pt>
                <c:pt idx="165">
                  <c:v>16518</c:v>
                </c:pt>
                <c:pt idx="166">
                  <c:v>16543</c:v>
                </c:pt>
                <c:pt idx="167">
                  <c:v>16569</c:v>
                </c:pt>
                <c:pt idx="168">
                  <c:v>16621</c:v>
                </c:pt>
                <c:pt idx="169">
                  <c:v>16464</c:v>
                </c:pt>
                <c:pt idx="170">
                  <c:v>16665</c:v>
                </c:pt>
                <c:pt idx="171">
                  <c:v>16371</c:v>
                </c:pt>
                <c:pt idx="172">
                  <c:v>16693</c:v>
                </c:pt>
                <c:pt idx="173">
                  <c:v>16671</c:v>
                </c:pt>
                <c:pt idx="174">
                  <c:v>16643</c:v>
                </c:pt>
                <c:pt idx="175">
                  <c:v>16478</c:v>
                </c:pt>
                <c:pt idx="176">
                  <c:v>16764</c:v>
                </c:pt>
                <c:pt idx="177">
                  <c:v>16762</c:v>
                </c:pt>
                <c:pt idx="178">
                  <c:v>16772</c:v>
                </c:pt>
                <c:pt idx="179">
                  <c:v>16709</c:v>
                </c:pt>
                <c:pt idx="180">
                  <c:v>16842</c:v>
                </c:pt>
                <c:pt idx="181">
                  <c:v>16812</c:v>
                </c:pt>
                <c:pt idx="182">
                  <c:v>16680</c:v>
                </c:pt>
                <c:pt idx="183">
                  <c:v>16680</c:v>
                </c:pt>
                <c:pt idx="184">
                  <c:v>16290</c:v>
                </c:pt>
                <c:pt idx="185">
                  <c:v>17000</c:v>
                </c:pt>
                <c:pt idx="186">
                  <c:v>16709</c:v>
                </c:pt>
                <c:pt idx="187">
                  <c:v>16611</c:v>
                </c:pt>
                <c:pt idx="188">
                  <c:v>16810</c:v>
                </c:pt>
                <c:pt idx="189">
                  <c:v>16760</c:v>
                </c:pt>
                <c:pt idx="190">
                  <c:v>16719</c:v>
                </c:pt>
                <c:pt idx="191">
                  <c:v>16733</c:v>
                </c:pt>
                <c:pt idx="192">
                  <c:v>16451</c:v>
                </c:pt>
                <c:pt idx="193">
                  <c:v>16525</c:v>
                </c:pt>
                <c:pt idx="194">
                  <c:v>16591</c:v>
                </c:pt>
                <c:pt idx="195">
                  <c:v>16617</c:v>
                </c:pt>
                <c:pt idx="196">
                  <c:v>16702</c:v>
                </c:pt>
                <c:pt idx="197">
                  <c:v>16874</c:v>
                </c:pt>
                <c:pt idx="198">
                  <c:v>16598</c:v>
                </c:pt>
                <c:pt idx="199">
                  <c:v>16514</c:v>
                </c:pt>
                <c:pt idx="200">
                  <c:v>16566</c:v>
                </c:pt>
                <c:pt idx="201">
                  <c:v>16734</c:v>
                </c:pt>
                <c:pt idx="202">
                  <c:v>16622</c:v>
                </c:pt>
                <c:pt idx="203">
                  <c:v>16753</c:v>
                </c:pt>
                <c:pt idx="204">
                  <c:v>16632</c:v>
                </c:pt>
                <c:pt idx="205">
                  <c:v>16789</c:v>
                </c:pt>
                <c:pt idx="206">
                  <c:v>16878</c:v>
                </c:pt>
                <c:pt idx="207">
                  <c:v>16619</c:v>
                </c:pt>
                <c:pt idx="208">
                  <c:v>16746</c:v>
                </c:pt>
                <c:pt idx="209">
                  <c:v>16897</c:v>
                </c:pt>
                <c:pt idx="210">
                  <c:v>16542</c:v>
                </c:pt>
                <c:pt idx="211">
                  <c:v>16593</c:v>
                </c:pt>
                <c:pt idx="212">
                  <c:v>16725</c:v>
                </c:pt>
                <c:pt idx="213">
                  <c:v>16668</c:v>
                </c:pt>
                <c:pt idx="214">
                  <c:v>16516</c:v>
                </c:pt>
                <c:pt idx="215">
                  <c:v>16657</c:v>
                </c:pt>
                <c:pt idx="216">
                  <c:v>16751</c:v>
                </c:pt>
                <c:pt idx="217">
                  <c:v>16516</c:v>
                </c:pt>
                <c:pt idx="218">
                  <c:v>16701</c:v>
                </c:pt>
                <c:pt idx="219">
                  <c:v>16635</c:v>
                </c:pt>
                <c:pt idx="220">
                  <c:v>16699</c:v>
                </c:pt>
                <c:pt idx="221">
                  <c:v>16684</c:v>
                </c:pt>
                <c:pt idx="222">
                  <c:v>16446</c:v>
                </c:pt>
                <c:pt idx="223">
                  <c:v>16590</c:v>
                </c:pt>
                <c:pt idx="224">
                  <c:v>16727</c:v>
                </c:pt>
                <c:pt idx="225">
                  <c:v>16640</c:v>
                </c:pt>
                <c:pt idx="226">
                  <c:v>16621</c:v>
                </c:pt>
                <c:pt idx="227">
                  <c:v>16679</c:v>
                </c:pt>
                <c:pt idx="228">
                  <c:v>16681</c:v>
                </c:pt>
                <c:pt idx="229">
                  <c:v>16628</c:v>
                </c:pt>
                <c:pt idx="230">
                  <c:v>16557</c:v>
                </c:pt>
                <c:pt idx="231">
                  <c:v>16540</c:v>
                </c:pt>
                <c:pt idx="232">
                  <c:v>16759</c:v>
                </c:pt>
                <c:pt idx="233">
                  <c:v>16810</c:v>
                </c:pt>
                <c:pt idx="234">
                  <c:v>16761</c:v>
                </c:pt>
                <c:pt idx="235">
                  <c:v>16671</c:v>
                </c:pt>
                <c:pt idx="236">
                  <c:v>16443</c:v>
                </c:pt>
                <c:pt idx="237">
                  <c:v>16649</c:v>
                </c:pt>
                <c:pt idx="238">
                  <c:v>16562</c:v>
                </c:pt>
                <c:pt idx="239">
                  <c:v>16512</c:v>
                </c:pt>
                <c:pt idx="240">
                  <c:v>16890</c:v>
                </c:pt>
                <c:pt idx="241">
                  <c:v>16365</c:v>
                </c:pt>
                <c:pt idx="242">
                  <c:v>16774</c:v>
                </c:pt>
                <c:pt idx="243">
                  <c:v>16418</c:v>
                </c:pt>
                <c:pt idx="244">
                  <c:v>16405</c:v>
                </c:pt>
                <c:pt idx="245">
                  <c:v>16608</c:v>
                </c:pt>
                <c:pt idx="246">
                  <c:v>16715</c:v>
                </c:pt>
                <c:pt idx="247">
                  <c:v>16586</c:v>
                </c:pt>
                <c:pt idx="248">
                  <c:v>16530</c:v>
                </c:pt>
                <c:pt idx="249">
                  <c:v>16511</c:v>
                </c:pt>
                <c:pt idx="250">
                  <c:v>16362</c:v>
                </c:pt>
                <c:pt idx="251">
                  <c:v>16684</c:v>
                </c:pt>
                <c:pt idx="252">
                  <c:v>16548</c:v>
                </c:pt>
                <c:pt idx="253">
                  <c:v>16526</c:v>
                </c:pt>
                <c:pt idx="254">
                  <c:v>16668</c:v>
                </c:pt>
                <c:pt idx="255">
                  <c:v>16500</c:v>
                </c:pt>
                <c:pt idx="256">
                  <c:v>16697</c:v>
                </c:pt>
                <c:pt idx="257">
                  <c:v>16764</c:v>
                </c:pt>
                <c:pt idx="258">
                  <c:v>16621</c:v>
                </c:pt>
                <c:pt idx="259">
                  <c:v>16624</c:v>
                </c:pt>
                <c:pt idx="260">
                  <c:v>16637</c:v>
                </c:pt>
                <c:pt idx="261">
                  <c:v>16692</c:v>
                </c:pt>
                <c:pt idx="262">
                  <c:v>16566</c:v>
                </c:pt>
                <c:pt idx="263">
                  <c:v>16602</c:v>
                </c:pt>
                <c:pt idx="264">
                  <c:v>16373</c:v>
                </c:pt>
                <c:pt idx="265">
                  <c:v>16533</c:v>
                </c:pt>
                <c:pt idx="266">
                  <c:v>16306</c:v>
                </c:pt>
                <c:pt idx="267">
                  <c:v>16518</c:v>
                </c:pt>
                <c:pt idx="268">
                  <c:v>16421</c:v>
                </c:pt>
                <c:pt idx="269">
                  <c:v>16518</c:v>
                </c:pt>
                <c:pt idx="270">
                  <c:v>16514</c:v>
                </c:pt>
                <c:pt idx="271">
                  <c:v>16391</c:v>
                </c:pt>
                <c:pt idx="272">
                  <c:v>16419</c:v>
                </c:pt>
                <c:pt idx="273">
                  <c:v>16400</c:v>
                </c:pt>
                <c:pt idx="274">
                  <c:v>16324</c:v>
                </c:pt>
                <c:pt idx="275">
                  <c:v>16414</c:v>
                </c:pt>
                <c:pt idx="276">
                  <c:v>16315</c:v>
                </c:pt>
                <c:pt idx="277">
                  <c:v>16305</c:v>
                </c:pt>
                <c:pt idx="278">
                  <c:v>16532</c:v>
                </c:pt>
                <c:pt idx="279">
                  <c:v>16588</c:v>
                </c:pt>
                <c:pt idx="280">
                  <c:v>16409</c:v>
                </c:pt>
                <c:pt idx="281">
                  <c:v>16316</c:v>
                </c:pt>
                <c:pt idx="282">
                  <c:v>16366</c:v>
                </c:pt>
                <c:pt idx="283">
                  <c:v>16321</c:v>
                </c:pt>
                <c:pt idx="284">
                  <c:v>16426</c:v>
                </c:pt>
                <c:pt idx="285">
                  <c:v>16624</c:v>
                </c:pt>
                <c:pt idx="286">
                  <c:v>16033</c:v>
                </c:pt>
                <c:pt idx="287">
                  <c:v>16194</c:v>
                </c:pt>
                <c:pt idx="288">
                  <c:v>16300</c:v>
                </c:pt>
                <c:pt idx="289">
                  <c:v>16372</c:v>
                </c:pt>
                <c:pt idx="290">
                  <c:v>16205</c:v>
                </c:pt>
                <c:pt idx="291">
                  <c:v>16473</c:v>
                </c:pt>
                <c:pt idx="292">
                  <c:v>16287</c:v>
                </c:pt>
                <c:pt idx="293">
                  <c:v>16305</c:v>
                </c:pt>
                <c:pt idx="294">
                  <c:v>16289</c:v>
                </c:pt>
                <c:pt idx="295">
                  <c:v>16275</c:v>
                </c:pt>
                <c:pt idx="296">
                  <c:v>16128</c:v>
                </c:pt>
                <c:pt idx="297">
                  <c:v>16438</c:v>
                </c:pt>
                <c:pt idx="298">
                  <c:v>16256</c:v>
                </c:pt>
                <c:pt idx="299">
                  <c:v>16354</c:v>
                </c:pt>
                <c:pt idx="300">
                  <c:v>16313</c:v>
                </c:pt>
                <c:pt idx="301">
                  <c:v>16156</c:v>
                </c:pt>
                <c:pt idx="302">
                  <c:v>16229</c:v>
                </c:pt>
                <c:pt idx="303">
                  <c:v>16198</c:v>
                </c:pt>
                <c:pt idx="304">
                  <c:v>16163</c:v>
                </c:pt>
                <c:pt idx="305">
                  <c:v>16280</c:v>
                </c:pt>
                <c:pt idx="306">
                  <c:v>16323</c:v>
                </c:pt>
                <c:pt idx="307">
                  <c:v>16146</c:v>
                </c:pt>
                <c:pt idx="308">
                  <c:v>16174</c:v>
                </c:pt>
                <c:pt idx="309">
                  <c:v>16073</c:v>
                </c:pt>
                <c:pt idx="310">
                  <c:v>16334</c:v>
                </c:pt>
                <c:pt idx="311">
                  <c:v>15916</c:v>
                </c:pt>
                <c:pt idx="312">
                  <c:v>16357</c:v>
                </c:pt>
                <c:pt idx="313">
                  <c:v>16024</c:v>
                </c:pt>
                <c:pt idx="314">
                  <c:v>15771</c:v>
                </c:pt>
                <c:pt idx="315">
                  <c:v>16158</c:v>
                </c:pt>
                <c:pt idx="316">
                  <c:v>16059</c:v>
                </c:pt>
                <c:pt idx="317">
                  <c:v>16226</c:v>
                </c:pt>
                <c:pt idx="318">
                  <c:v>16040</c:v>
                </c:pt>
                <c:pt idx="319">
                  <c:v>15939</c:v>
                </c:pt>
                <c:pt idx="320">
                  <c:v>15948</c:v>
                </c:pt>
                <c:pt idx="321">
                  <c:v>15898</c:v>
                </c:pt>
                <c:pt idx="322">
                  <c:v>15985</c:v>
                </c:pt>
                <c:pt idx="323">
                  <c:v>15868</c:v>
                </c:pt>
                <c:pt idx="324">
                  <c:v>16033</c:v>
                </c:pt>
                <c:pt idx="325">
                  <c:v>15766</c:v>
                </c:pt>
                <c:pt idx="326">
                  <c:v>16102</c:v>
                </c:pt>
                <c:pt idx="327">
                  <c:v>15871</c:v>
                </c:pt>
                <c:pt idx="328">
                  <c:v>15866</c:v>
                </c:pt>
                <c:pt idx="329">
                  <c:v>15832</c:v>
                </c:pt>
                <c:pt idx="330">
                  <c:v>16004</c:v>
                </c:pt>
                <c:pt idx="331">
                  <c:v>15929</c:v>
                </c:pt>
                <c:pt idx="332">
                  <c:v>15689</c:v>
                </c:pt>
                <c:pt idx="333">
                  <c:v>16031</c:v>
                </c:pt>
                <c:pt idx="334">
                  <c:v>16047</c:v>
                </c:pt>
                <c:pt idx="335">
                  <c:v>15936</c:v>
                </c:pt>
                <c:pt idx="336">
                  <c:v>15747</c:v>
                </c:pt>
                <c:pt idx="337">
                  <c:v>15864</c:v>
                </c:pt>
                <c:pt idx="338">
                  <c:v>15720</c:v>
                </c:pt>
                <c:pt idx="339">
                  <c:v>16010</c:v>
                </c:pt>
                <c:pt idx="340">
                  <c:v>15699</c:v>
                </c:pt>
                <c:pt idx="341">
                  <c:v>15836</c:v>
                </c:pt>
                <c:pt idx="342">
                  <c:v>15663</c:v>
                </c:pt>
                <c:pt idx="343">
                  <c:v>15847</c:v>
                </c:pt>
                <c:pt idx="344">
                  <c:v>15924</c:v>
                </c:pt>
                <c:pt idx="345">
                  <c:v>15808</c:v>
                </c:pt>
                <c:pt idx="346">
                  <c:v>15884</c:v>
                </c:pt>
                <c:pt idx="347">
                  <c:v>15791</c:v>
                </c:pt>
                <c:pt idx="348">
                  <c:v>15734</c:v>
                </c:pt>
                <c:pt idx="349">
                  <c:v>15638</c:v>
                </c:pt>
                <c:pt idx="350">
                  <c:v>15700</c:v>
                </c:pt>
                <c:pt idx="351">
                  <c:v>15774</c:v>
                </c:pt>
                <c:pt idx="352">
                  <c:v>15557</c:v>
                </c:pt>
                <c:pt idx="353">
                  <c:v>15607</c:v>
                </c:pt>
                <c:pt idx="354">
                  <c:v>16111</c:v>
                </c:pt>
                <c:pt idx="355">
                  <c:v>15450</c:v>
                </c:pt>
                <c:pt idx="356">
                  <c:v>15587</c:v>
                </c:pt>
                <c:pt idx="357">
                  <c:v>15620</c:v>
                </c:pt>
                <c:pt idx="358">
                  <c:v>15697</c:v>
                </c:pt>
                <c:pt idx="359">
                  <c:v>15619</c:v>
                </c:pt>
                <c:pt idx="360">
                  <c:v>15274</c:v>
                </c:pt>
                <c:pt idx="361">
                  <c:v>15578</c:v>
                </c:pt>
                <c:pt idx="362">
                  <c:v>15399</c:v>
                </c:pt>
                <c:pt idx="363">
                  <c:v>15551</c:v>
                </c:pt>
                <c:pt idx="364">
                  <c:v>15500</c:v>
                </c:pt>
                <c:pt idx="365">
                  <c:v>15512</c:v>
                </c:pt>
                <c:pt idx="366">
                  <c:v>15580</c:v>
                </c:pt>
                <c:pt idx="367">
                  <c:v>15541</c:v>
                </c:pt>
                <c:pt idx="368">
                  <c:v>15328</c:v>
                </c:pt>
                <c:pt idx="369">
                  <c:v>15439</c:v>
                </c:pt>
                <c:pt idx="370">
                  <c:v>15481</c:v>
                </c:pt>
                <c:pt idx="371">
                  <c:v>15544</c:v>
                </c:pt>
                <c:pt idx="372">
                  <c:v>15423</c:v>
                </c:pt>
                <c:pt idx="373">
                  <c:v>15492</c:v>
                </c:pt>
                <c:pt idx="374">
                  <c:v>15193</c:v>
                </c:pt>
                <c:pt idx="375">
                  <c:v>15511</c:v>
                </c:pt>
                <c:pt idx="376">
                  <c:v>15296</c:v>
                </c:pt>
                <c:pt idx="377">
                  <c:v>15292</c:v>
                </c:pt>
                <c:pt idx="378">
                  <c:v>15252</c:v>
                </c:pt>
                <c:pt idx="379">
                  <c:v>15433</c:v>
                </c:pt>
                <c:pt idx="380">
                  <c:v>15370</c:v>
                </c:pt>
                <c:pt idx="381">
                  <c:v>15424</c:v>
                </c:pt>
                <c:pt idx="382">
                  <c:v>15270</c:v>
                </c:pt>
                <c:pt idx="383">
                  <c:v>15427</c:v>
                </c:pt>
                <c:pt idx="384">
                  <c:v>15194</c:v>
                </c:pt>
                <c:pt idx="385">
                  <c:v>15200</c:v>
                </c:pt>
                <c:pt idx="386">
                  <c:v>15349</c:v>
                </c:pt>
                <c:pt idx="387">
                  <c:v>15263</c:v>
                </c:pt>
                <c:pt idx="388">
                  <c:v>15257</c:v>
                </c:pt>
                <c:pt idx="389">
                  <c:v>15276</c:v>
                </c:pt>
                <c:pt idx="390">
                  <c:v>15289</c:v>
                </c:pt>
                <c:pt idx="391">
                  <c:v>14967</c:v>
                </c:pt>
                <c:pt idx="392">
                  <c:v>15136</c:v>
                </c:pt>
                <c:pt idx="393">
                  <c:v>15234</c:v>
                </c:pt>
                <c:pt idx="394">
                  <c:v>15180</c:v>
                </c:pt>
                <c:pt idx="395">
                  <c:v>15143</c:v>
                </c:pt>
                <c:pt idx="396">
                  <c:v>15171</c:v>
                </c:pt>
                <c:pt idx="397">
                  <c:v>15172</c:v>
                </c:pt>
                <c:pt idx="398">
                  <c:v>15112</c:v>
                </c:pt>
                <c:pt idx="399">
                  <c:v>15190</c:v>
                </c:pt>
                <c:pt idx="400">
                  <c:v>15169</c:v>
                </c:pt>
                <c:pt idx="401">
                  <c:v>15042</c:v>
                </c:pt>
                <c:pt idx="402">
                  <c:v>14915</c:v>
                </c:pt>
                <c:pt idx="403">
                  <c:v>15123</c:v>
                </c:pt>
                <c:pt idx="404">
                  <c:v>14934</c:v>
                </c:pt>
                <c:pt idx="405">
                  <c:v>15178</c:v>
                </c:pt>
                <c:pt idx="406">
                  <c:v>15036</c:v>
                </c:pt>
                <c:pt idx="407">
                  <c:v>14881</c:v>
                </c:pt>
                <c:pt idx="408">
                  <c:v>15117</c:v>
                </c:pt>
                <c:pt idx="409">
                  <c:v>15014</c:v>
                </c:pt>
                <c:pt idx="410">
                  <c:v>14922</c:v>
                </c:pt>
                <c:pt idx="411">
                  <c:v>14959</c:v>
                </c:pt>
                <c:pt idx="412">
                  <c:v>14842</c:v>
                </c:pt>
                <c:pt idx="413">
                  <c:v>14910</c:v>
                </c:pt>
                <c:pt idx="414">
                  <c:v>14873</c:v>
                </c:pt>
                <c:pt idx="415">
                  <c:v>14794</c:v>
                </c:pt>
                <c:pt idx="416">
                  <c:v>14821</c:v>
                </c:pt>
                <c:pt idx="417">
                  <c:v>14962</c:v>
                </c:pt>
                <c:pt idx="418">
                  <c:v>14834</c:v>
                </c:pt>
                <c:pt idx="419">
                  <c:v>14823</c:v>
                </c:pt>
                <c:pt idx="420">
                  <c:v>14674</c:v>
                </c:pt>
                <c:pt idx="421">
                  <c:v>14665</c:v>
                </c:pt>
                <c:pt idx="422">
                  <c:v>14639</c:v>
                </c:pt>
                <c:pt idx="423">
                  <c:v>14696</c:v>
                </c:pt>
                <c:pt idx="424">
                  <c:v>14681</c:v>
                </c:pt>
                <c:pt idx="425">
                  <c:v>14691</c:v>
                </c:pt>
                <c:pt idx="426">
                  <c:v>14619</c:v>
                </c:pt>
                <c:pt idx="427">
                  <c:v>14517</c:v>
                </c:pt>
                <c:pt idx="428">
                  <c:v>14653</c:v>
                </c:pt>
                <c:pt idx="429">
                  <c:v>14490</c:v>
                </c:pt>
                <c:pt idx="430">
                  <c:v>14292</c:v>
                </c:pt>
                <c:pt idx="431">
                  <c:v>14554</c:v>
                </c:pt>
                <c:pt idx="432">
                  <c:v>14350</c:v>
                </c:pt>
                <c:pt idx="433">
                  <c:v>14725</c:v>
                </c:pt>
                <c:pt idx="434">
                  <c:v>14553</c:v>
                </c:pt>
                <c:pt idx="435">
                  <c:v>14572</c:v>
                </c:pt>
                <c:pt idx="436">
                  <c:v>14584</c:v>
                </c:pt>
                <c:pt idx="437">
                  <c:v>14449</c:v>
                </c:pt>
                <c:pt idx="438">
                  <c:v>14438</c:v>
                </c:pt>
                <c:pt idx="439">
                  <c:v>14398</c:v>
                </c:pt>
                <c:pt idx="440">
                  <c:v>14417</c:v>
                </c:pt>
                <c:pt idx="441">
                  <c:v>14364</c:v>
                </c:pt>
                <c:pt idx="442">
                  <c:v>14466</c:v>
                </c:pt>
                <c:pt idx="443">
                  <c:v>14236</c:v>
                </c:pt>
                <c:pt idx="444">
                  <c:v>14586</c:v>
                </c:pt>
                <c:pt idx="445">
                  <c:v>14339</c:v>
                </c:pt>
                <c:pt idx="446">
                  <c:v>14348</c:v>
                </c:pt>
                <c:pt idx="447">
                  <c:v>14126</c:v>
                </c:pt>
                <c:pt idx="448">
                  <c:v>14331</c:v>
                </c:pt>
                <c:pt idx="449">
                  <c:v>14392</c:v>
                </c:pt>
                <c:pt idx="450">
                  <c:v>14299</c:v>
                </c:pt>
                <c:pt idx="451">
                  <c:v>14257</c:v>
                </c:pt>
                <c:pt idx="452">
                  <c:v>14051</c:v>
                </c:pt>
                <c:pt idx="453">
                  <c:v>14183</c:v>
                </c:pt>
                <c:pt idx="454">
                  <c:v>14243</c:v>
                </c:pt>
                <c:pt idx="455">
                  <c:v>14081</c:v>
                </c:pt>
                <c:pt idx="456">
                  <c:v>14078</c:v>
                </c:pt>
                <c:pt idx="457">
                  <c:v>14024</c:v>
                </c:pt>
                <c:pt idx="458">
                  <c:v>13946</c:v>
                </c:pt>
                <c:pt idx="459">
                  <c:v>13800</c:v>
                </c:pt>
                <c:pt idx="460">
                  <c:v>14182</c:v>
                </c:pt>
                <c:pt idx="461">
                  <c:v>14113</c:v>
                </c:pt>
                <c:pt idx="462">
                  <c:v>14215</c:v>
                </c:pt>
                <c:pt idx="463">
                  <c:v>13970</c:v>
                </c:pt>
                <c:pt idx="464">
                  <c:v>14006</c:v>
                </c:pt>
                <c:pt idx="465">
                  <c:v>14114</c:v>
                </c:pt>
                <c:pt idx="466">
                  <c:v>13874</c:v>
                </c:pt>
                <c:pt idx="467">
                  <c:v>14006</c:v>
                </c:pt>
                <c:pt idx="468">
                  <c:v>13988</c:v>
                </c:pt>
                <c:pt idx="469">
                  <c:v>14042</c:v>
                </c:pt>
                <c:pt idx="470">
                  <c:v>14079</c:v>
                </c:pt>
                <c:pt idx="471">
                  <c:v>14089</c:v>
                </c:pt>
                <c:pt idx="472">
                  <c:v>13963</c:v>
                </c:pt>
                <c:pt idx="473">
                  <c:v>13960</c:v>
                </c:pt>
                <c:pt idx="474">
                  <c:v>13982</c:v>
                </c:pt>
                <c:pt idx="475">
                  <c:v>14052</c:v>
                </c:pt>
                <c:pt idx="476">
                  <c:v>13829</c:v>
                </c:pt>
                <c:pt idx="477">
                  <c:v>13756</c:v>
                </c:pt>
                <c:pt idx="478">
                  <c:v>13806</c:v>
                </c:pt>
                <c:pt idx="479">
                  <c:v>14051</c:v>
                </c:pt>
                <c:pt idx="480">
                  <c:v>13898</c:v>
                </c:pt>
                <c:pt idx="481">
                  <c:v>13816</c:v>
                </c:pt>
                <c:pt idx="482">
                  <c:v>13744</c:v>
                </c:pt>
                <c:pt idx="483">
                  <c:v>13793</c:v>
                </c:pt>
                <c:pt idx="484">
                  <c:v>13659</c:v>
                </c:pt>
                <c:pt idx="485">
                  <c:v>14080</c:v>
                </c:pt>
                <c:pt idx="486">
                  <c:v>13994</c:v>
                </c:pt>
                <c:pt idx="487">
                  <c:v>13761</c:v>
                </c:pt>
                <c:pt idx="488">
                  <c:v>13812</c:v>
                </c:pt>
                <c:pt idx="489">
                  <c:v>13815</c:v>
                </c:pt>
                <c:pt idx="490">
                  <c:v>13843</c:v>
                </c:pt>
                <c:pt idx="491">
                  <c:v>13780</c:v>
                </c:pt>
                <c:pt idx="492">
                  <c:v>13665</c:v>
                </c:pt>
                <c:pt idx="493">
                  <c:v>13853</c:v>
                </c:pt>
                <c:pt idx="494">
                  <c:v>13799</c:v>
                </c:pt>
                <c:pt idx="495">
                  <c:v>13726</c:v>
                </c:pt>
                <c:pt idx="496">
                  <c:v>13593</c:v>
                </c:pt>
                <c:pt idx="497">
                  <c:v>13733</c:v>
                </c:pt>
                <c:pt idx="498">
                  <c:v>13720</c:v>
                </c:pt>
                <c:pt idx="499">
                  <c:v>13722</c:v>
                </c:pt>
                <c:pt idx="500">
                  <c:v>13727</c:v>
                </c:pt>
                <c:pt idx="501">
                  <c:v>13567</c:v>
                </c:pt>
                <c:pt idx="502">
                  <c:v>13519</c:v>
                </c:pt>
                <c:pt idx="503">
                  <c:v>13619</c:v>
                </c:pt>
                <c:pt idx="504">
                  <c:v>13689</c:v>
                </c:pt>
                <c:pt idx="505">
                  <c:v>13526</c:v>
                </c:pt>
                <c:pt idx="506">
                  <c:v>13478</c:v>
                </c:pt>
                <c:pt idx="507">
                  <c:v>13516</c:v>
                </c:pt>
                <c:pt idx="508">
                  <c:v>13592</c:v>
                </c:pt>
                <c:pt idx="509">
                  <c:v>13374</c:v>
                </c:pt>
                <c:pt idx="510">
                  <c:v>13275</c:v>
                </c:pt>
                <c:pt idx="511">
                  <c:v>13571</c:v>
                </c:pt>
                <c:pt idx="512">
                  <c:v>13658</c:v>
                </c:pt>
                <c:pt idx="513">
                  <c:v>13527</c:v>
                </c:pt>
                <c:pt idx="514">
                  <c:v>13397</c:v>
                </c:pt>
                <c:pt idx="515">
                  <c:v>13229</c:v>
                </c:pt>
                <c:pt idx="516">
                  <c:v>13426</c:v>
                </c:pt>
                <c:pt idx="517">
                  <c:v>13295</c:v>
                </c:pt>
                <c:pt idx="518">
                  <c:v>13289</c:v>
                </c:pt>
                <c:pt idx="519">
                  <c:v>13222</c:v>
                </c:pt>
                <c:pt idx="520">
                  <c:v>12995</c:v>
                </c:pt>
                <c:pt idx="521">
                  <c:v>13104</c:v>
                </c:pt>
                <c:pt idx="522">
                  <c:v>13017</c:v>
                </c:pt>
                <c:pt idx="523">
                  <c:v>12789</c:v>
                </c:pt>
                <c:pt idx="524">
                  <c:v>12485</c:v>
                </c:pt>
                <c:pt idx="525">
                  <c:v>12422</c:v>
                </c:pt>
                <c:pt idx="526">
                  <c:v>12123</c:v>
                </c:pt>
                <c:pt idx="527">
                  <c:v>11868</c:v>
                </c:pt>
                <c:pt idx="528">
                  <c:v>11540</c:v>
                </c:pt>
                <c:pt idx="529">
                  <c:v>11338</c:v>
                </c:pt>
                <c:pt idx="530">
                  <c:v>10876</c:v>
                </c:pt>
                <c:pt idx="531">
                  <c:v>10598</c:v>
                </c:pt>
                <c:pt idx="532">
                  <c:v>10116</c:v>
                </c:pt>
                <c:pt idx="533">
                  <c:v>9713</c:v>
                </c:pt>
                <c:pt idx="534">
                  <c:v>9420</c:v>
                </c:pt>
                <c:pt idx="535">
                  <c:v>9002</c:v>
                </c:pt>
                <c:pt idx="536">
                  <c:v>8531</c:v>
                </c:pt>
                <c:pt idx="537">
                  <c:v>8052</c:v>
                </c:pt>
                <c:pt idx="538">
                  <c:v>7606</c:v>
                </c:pt>
                <c:pt idx="539">
                  <c:v>7095</c:v>
                </c:pt>
                <c:pt idx="540">
                  <c:v>6510</c:v>
                </c:pt>
                <c:pt idx="541">
                  <c:v>5942</c:v>
                </c:pt>
                <c:pt idx="542">
                  <c:v>5609</c:v>
                </c:pt>
                <c:pt idx="543">
                  <c:v>5215</c:v>
                </c:pt>
                <c:pt idx="544">
                  <c:v>4741</c:v>
                </c:pt>
                <c:pt idx="545">
                  <c:v>4455</c:v>
                </c:pt>
                <c:pt idx="546">
                  <c:v>4159</c:v>
                </c:pt>
                <c:pt idx="547">
                  <c:v>3886</c:v>
                </c:pt>
                <c:pt idx="548">
                  <c:v>3475</c:v>
                </c:pt>
                <c:pt idx="549">
                  <c:v>3316</c:v>
                </c:pt>
                <c:pt idx="550">
                  <c:v>3027</c:v>
                </c:pt>
                <c:pt idx="551">
                  <c:v>2747</c:v>
                </c:pt>
                <c:pt idx="552">
                  <c:v>2605</c:v>
                </c:pt>
                <c:pt idx="553">
                  <c:v>2417</c:v>
                </c:pt>
                <c:pt idx="554">
                  <c:v>2265</c:v>
                </c:pt>
                <c:pt idx="555">
                  <c:v>2168</c:v>
                </c:pt>
                <c:pt idx="556">
                  <c:v>1923</c:v>
                </c:pt>
                <c:pt idx="557">
                  <c:v>1846</c:v>
                </c:pt>
                <c:pt idx="558">
                  <c:v>1750</c:v>
                </c:pt>
                <c:pt idx="559">
                  <c:v>1661</c:v>
                </c:pt>
                <c:pt idx="560">
                  <c:v>1578</c:v>
                </c:pt>
                <c:pt idx="561">
                  <c:v>1462</c:v>
                </c:pt>
                <c:pt idx="562">
                  <c:v>1389</c:v>
                </c:pt>
                <c:pt idx="563">
                  <c:v>1340</c:v>
                </c:pt>
                <c:pt idx="564">
                  <c:v>1266</c:v>
                </c:pt>
                <c:pt idx="565">
                  <c:v>1166</c:v>
                </c:pt>
                <c:pt idx="566">
                  <c:v>1104</c:v>
                </c:pt>
                <c:pt idx="567">
                  <c:v>1023</c:v>
                </c:pt>
                <c:pt idx="568">
                  <c:v>1020</c:v>
                </c:pt>
                <c:pt idx="569">
                  <c:v>948</c:v>
                </c:pt>
                <c:pt idx="570">
                  <c:v>878</c:v>
                </c:pt>
                <c:pt idx="571">
                  <c:v>918</c:v>
                </c:pt>
                <c:pt idx="572">
                  <c:v>791</c:v>
                </c:pt>
                <c:pt idx="573">
                  <c:v>773</c:v>
                </c:pt>
                <c:pt idx="574">
                  <c:v>729</c:v>
                </c:pt>
                <c:pt idx="575">
                  <c:v>726</c:v>
                </c:pt>
                <c:pt idx="576">
                  <c:v>705</c:v>
                </c:pt>
                <c:pt idx="577">
                  <c:v>680</c:v>
                </c:pt>
                <c:pt idx="578">
                  <c:v>719</c:v>
                </c:pt>
                <c:pt idx="579">
                  <c:v>642</c:v>
                </c:pt>
                <c:pt idx="580">
                  <c:v>658</c:v>
                </c:pt>
                <c:pt idx="581">
                  <c:v>600</c:v>
                </c:pt>
                <c:pt idx="582">
                  <c:v>572</c:v>
                </c:pt>
                <c:pt idx="583">
                  <c:v>549</c:v>
                </c:pt>
                <c:pt idx="584">
                  <c:v>543</c:v>
                </c:pt>
                <c:pt idx="585">
                  <c:v>590</c:v>
                </c:pt>
                <c:pt idx="586">
                  <c:v>575</c:v>
                </c:pt>
                <c:pt idx="587">
                  <c:v>564</c:v>
                </c:pt>
                <c:pt idx="588">
                  <c:v>524</c:v>
                </c:pt>
                <c:pt idx="589">
                  <c:v>524</c:v>
                </c:pt>
                <c:pt idx="590">
                  <c:v>539</c:v>
                </c:pt>
                <c:pt idx="591">
                  <c:v>503</c:v>
                </c:pt>
                <c:pt idx="592">
                  <c:v>517</c:v>
                </c:pt>
                <c:pt idx="593">
                  <c:v>456</c:v>
                </c:pt>
                <c:pt idx="594">
                  <c:v>489</c:v>
                </c:pt>
                <c:pt idx="595">
                  <c:v>482</c:v>
                </c:pt>
                <c:pt idx="596">
                  <c:v>496</c:v>
                </c:pt>
                <c:pt idx="597">
                  <c:v>478</c:v>
                </c:pt>
                <c:pt idx="598">
                  <c:v>507</c:v>
                </c:pt>
                <c:pt idx="599">
                  <c:v>505</c:v>
                </c:pt>
                <c:pt idx="600">
                  <c:v>417</c:v>
                </c:pt>
                <c:pt idx="601">
                  <c:v>451</c:v>
                </c:pt>
                <c:pt idx="602">
                  <c:v>506</c:v>
                </c:pt>
                <c:pt idx="603">
                  <c:v>464</c:v>
                </c:pt>
                <c:pt idx="604">
                  <c:v>481</c:v>
                </c:pt>
                <c:pt idx="605">
                  <c:v>481</c:v>
                </c:pt>
                <c:pt idx="606">
                  <c:v>481</c:v>
                </c:pt>
                <c:pt idx="607">
                  <c:v>471</c:v>
                </c:pt>
                <c:pt idx="608">
                  <c:v>434</c:v>
                </c:pt>
                <c:pt idx="609">
                  <c:v>421</c:v>
                </c:pt>
                <c:pt idx="610">
                  <c:v>468</c:v>
                </c:pt>
                <c:pt idx="611">
                  <c:v>420</c:v>
                </c:pt>
                <c:pt idx="612">
                  <c:v>431</c:v>
                </c:pt>
                <c:pt idx="613">
                  <c:v>449</c:v>
                </c:pt>
                <c:pt idx="614">
                  <c:v>448</c:v>
                </c:pt>
                <c:pt idx="615">
                  <c:v>430</c:v>
                </c:pt>
                <c:pt idx="616">
                  <c:v>469</c:v>
                </c:pt>
                <c:pt idx="617">
                  <c:v>452</c:v>
                </c:pt>
                <c:pt idx="618">
                  <c:v>409</c:v>
                </c:pt>
                <c:pt idx="619">
                  <c:v>470</c:v>
                </c:pt>
                <c:pt idx="620">
                  <c:v>430</c:v>
                </c:pt>
                <c:pt idx="621">
                  <c:v>476</c:v>
                </c:pt>
                <c:pt idx="622">
                  <c:v>455</c:v>
                </c:pt>
                <c:pt idx="623">
                  <c:v>416</c:v>
                </c:pt>
                <c:pt idx="624">
                  <c:v>418</c:v>
                </c:pt>
                <c:pt idx="625">
                  <c:v>400</c:v>
                </c:pt>
                <c:pt idx="626">
                  <c:v>374</c:v>
                </c:pt>
                <c:pt idx="627">
                  <c:v>385</c:v>
                </c:pt>
                <c:pt idx="628">
                  <c:v>417</c:v>
                </c:pt>
                <c:pt idx="629">
                  <c:v>438</c:v>
                </c:pt>
                <c:pt idx="630">
                  <c:v>384</c:v>
                </c:pt>
                <c:pt idx="631">
                  <c:v>432</c:v>
                </c:pt>
                <c:pt idx="632">
                  <c:v>413</c:v>
                </c:pt>
                <c:pt idx="633">
                  <c:v>411</c:v>
                </c:pt>
                <c:pt idx="634">
                  <c:v>384</c:v>
                </c:pt>
                <c:pt idx="635">
                  <c:v>409</c:v>
                </c:pt>
                <c:pt idx="636">
                  <c:v>385</c:v>
                </c:pt>
                <c:pt idx="637">
                  <c:v>441</c:v>
                </c:pt>
                <c:pt idx="638">
                  <c:v>431</c:v>
                </c:pt>
                <c:pt idx="639">
                  <c:v>412</c:v>
                </c:pt>
                <c:pt idx="640">
                  <c:v>444</c:v>
                </c:pt>
                <c:pt idx="641">
                  <c:v>403</c:v>
                </c:pt>
                <c:pt idx="642">
                  <c:v>407</c:v>
                </c:pt>
                <c:pt idx="643">
                  <c:v>410</c:v>
                </c:pt>
                <c:pt idx="644">
                  <c:v>413</c:v>
                </c:pt>
                <c:pt idx="645">
                  <c:v>416</c:v>
                </c:pt>
                <c:pt idx="646">
                  <c:v>391</c:v>
                </c:pt>
                <c:pt idx="647">
                  <c:v>400</c:v>
                </c:pt>
                <c:pt idx="648">
                  <c:v>394</c:v>
                </c:pt>
                <c:pt idx="649">
                  <c:v>372</c:v>
                </c:pt>
                <c:pt idx="650">
                  <c:v>402</c:v>
                </c:pt>
                <c:pt idx="651">
                  <c:v>411</c:v>
                </c:pt>
                <c:pt idx="652">
                  <c:v>385</c:v>
                </c:pt>
                <c:pt idx="653">
                  <c:v>390</c:v>
                </c:pt>
                <c:pt idx="654">
                  <c:v>402</c:v>
                </c:pt>
                <c:pt idx="655">
                  <c:v>389</c:v>
                </c:pt>
                <c:pt idx="656">
                  <c:v>412</c:v>
                </c:pt>
                <c:pt idx="657">
                  <c:v>382</c:v>
                </c:pt>
                <c:pt idx="658">
                  <c:v>418</c:v>
                </c:pt>
                <c:pt idx="659">
                  <c:v>361</c:v>
                </c:pt>
                <c:pt idx="660">
                  <c:v>361</c:v>
                </c:pt>
                <c:pt idx="661">
                  <c:v>388</c:v>
                </c:pt>
                <c:pt idx="662">
                  <c:v>397</c:v>
                </c:pt>
                <c:pt idx="663">
                  <c:v>412</c:v>
                </c:pt>
                <c:pt idx="664">
                  <c:v>384</c:v>
                </c:pt>
                <c:pt idx="665">
                  <c:v>347</c:v>
                </c:pt>
                <c:pt idx="666">
                  <c:v>380</c:v>
                </c:pt>
                <c:pt idx="667">
                  <c:v>344</c:v>
                </c:pt>
                <c:pt idx="668">
                  <c:v>361</c:v>
                </c:pt>
                <c:pt idx="669">
                  <c:v>385</c:v>
                </c:pt>
                <c:pt idx="670">
                  <c:v>362</c:v>
                </c:pt>
                <c:pt idx="671">
                  <c:v>358</c:v>
                </c:pt>
                <c:pt idx="672">
                  <c:v>346</c:v>
                </c:pt>
                <c:pt idx="673">
                  <c:v>386</c:v>
                </c:pt>
                <c:pt idx="674">
                  <c:v>377</c:v>
                </c:pt>
                <c:pt idx="675">
                  <c:v>348</c:v>
                </c:pt>
                <c:pt idx="676">
                  <c:v>369</c:v>
                </c:pt>
                <c:pt idx="677">
                  <c:v>360</c:v>
                </c:pt>
                <c:pt idx="678">
                  <c:v>359</c:v>
                </c:pt>
                <c:pt idx="679">
                  <c:v>297</c:v>
                </c:pt>
                <c:pt idx="680">
                  <c:v>342</c:v>
                </c:pt>
                <c:pt idx="681">
                  <c:v>349</c:v>
                </c:pt>
                <c:pt idx="682">
                  <c:v>370</c:v>
                </c:pt>
                <c:pt idx="683">
                  <c:v>342</c:v>
                </c:pt>
                <c:pt idx="684">
                  <c:v>359</c:v>
                </c:pt>
                <c:pt idx="685">
                  <c:v>376</c:v>
                </c:pt>
                <c:pt idx="686">
                  <c:v>336</c:v>
                </c:pt>
                <c:pt idx="687">
                  <c:v>340</c:v>
                </c:pt>
                <c:pt idx="688">
                  <c:v>340</c:v>
                </c:pt>
                <c:pt idx="689">
                  <c:v>353</c:v>
                </c:pt>
                <c:pt idx="690">
                  <c:v>363</c:v>
                </c:pt>
                <c:pt idx="691">
                  <c:v>353</c:v>
                </c:pt>
                <c:pt idx="692">
                  <c:v>363</c:v>
                </c:pt>
                <c:pt idx="693">
                  <c:v>308</c:v>
                </c:pt>
                <c:pt idx="694">
                  <c:v>327</c:v>
                </c:pt>
                <c:pt idx="695">
                  <c:v>318</c:v>
                </c:pt>
                <c:pt idx="696">
                  <c:v>354</c:v>
                </c:pt>
                <c:pt idx="697">
                  <c:v>360</c:v>
                </c:pt>
                <c:pt idx="698">
                  <c:v>305</c:v>
                </c:pt>
                <c:pt idx="699">
                  <c:v>347</c:v>
                </c:pt>
                <c:pt idx="700">
                  <c:v>307</c:v>
                </c:pt>
                <c:pt idx="701">
                  <c:v>312</c:v>
                </c:pt>
                <c:pt idx="702">
                  <c:v>338</c:v>
                </c:pt>
                <c:pt idx="703">
                  <c:v>339</c:v>
                </c:pt>
                <c:pt idx="704">
                  <c:v>356</c:v>
                </c:pt>
                <c:pt idx="705">
                  <c:v>319</c:v>
                </c:pt>
                <c:pt idx="706">
                  <c:v>329</c:v>
                </c:pt>
                <c:pt idx="707">
                  <c:v>317</c:v>
                </c:pt>
                <c:pt idx="708">
                  <c:v>337</c:v>
                </c:pt>
                <c:pt idx="709">
                  <c:v>304</c:v>
                </c:pt>
                <c:pt idx="710">
                  <c:v>343</c:v>
                </c:pt>
                <c:pt idx="711">
                  <c:v>345</c:v>
                </c:pt>
                <c:pt idx="712">
                  <c:v>315</c:v>
                </c:pt>
                <c:pt idx="713">
                  <c:v>310</c:v>
                </c:pt>
                <c:pt idx="714">
                  <c:v>317</c:v>
                </c:pt>
                <c:pt idx="715">
                  <c:v>309</c:v>
                </c:pt>
                <c:pt idx="716">
                  <c:v>329</c:v>
                </c:pt>
                <c:pt idx="717">
                  <c:v>311</c:v>
                </c:pt>
                <c:pt idx="718">
                  <c:v>307</c:v>
                </c:pt>
                <c:pt idx="719">
                  <c:v>325</c:v>
                </c:pt>
                <c:pt idx="720">
                  <c:v>301</c:v>
                </c:pt>
                <c:pt idx="721">
                  <c:v>273</c:v>
                </c:pt>
                <c:pt idx="722">
                  <c:v>319</c:v>
                </c:pt>
                <c:pt idx="723">
                  <c:v>311</c:v>
                </c:pt>
                <c:pt idx="724">
                  <c:v>293</c:v>
                </c:pt>
                <c:pt idx="725">
                  <c:v>344</c:v>
                </c:pt>
                <c:pt idx="726">
                  <c:v>291</c:v>
                </c:pt>
                <c:pt idx="727">
                  <c:v>283</c:v>
                </c:pt>
                <c:pt idx="728">
                  <c:v>263</c:v>
                </c:pt>
                <c:pt idx="729">
                  <c:v>275</c:v>
                </c:pt>
                <c:pt idx="730">
                  <c:v>313</c:v>
                </c:pt>
                <c:pt idx="731">
                  <c:v>286</c:v>
                </c:pt>
                <c:pt idx="732">
                  <c:v>309</c:v>
                </c:pt>
                <c:pt idx="733">
                  <c:v>293</c:v>
                </c:pt>
                <c:pt idx="734">
                  <c:v>305</c:v>
                </c:pt>
                <c:pt idx="735">
                  <c:v>301</c:v>
                </c:pt>
                <c:pt idx="736">
                  <c:v>312</c:v>
                </c:pt>
                <c:pt idx="737">
                  <c:v>287</c:v>
                </c:pt>
                <c:pt idx="738">
                  <c:v>298</c:v>
                </c:pt>
                <c:pt idx="739">
                  <c:v>291</c:v>
                </c:pt>
                <c:pt idx="740">
                  <c:v>265</c:v>
                </c:pt>
                <c:pt idx="741">
                  <c:v>301</c:v>
                </c:pt>
                <c:pt idx="742">
                  <c:v>297</c:v>
                </c:pt>
                <c:pt idx="743">
                  <c:v>292</c:v>
                </c:pt>
                <c:pt idx="744">
                  <c:v>244</c:v>
                </c:pt>
                <c:pt idx="745">
                  <c:v>278</c:v>
                </c:pt>
                <c:pt idx="746">
                  <c:v>286</c:v>
                </c:pt>
                <c:pt idx="747">
                  <c:v>240</c:v>
                </c:pt>
                <c:pt idx="748">
                  <c:v>265</c:v>
                </c:pt>
                <c:pt idx="749">
                  <c:v>279</c:v>
                </c:pt>
                <c:pt idx="750">
                  <c:v>280</c:v>
                </c:pt>
                <c:pt idx="751">
                  <c:v>248</c:v>
                </c:pt>
                <c:pt idx="752">
                  <c:v>257</c:v>
                </c:pt>
                <c:pt idx="753">
                  <c:v>257</c:v>
                </c:pt>
                <c:pt idx="754">
                  <c:v>284</c:v>
                </c:pt>
                <c:pt idx="755">
                  <c:v>259</c:v>
                </c:pt>
                <c:pt idx="756">
                  <c:v>244</c:v>
                </c:pt>
                <c:pt idx="757">
                  <c:v>270</c:v>
                </c:pt>
                <c:pt idx="758">
                  <c:v>251</c:v>
                </c:pt>
                <c:pt idx="759">
                  <c:v>274</c:v>
                </c:pt>
                <c:pt idx="760">
                  <c:v>261</c:v>
                </c:pt>
                <c:pt idx="761">
                  <c:v>249</c:v>
                </c:pt>
                <c:pt idx="762">
                  <c:v>233</c:v>
                </c:pt>
                <c:pt idx="763">
                  <c:v>251</c:v>
                </c:pt>
                <c:pt idx="764">
                  <c:v>254</c:v>
                </c:pt>
                <c:pt idx="765">
                  <c:v>252</c:v>
                </c:pt>
                <c:pt idx="766">
                  <c:v>222</c:v>
                </c:pt>
                <c:pt idx="767">
                  <c:v>265</c:v>
                </c:pt>
                <c:pt idx="768">
                  <c:v>246</c:v>
                </c:pt>
                <c:pt idx="769">
                  <c:v>223</c:v>
                </c:pt>
                <c:pt idx="770">
                  <c:v>231</c:v>
                </c:pt>
                <c:pt idx="771">
                  <c:v>217</c:v>
                </c:pt>
                <c:pt idx="772">
                  <c:v>222</c:v>
                </c:pt>
                <c:pt idx="773">
                  <c:v>259</c:v>
                </c:pt>
                <c:pt idx="774">
                  <c:v>231</c:v>
                </c:pt>
                <c:pt idx="775">
                  <c:v>252</c:v>
                </c:pt>
                <c:pt idx="776">
                  <c:v>257</c:v>
                </c:pt>
                <c:pt idx="777">
                  <c:v>220</c:v>
                </c:pt>
                <c:pt idx="778">
                  <c:v>255</c:v>
                </c:pt>
                <c:pt idx="779">
                  <c:v>240</c:v>
                </c:pt>
                <c:pt idx="780">
                  <c:v>247</c:v>
                </c:pt>
                <c:pt idx="781">
                  <c:v>253</c:v>
                </c:pt>
                <c:pt idx="782">
                  <c:v>256</c:v>
                </c:pt>
                <c:pt idx="783">
                  <c:v>215</c:v>
                </c:pt>
                <c:pt idx="784">
                  <c:v>225</c:v>
                </c:pt>
                <c:pt idx="785">
                  <c:v>252</c:v>
                </c:pt>
                <c:pt idx="786">
                  <c:v>244</c:v>
                </c:pt>
                <c:pt idx="787">
                  <c:v>218</c:v>
                </c:pt>
                <c:pt idx="788">
                  <c:v>216</c:v>
                </c:pt>
                <c:pt idx="789">
                  <c:v>194</c:v>
                </c:pt>
                <c:pt idx="790">
                  <c:v>221</c:v>
                </c:pt>
                <c:pt idx="791">
                  <c:v>224</c:v>
                </c:pt>
                <c:pt idx="792">
                  <c:v>238</c:v>
                </c:pt>
                <c:pt idx="793">
                  <c:v>230</c:v>
                </c:pt>
                <c:pt idx="794">
                  <c:v>229</c:v>
                </c:pt>
                <c:pt idx="795">
                  <c:v>235</c:v>
                </c:pt>
                <c:pt idx="796">
                  <c:v>228</c:v>
                </c:pt>
                <c:pt idx="797">
                  <c:v>237</c:v>
                </c:pt>
                <c:pt idx="798">
                  <c:v>215</c:v>
                </c:pt>
                <c:pt idx="799">
                  <c:v>190</c:v>
                </c:pt>
                <c:pt idx="800">
                  <c:v>185</c:v>
                </c:pt>
                <c:pt idx="801">
                  <c:v>217</c:v>
                </c:pt>
                <c:pt idx="802">
                  <c:v>204</c:v>
                </c:pt>
                <c:pt idx="803">
                  <c:v>210</c:v>
                </c:pt>
                <c:pt idx="804">
                  <c:v>217</c:v>
                </c:pt>
                <c:pt idx="805">
                  <c:v>217</c:v>
                </c:pt>
                <c:pt idx="806">
                  <c:v>209</c:v>
                </c:pt>
                <c:pt idx="807">
                  <c:v>195</c:v>
                </c:pt>
                <c:pt idx="808">
                  <c:v>217</c:v>
                </c:pt>
                <c:pt idx="809">
                  <c:v>209</c:v>
                </c:pt>
                <c:pt idx="810">
                  <c:v>208</c:v>
                </c:pt>
                <c:pt idx="811">
                  <c:v>207</c:v>
                </c:pt>
                <c:pt idx="812">
                  <c:v>184</c:v>
                </c:pt>
                <c:pt idx="813">
                  <c:v>183</c:v>
                </c:pt>
                <c:pt idx="814">
                  <c:v>187</c:v>
                </c:pt>
                <c:pt idx="815">
                  <c:v>218</c:v>
                </c:pt>
                <c:pt idx="816">
                  <c:v>171</c:v>
                </c:pt>
                <c:pt idx="817">
                  <c:v>191</c:v>
                </c:pt>
                <c:pt idx="818">
                  <c:v>186</c:v>
                </c:pt>
                <c:pt idx="819">
                  <c:v>176</c:v>
                </c:pt>
                <c:pt idx="820">
                  <c:v>165</c:v>
                </c:pt>
                <c:pt idx="821">
                  <c:v>164</c:v>
                </c:pt>
                <c:pt idx="822">
                  <c:v>181</c:v>
                </c:pt>
                <c:pt idx="823">
                  <c:v>184</c:v>
                </c:pt>
                <c:pt idx="824">
                  <c:v>174</c:v>
                </c:pt>
                <c:pt idx="825">
                  <c:v>175</c:v>
                </c:pt>
                <c:pt idx="826">
                  <c:v>180</c:v>
                </c:pt>
                <c:pt idx="827">
                  <c:v>161</c:v>
                </c:pt>
                <c:pt idx="828">
                  <c:v>189</c:v>
                </c:pt>
                <c:pt idx="829">
                  <c:v>188</c:v>
                </c:pt>
                <c:pt idx="830">
                  <c:v>153</c:v>
                </c:pt>
                <c:pt idx="831">
                  <c:v>188</c:v>
                </c:pt>
                <c:pt idx="832">
                  <c:v>172</c:v>
                </c:pt>
                <c:pt idx="833">
                  <c:v>169</c:v>
                </c:pt>
                <c:pt idx="834">
                  <c:v>165</c:v>
                </c:pt>
                <c:pt idx="835">
                  <c:v>179</c:v>
                </c:pt>
                <c:pt idx="836">
                  <c:v>158</c:v>
                </c:pt>
                <c:pt idx="837">
                  <c:v>155</c:v>
                </c:pt>
                <c:pt idx="838">
                  <c:v>154</c:v>
                </c:pt>
                <c:pt idx="839">
                  <c:v>153</c:v>
                </c:pt>
                <c:pt idx="840">
                  <c:v>162</c:v>
                </c:pt>
                <c:pt idx="841">
                  <c:v>172</c:v>
                </c:pt>
                <c:pt idx="842">
                  <c:v>150</c:v>
                </c:pt>
                <c:pt idx="843">
                  <c:v>143</c:v>
                </c:pt>
                <c:pt idx="844">
                  <c:v>160</c:v>
                </c:pt>
                <c:pt idx="845">
                  <c:v>153</c:v>
                </c:pt>
                <c:pt idx="846">
                  <c:v>166</c:v>
                </c:pt>
                <c:pt idx="847">
                  <c:v>156</c:v>
                </c:pt>
                <c:pt idx="848">
                  <c:v>149</c:v>
                </c:pt>
                <c:pt idx="849">
                  <c:v>157</c:v>
                </c:pt>
                <c:pt idx="850">
                  <c:v>147</c:v>
                </c:pt>
                <c:pt idx="851">
                  <c:v>162</c:v>
                </c:pt>
                <c:pt idx="852">
                  <c:v>137</c:v>
                </c:pt>
                <c:pt idx="853">
                  <c:v>163</c:v>
                </c:pt>
                <c:pt idx="854">
                  <c:v>130</c:v>
                </c:pt>
                <c:pt idx="855">
                  <c:v>159</c:v>
                </c:pt>
                <c:pt idx="856">
                  <c:v>155</c:v>
                </c:pt>
                <c:pt idx="857">
                  <c:v>147</c:v>
                </c:pt>
                <c:pt idx="858">
                  <c:v>142</c:v>
                </c:pt>
                <c:pt idx="859">
                  <c:v>163</c:v>
                </c:pt>
                <c:pt idx="860">
                  <c:v>154</c:v>
                </c:pt>
                <c:pt idx="861">
                  <c:v>133</c:v>
                </c:pt>
                <c:pt idx="862">
                  <c:v>133</c:v>
                </c:pt>
                <c:pt idx="863">
                  <c:v>168</c:v>
                </c:pt>
                <c:pt idx="864">
                  <c:v>132</c:v>
                </c:pt>
                <c:pt idx="865">
                  <c:v>131</c:v>
                </c:pt>
                <c:pt idx="866">
                  <c:v>131</c:v>
                </c:pt>
                <c:pt idx="867">
                  <c:v>122</c:v>
                </c:pt>
                <c:pt idx="868">
                  <c:v>140</c:v>
                </c:pt>
                <c:pt idx="869">
                  <c:v>128</c:v>
                </c:pt>
                <c:pt idx="870">
                  <c:v>123</c:v>
                </c:pt>
                <c:pt idx="871">
                  <c:v>156</c:v>
                </c:pt>
                <c:pt idx="872">
                  <c:v>134</c:v>
                </c:pt>
                <c:pt idx="873">
                  <c:v>148</c:v>
                </c:pt>
                <c:pt idx="874">
                  <c:v>126</c:v>
                </c:pt>
                <c:pt idx="875">
                  <c:v>124</c:v>
                </c:pt>
                <c:pt idx="876">
                  <c:v>115</c:v>
                </c:pt>
                <c:pt idx="877">
                  <c:v>129</c:v>
                </c:pt>
                <c:pt idx="878">
                  <c:v>133</c:v>
                </c:pt>
                <c:pt idx="879">
                  <c:v>142</c:v>
                </c:pt>
                <c:pt idx="880">
                  <c:v>125</c:v>
                </c:pt>
                <c:pt idx="881">
                  <c:v>132</c:v>
                </c:pt>
                <c:pt idx="882">
                  <c:v>102</c:v>
                </c:pt>
                <c:pt idx="883">
                  <c:v>110</c:v>
                </c:pt>
                <c:pt idx="884">
                  <c:v>114</c:v>
                </c:pt>
                <c:pt idx="885">
                  <c:v>122</c:v>
                </c:pt>
                <c:pt idx="886">
                  <c:v>120</c:v>
                </c:pt>
                <c:pt idx="887">
                  <c:v>121</c:v>
                </c:pt>
                <c:pt idx="888">
                  <c:v>139</c:v>
                </c:pt>
                <c:pt idx="889">
                  <c:v>114</c:v>
                </c:pt>
                <c:pt idx="890">
                  <c:v>97</c:v>
                </c:pt>
                <c:pt idx="891">
                  <c:v>92</c:v>
                </c:pt>
                <c:pt idx="892">
                  <c:v>124</c:v>
                </c:pt>
                <c:pt idx="893">
                  <c:v>131</c:v>
                </c:pt>
                <c:pt idx="894">
                  <c:v>95</c:v>
                </c:pt>
                <c:pt idx="895">
                  <c:v>126</c:v>
                </c:pt>
                <c:pt idx="896">
                  <c:v>110</c:v>
                </c:pt>
                <c:pt idx="897">
                  <c:v>107</c:v>
                </c:pt>
                <c:pt idx="898">
                  <c:v>83</c:v>
                </c:pt>
                <c:pt idx="899">
                  <c:v>100</c:v>
                </c:pt>
                <c:pt idx="900">
                  <c:v>116</c:v>
                </c:pt>
                <c:pt idx="901">
                  <c:v>102</c:v>
                </c:pt>
                <c:pt idx="902">
                  <c:v>104</c:v>
                </c:pt>
                <c:pt idx="903">
                  <c:v>94</c:v>
                </c:pt>
                <c:pt idx="904">
                  <c:v>88</c:v>
                </c:pt>
                <c:pt idx="905">
                  <c:v>99</c:v>
                </c:pt>
                <c:pt idx="906">
                  <c:v>93</c:v>
                </c:pt>
                <c:pt idx="907">
                  <c:v>87</c:v>
                </c:pt>
                <c:pt idx="908">
                  <c:v>96</c:v>
                </c:pt>
                <c:pt idx="909">
                  <c:v>89</c:v>
                </c:pt>
                <c:pt idx="910">
                  <c:v>104</c:v>
                </c:pt>
                <c:pt idx="911">
                  <c:v>107</c:v>
                </c:pt>
                <c:pt idx="912">
                  <c:v>94</c:v>
                </c:pt>
                <c:pt idx="913">
                  <c:v>88</c:v>
                </c:pt>
                <c:pt idx="914">
                  <c:v>81</c:v>
                </c:pt>
                <c:pt idx="915">
                  <c:v>80</c:v>
                </c:pt>
                <c:pt idx="916">
                  <c:v>80</c:v>
                </c:pt>
                <c:pt idx="917">
                  <c:v>94</c:v>
                </c:pt>
                <c:pt idx="918">
                  <c:v>74</c:v>
                </c:pt>
                <c:pt idx="919">
                  <c:v>88</c:v>
                </c:pt>
                <c:pt idx="920">
                  <c:v>107</c:v>
                </c:pt>
                <c:pt idx="921">
                  <c:v>75</c:v>
                </c:pt>
                <c:pt idx="922">
                  <c:v>78</c:v>
                </c:pt>
                <c:pt idx="923">
                  <c:v>75</c:v>
                </c:pt>
                <c:pt idx="924">
                  <c:v>64</c:v>
                </c:pt>
                <c:pt idx="925">
                  <c:v>90</c:v>
                </c:pt>
                <c:pt idx="926">
                  <c:v>64</c:v>
                </c:pt>
                <c:pt idx="927">
                  <c:v>74</c:v>
                </c:pt>
                <c:pt idx="928">
                  <c:v>86</c:v>
                </c:pt>
                <c:pt idx="929">
                  <c:v>64</c:v>
                </c:pt>
                <c:pt idx="930">
                  <c:v>76</c:v>
                </c:pt>
                <c:pt idx="931">
                  <c:v>82</c:v>
                </c:pt>
                <c:pt idx="932">
                  <c:v>86</c:v>
                </c:pt>
                <c:pt idx="933">
                  <c:v>67</c:v>
                </c:pt>
                <c:pt idx="934">
                  <c:v>79</c:v>
                </c:pt>
                <c:pt idx="935">
                  <c:v>83</c:v>
                </c:pt>
                <c:pt idx="936">
                  <c:v>63</c:v>
                </c:pt>
                <c:pt idx="937">
                  <c:v>75</c:v>
                </c:pt>
                <c:pt idx="938">
                  <c:v>79</c:v>
                </c:pt>
                <c:pt idx="939">
                  <c:v>62</c:v>
                </c:pt>
                <c:pt idx="940">
                  <c:v>66</c:v>
                </c:pt>
                <c:pt idx="941">
                  <c:v>50</c:v>
                </c:pt>
                <c:pt idx="942">
                  <c:v>89</c:v>
                </c:pt>
                <c:pt idx="943">
                  <c:v>62</c:v>
                </c:pt>
                <c:pt idx="944">
                  <c:v>71</c:v>
                </c:pt>
                <c:pt idx="945">
                  <c:v>68</c:v>
                </c:pt>
                <c:pt idx="946">
                  <c:v>65</c:v>
                </c:pt>
                <c:pt idx="947">
                  <c:v>58</c:v>
                </c:pt>
                <c:pt idx="948">
                  <c:v>52</c:v>
                </c:pt>
                <c:pt idx="949">
                  <c:v>58</c:v>
                </c:pt>
                <c:pt idx="950">
                  <c:v>89</c:v>
                </c:pt>
                <c:pt idx="951">
                  <c:v>58</c:v>
                </c:pt>
                <c:pt idx="952">
                  <c:v>51</c:v>
                </c:pt>
                <c:pt idx="953">
                  <c:v>52</c:v>
                </c:pt>
                <c:pt idx="954">
                  <c:v>58</c:v>
                </c:pt>
                <c:pt idx="955">
                  <c:v>61</c:v>
                </c:pt>
                <c:pt idx="956">
                  <c:v>65</c:v>
                </c:pt>
                <c:pt idx="957">
                  <c:v>52</c:v>
                </c:pt>
                <c:pt idx="958">
                  <c:v>52</c:v>
                </c:pt>
                <c:pt idx="959">
                  <c:v>55</c:v>
                </c:pt>
                <c:pt idx="960">
                  <c:v>49</c:v>
                </c:pt>
                <c:pt idx="961">
                  <c:v>56</c:v>
                </c:pt>
                <c:pt idx="962">
                  <c:v>49</c:v>
                </c:pt>
                <c:pt idx="963">
                  <c:v>43</c:v>
                </c:pt>
                <c:pt idx="964">
                  <c:v>51</c:v>
                </c:pt>
                <c:pt idx="965">
                  <c:v>51</c:v>
                </c:pt>
                <c:pt idx="966">
                  <c:v>49</c:v>
                </c:pt>
                <c:pt idx="967">
                  <c:v>48</c:v>
                </c:pt>
                <c:pt idx="968">
                  <c:v>53</c:v>
                </c:pt>
                <c:pt idx="969">
                  <c:v>49</c:v>
                </c:pt>
                <c:pt idx="970">
                  <c:v>52</c:v>
                </c:pt>
                <c:pt idx="971">
                  <c:v>36</c:v>
                </c:pt>
                <c:pt idx="972">
                  <c:v>52</c:v>
                </c:pt>
                <c:pt idx="973">
                  <c:v>37</c:v>
                </c:pt>
                <c:pt idx="974">
                  <c:v>53</c:v>
                </c:pt>
                <c:pt idx="975">
                  <c:v>50</c:v>
                </c:pt>
                <c:pt idx="976">
                  <c:v>37</c:v>
                </c:pt>
                <c:pt idx="977">
                  <c:v>46</c:v>
                </c:pt>
                <c:pt idx="978">
                  <c:v>36</c:v>
                </c:pt>
                <c:pt idx="979">
                  <c:v>46</c:v>
                </c:pt>
                <c:pt idx="980">
                  <c:v>46</c:v>
                </c:pt>
                <c:pt idx="981">
                  <c:v>53</c:v>
                </c:pt>
                <c:pt idx="982">
                  <c:v>34</c:v>
                </c:pt>
                <c:pt idx="983">
                  <c:v>39</c:v>
                </c:pt>
                <c:pt idx="984">
                  <c:v>46</c:v>
                </c:pt>
                <c:pt idx="985">
                  <c:v>33</c:v>
                </c:pt>
                <c:pt idx="986">
                  <c:v>39</c:v>
                </c:pt>
                <c:pt idx="987">
                  <c:v>35</c:v>
                </c:pt>
                <c:pt idx="988">
                  <c:v>34</c:v>
                </c:pt>
                <c:pt idx="989">
                  <c:v>29</c:v>
                </c:pt>
                <c:pt idx="990">
                  <c:v>30</c:v>
                </c:pt>
                <c:pt idx="991">
                  <c:v>45</c:v>
                </c:pt>
                <c:pt idx="992">
                  <c:v>34</c:v>
                </c:pt>
                <c:pt idx="993">
                  <c:v>33</c:v>
                </c:pt>
                <c:pt idx="994">
                  <c:v>39</c:v>
                </c:pt>
                <c:pt idx="995">
                  <c:v>37</c:v>
                </c:pt>
                <c:pt idx="996">
                  <c:v>40</c:v>
                </c:pt>
                <c:pt idx="997">
                  <c:v>32</c:v>
                </c:pt>
                <c:pt idx="998">
                  <c:v>39</c:v>
                </c:pt>
                <c:pt idx="999">
                  <c:v>36</c:v>
                </c:pt>
                <c:pt idx="1000">
                  <c:v>39</c:v>
                </c:pt>
                <c:pt idx="1001">
                  <c:v>41</c:v>
                </c:pt>
                <c:pt idx="1002">
                  <c:v>26</c:v>
                </c:pt>
                <c:pt idx="1003">
                  <c:v>28</c:v>
                </c:pt>
                <c:pt idx="1004">
                  <c:v>29</c:v>
                </c:pt>
                <c:pt idx="1005">
                  <c:v>32</c:v>
                </c:pt>
                <c:pt idx="1006">
                  <c:v>27</c:v>
                </c:pt>
                <c:pt idx="1007">
                  <c:v>33</c:v>
                </c:pt>
                <c:pt idx="1008">
                  <c:v>21</c:v>
                </c:pt>
                <c:pt idx="1009">
                  <c:v>30</c:v>
                </c:pt>
                <c:pt idx="1010">
                  <c:v>26</c:v>
                </c:pt>
                <c:pt idx="1011">
                  <c:v>29</c:v>
                </c:pt>
                <c:pt idx="1012">
                  <c:v>22</c:v>
                </c:pt>
                <c:pt idx="1013">
                  <c:v>24</c:v>
                </c:pt>
                <c:pt idx="1014">
                  <c:v>26</c:v>
                </c:pt>
                <c:pt idx="1015">
                  <c:v>33</c:v>
                </c:pt>
                <c:pt idx="1016">
                  <c:v>25</c:v>
                </c:pt>
                <c:pt idx="1017">
                  <c:v>30</c:v>
                </c:pt>
                <c:pt idx="1018">
                  <c:v>33</c:v>
                </c:pt>
                <c:pt idx="1019">
                  <c:v>23</c:v>
                </c:pt>
                <c:pt idx="1020">
                  <c:v>23</c:v>
                </c:pt>
                <c:pt idx="1021">
                  <c:v>15</c:v>
                </c:pt>
                <c:pt idx="1022">
                  <c:v>24</c:v>
                </c:pt>
                <c:pt idx="1023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8D-40B0-898B-D2FD46F08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83128"/>
        <c:axId val="434780832"/>
      </c:scatterChart>
      <c:valAx>
        <c:axId val="434783128"/>
        <c:scaling>
          <c:orientation val="minMax"/>
          <c:max val="700"/>
          <c:min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Channel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0832"/>
        <c:crosses val="autoZero"/>
        <c:crossBetween val="midCat"/>
      </c:valAx>
      <c:valAx>
        <c:axId val="434780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count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83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16360454943135"/>
          <c:y val="0.15798556430446195"/>
          <c:w val="0.13556146106736661"/>
          <c:h val="0.36979221347331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0.39944</cdr:x>
      <cdr:y>0.10294</cdr:y>
    </cdr:from>
    <cdr:to>
      <cdr:x>0.39944</cdr:x>
      <cdr:y>0.12647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8EC2AC7-3F31-4717-97C3-1F0267AF9FDA}"/>
            </a:ext>
          </a:extLst>
        </cdr:cNvPr>
        <cdr:cNvCxnSpPr/>
      </cdr:nvCxnSpPr>
      <cdr:spPr>
        <a:xfrm xmlns:a="http://schemas.openxmlformats.org/drawingml/2006/main">
          <a:off x="2033588" y="333376"/>
          <a:ext cx="0" cy="762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0.55441</cdr:x>
      <cdr:y>0.09804</cdr:y>
    </cdr:from>
    <cdr:to>
      <cdr:x>0.55441</cdr:x>
      <cdr:y>0.12157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24BA578-CAF8-4F40-B480-30FCBCF6BCCA}"/>
            </a:ext>
          </a:extLst>
        </cdr:cNvPr>
        <cdr:cNvCxnSpPr/>
      </cdr:nvCxnSpPr>
      <cdr:spPr>
        <a:xfrm xmlns:a="http://schemas.openxmlformats.org/drawingml/2006/main">
          <a:off x="2822576" y="317501"/>
          <a:ext cx="0" cy="762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0.71999</cdr:x>
      <cdr:y>0.48039</cdr:y>
    </cdr:from>
    <cdr:to>
      <cdr:x>0.81564</cdr:x>
      <cdr:y>0.56208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1CEE0D84-F41D-436E-8AE5-D225DFF8BB75}"/>
            </a:ext>
          </a:extLst>
        </cdr:cNvPr>
        <cdr:cNvSpPr txBox="1"/>
      </cdr:nvSpPr>
      <cdr:spPr>
        <a:xfrm xmlns:a="http://schemas.openxmlformats.org/drawingml/2006/main">
          <a:off x="3665538" y="1555750"/>
          <a:ext cx="486993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/>
            <a:t>Mo-k</a:t>
          </a:r>
        </a:p>
      </cdr:txBody>
    </cdr:sp>
  </cdr:relSizeAnchor>
  <cdr:relSizeAnchor xmlns:cdr="http://schemas.openxmlformats.org/drawingml/2006/chartDrawing">
    <cdr:from>
      <cdr:x>0.74088</cdr:x>
      <cdr:y>0.54853</cdr:y>
    </cdr:from>
    <cdr:to>
      <cdr:x>0.74119</cdr:x>
      <cdr:y>0.62696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877EC7D-D7EB-4095-9823-C30C8016320C}"/>
            </a:ext>
          </a:extLst>
        </cdr:cNvPr>
        <cdr:cNvCxnSpPr/>
      </cdr:nvCxnSpPr>
      <cdr:spPr>
        <a:xfrm xmlns:a="http://schemas.openxmlformats.org/drawingml/2006/main">
          <a:off x="3771900" y="1776414"/>
          <a:ext cx="1588" cy="254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0.81384</cdr:x>
      <cdr:y>0.54853</cdr:y>
    </cdr:from>
    <cdr:to>
      <cdr:x>0.81509</cdr:x>
      <cdr:y>0.5902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B877EC7D-D7EB-4095-9823-C30C8016320C}"/>
            </a:ext>
          </a:extLst>
        </cdr:cNvPr>
        <cdr:cNvCxnSpPr/>
      </cdr:nvCxnSpPr>
      <cdr:spPr>
        <a:xfrm xmlns:a="http://schemas.openxmlformats.org/drawingml/2006/main">
          <a:off x="4143375" y="1776414"/>
          <a:ext cx="6351" cy="1349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0.41815</cdr:x>
      <cdr:y>0.21422</cdr:y>
    </cdr:from>
    <cdr:to>
      <cdr:x>0.41877</cdr:x>
      <cdr:y>0.375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74466504-5C26-4AB5-8DD2-E03BAD95105F}"/>
            </a:ext>
          </a:extLst>
        </cdr:cNvPr>
        <cdr:cNvCxnSpPr/>
      </cdr:nvCxnSpPr>
      <cdr:spPr>
        <a:xfrm xmlns:a="http://schemas.openxmlformats.org/drawingml/2006/main" flipH="1">
          <a:off x="2128838" y="693737"/>
          <a:ext cx="3175" cy="5207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0.45182</cdr:x>
      <cdr:y>0.21765</cdr:y>
    </cdr:from>
    <cdr:to>
      <cdr:x>0.45182</cdr:x>
      <cdr:y>0.34853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FADBA7C5-8937-40EC-B823-DB3DF5069ABA}"/>
            </a:ext>
          </a:extLst>
        </cdr:cNvPr>
        <cdr:cNvCxnSpPr/>
      </cdr:nvCxnSpPr>
      <cdr:spPr>
        <a:xfrm xmlns:a="http://schemas.openxmlformats.org/drawingml/2006/main">
          <a:off x="2300288" y="704851"/>
          <a:ext cx="0" cy="42386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0.34206</cdr:x>
      <cdr:y>0.14804</cdr:y>
    </cdr:from>
    <cdr:to>
      <cdr:x>0.42875</cdr:x>
      <cdr:y>0.22973</cdr:y>
    </cdr:to>
    <cdr:sp macro="" textlink="">
      <cdr:nvSpPr>
        <cdr:cNvPr id="13" name="TextBox 2">
          <a:extLst xmlns:a="http://schemas.openxmlformats.org/drawingml/2006/main">
            <a:ext uri="{FF2B5EF4-FFF2-40B4-BE49-F238E27FC236}">
              <a16:creationId xmlns:a16="http://schemas.microsoft.com/office/drawing/2014/main" id="{AA68D81A-7438-40F6-896E-64F5C0A1A0E2}"/>
            </a:ext>
          </a:extLst>
        </cdr:cNvPr>
        <cdr:cNvSpPr txBox="1"/>
      </cdr:nvSpPr>
      <cdr:spPr>
        <a:xfrm xmlns:a="http://schemas.openxmlformats.org/drawingml/2006/main">
          <a:off x="1231416" y="319766"/>
          <a:ext cx="312084" cy="17645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Cu-k</a:t>
          </a:r>
        </a:p>
      </cdr:txBody>
    </cdr:sp>
  </cdr:relSizeAnchor>
  <cdr:relSizeAnchor xmlns:cdr="http://schemas.openxmlformats.org/drawingml/2006/chartDrawing">
    <cdr:from>
      <cdr:x>0.36639</cdr:x>
      <cdr:y>0.30245</cdr:y>
    </cdr:from>
    <cdr:to>
      <cdr:x>0.3667</cdr:x>
      <cdr:y>0.38088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0507B743-3A67-4146-A573-18E9A0E9F467}"/>
            </a:ext>
          </a:extLst>
        </cdr:cNvPr>
        <cdr:cNvCxnSpPr/>
      </cdr:nvCxnSpPr>
      <cdr:spPr>
        <a:xfrm xmlns:a="http://schemas.openxmlformats.org/drawingml/2006/main">
          <a:off x="1865312" y="979487"/>
          <a:ext cx="1588" cy="254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0.38697</cdr:x>
      <cdr:y>0.30392</cdr:y>
    </cdr:from>
    <cdr:to>
      <cdr:x>0.38728</cdr:x>
      <cdr:y>0.38235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F2704F94-55D4-4FEC-BDA8-8A3E81C617FE}"/>
            </a:ext>
          </a:extLst>
        </cdr:cNvPr>
        <cdr:cNvCxnSpPr/>
      </cdr:nvCxnSpPr>
      <cdr:spPr>
        <a:xfrm xmlns:a="http://schemas.openxmlformats.org/drawingml/2006/main">
          <a:off x="1970088" y="984250"/>
          <a:ext cx="1588" cy="254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0.29716</cdr:x>
      <cdr:y>0.23775</cdr:y>
    </cdr:from>
    <cdr:to>
      <cdr:x>0.38104</cdr:x>
      <cdr:y>0.31944</cdr:y>
    </cdr:to>
    <cdr:sp macro="" textlink="">
      <cdr:nvSpPr>
        <cdr:cNvPr id="17" name="TextBox 2">
          <a:extLst xmlns:a="http://schemas.openxmlformats.org/drawingml/2006/main">
            <a:ext uri="{FF2B5EF4-FFF2-40B4-BE49-F238E27FC236}">
              <a16:creationId xmlns:a16="http://schemas.microsoft.com/office/drawing/2014/main" id="{FA39FA92-DCBF-4D53-AF04-164D7E7DEB74}"/>
            </a:ext>
          </a:extLst>
        </cdr:cNvPr>
        <cdr:cNvSpPr txBox="1"/>
      </cdr:nvSpPr>
      <cdr:spPr>
        <a:xfrm xmlns:a="http://schemas.openxmlformats.org/drawingml/2006/main">
          <a:off x="1512888" y="769938"/>
          <a:ext cx="427040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/>
            <a:t>Fe-k</a:t>
          </a:r>
        </a:p>
      </cdr:txBody>
    </cdr:sp>
  </cdr:relSizeAnchor>
  <cdr:relSizeAnchor xmlns:cdr="http://schemas.openxmlformats.org/drawingml/2006/chartDrawing">
    <cdr:from>
      <cdr:x>0.25974</cdr:x>
      <cdr:y>0.36127</cdr:y>
    </cdr:from>
    <cdr:to>
      <cdr:x>0.34153</cdr:x>
      <cdr:y>0.44297</cdr:y>
    </cdr:to>
    <cdr:sp macro="" textlink="">
      <cdr:nvSpPr>
        <cdr:cNvPr id="18" name="TextBox 2">
          <a:extLst xmlns:a="http://schemas.openxmlformats.org/drawingml/2006/main">
            <a:ext uri="{FF2B5EF4-FFF2-40B4-BE49-F238E27FC236}">
              <a16:creationId xmlns:a16="http://schemas.microsoft.com/office/drawing/2014/main" id="{8ACEAA4F-1412-4C9F-BEA8-912B9E3822E6}"/>
            </a:ext>
          </a:extLst>
        </cdr:cNvPr>
        <cdr:cNvSpPr txBox="1"/>
      </cdr:nvSpPr>
      <cdr:spPr>
        <a:xfrm xmlns:a="http://schemas.openxmlformats.org/drawingml/2006/main">
          <a:off x="1322388" y="1169987"/>
          <a:ext cx="416396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/>
            <a:t>Cr-k</a:t>
          </a:r>
        </a:p>
      </cdr:txBody>
    </cdr:sp>
  </cdr:relSizeAnchor>
  <cdr:relSizeAnchor xmlns:cdr="http://schemas.openxmlformats.org/drawingml/2006/chartDrawing">
    <cdr:from>
      <cdr:x>0.34861</cdr:x>
      <cdr:y>0.42745</cdr:y>
    </cdr:from>
    <cdr:to>
      <cdr:x>0.34892</cdr:x>
      <cdr:y>0.50588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9B5D88B4-CD83-4E64-B1DB-2684EB8F01E5}"/>
            </a:ext>
          </a:extLst>
        </cdr:cNvPr>
        <cdr:cNvCxnSpPr/>
      </cdr:nvCxnSpPr>
      <cdr:spPr>
        <a:xfrm xmlns:a="http://schemas.openxmlformats.org/drawingml/2006/main">
          <a:off x="1774825" y="1384300"/>
          <a:ext cx="1588" cy="254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0.33177</cdr:x>
      <cdr:y>0.42892</cdr:y>
    </cdr:from>
    <cdr:to>
      <cdr:x>0.33302</cdr:x>
      <cdr:y>0.47059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2CAC0EE4-D1B8-466F-A8C4-4B1DD81D53AD}"/>
            </a:ext>
          </a:extLst>
        </cdr:cNvPr>
        <cdr:cNvCxnSpPr/>
      </cdr:nvCxnSpPr>
      <cdr:spPr>
        <a:xfrm xmlns:a="http://schemas.openxmlformats.org/drawingml/2006/main">
          <a:off x="1689100" y="1389062"/>
          <a:ext cx="6351" cy="1349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0.47813</cdr:x>
      <cdr:y>0.1875</cdr:y>
    </cdr:from>
    <cdr:to>
      <cdr:x>0.89479</cdr:x>
      <cdr:y>0.28472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2FBB7-6E5B-48CB-A44B-61C2E1FDD959}"/>
            </a:ext>
          </a:extLst>
        </cdr:cNvPr>
        <cdr:cNvSpPr txBox="1"/>
      </cdr:nvSpPr>
      <cdr:spPr>
        <a:xfrm xmlns:a="http://schemas.openxmlformats.org/drawingml/2006/main">
          <a:off x="2185988" y="514350"/>
          <a:ext cx="1905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EA5E-C3D7-4440-B0B7-BA967DFC18E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AAE19-C45C-4DE3-9219-4417E2712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1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4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7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7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276872"/>
            <a:ext cx="10561173" cy="1632181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GB" sz="2400" dirty="0"/>
              <a:t>WP PWIE SP B - kick-off meeting for 2026 activities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SP B.2 - </a:t>
            </a:r>
            <a:r>
              <a:rPr lang="en-GB" sz="2400" dirty="0"/>
              <a:t>IBA capabilities for SP </a:t>
            </a:r>
            <a:r>
              <a:rPr lang="en-GB" sz="2400"/>
              <a:t>B samples </a:t>
            </a:r>
            <a:r>
              <a:rPr lang="en-GB" sz="2400" dirty="0"/>
              <a:t>(IST)</a:t>
            </a:r>
            <a:endParaRPr lang="en-US" sz="2133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2212A5-C41D-4D73-A390-EC6447AFE4C3}"/>
              </a:ext>
            </a:extLst>
          </p:cNvPr>
          <p:cNvSpPr txBox="1">
            <a:spLocks/>
          </p:cNvSpPr>
          <p:nvPr/>
        </p:nvSpPr>
        <p:spPr>
          <a:xfrm>
            <a:off x="4559829" y="1639312"/>
            <a:ext cx="7488832" cy="502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600"/>
              </a:spcAft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F5377-ED89-4356-93DD-3E1F7382ABBC}"/>
              </a:ext>
            </a:extLst>
          </p:cNvPr>
          <p:cNvSpPr/>
          <p:nvPr/>
        </p:nvSpPr>
        <p:spPr>
          <a:xfrm>
            <a:off x="335360" y="4513766"/>
            <a:ext cx="576064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Rodrigo Mateus, Norberto </a:t>
            </a:r>
            <a:r>
              <a:rPr lang="en-US" altLang="en-US" sz="21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Catarino</a:t>
            </a:r>
            <a:r>
              <a:rPr lang="en-US" alt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Rui Silva</a:t>
            </a:r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884C5EE-5893-4A59-BAF4-4D52965C18EF}"/>
              </a:ext>
            </a:extLst>
          </p:cNvPr>
          <p:cNvGrpSpPr/>
          <p:nvPr/>
        </p:nvGrpSpPr>
        <p:grpSpPr>
          <a:xfrm>
            <a:off x="5061857" y="1388291"/>
            <a:ext cx="6858000" cy="4439139"/>
            <a:chOff x="1143000" y="685653"/>
            <a:chExt cx="6858000" cy="44391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679C11-500E-49A5-8720-3AE8430F90F6}"/>
                </a:ext>
              </a:extLst>
            </p:cNvPr>
            <p:cNvGrpSpPr/>
            <p:nvPr/>
          </p:nvGrpSpPr>
          <p:grpSpPr>
            <a:xfrm>
              <a:off x="1409278" y="4304054"/>
              <a:ext cx="6591721" cy="820738"/>
              <a:chOff x="355037" y="5733256"/>
              <a:chExt cx="8788961" cy="109431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DB7583A-28E4-456C-8DA8-B91F71848F1D}"/>
                  </a:ext>
                </a:extLst>
              </p:cNvPr>
              <p:cNvSpPr/>
              <p:nvPr/>
            </p:nvSpPr>
            <p:spPr>
              <a:xfrm>
                <a:off x="355037" y="5733256"/>
                <a:ext cx="8788961" cy="109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450"/>
                  </a:spcAft>
                </a:pPr>
                <a:r>
                  <a:rPr lang="en-GB" sz="15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GB" sz="12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JET chamber - EBS, RBS, NRA, PIXE, from small samples to full tiles</a:t>
                </a:r>
              </a:p>
              <a:p>
                <a:pPr algn="just">
                  <a:spcAft>
                    <a:spcPts val="450"/>
                  </a:spcAft>
                </a:pPr>
                <a:r>
                  <a:rPr lang="en-GB" sz="12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 RBS/C chamber - EBS, RBS, NRA, small samples</a:t>
                </a:r>
              </a:p>
              <a:p>
                <a:pPr algn="just"/>
                <a:r>
                  <a:rPr lang="en-GB" sz="12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GB" sz="1200" b="1" dirty="0">
                    <a:latin typeface="Symbol" panose="05050102010706020507" pitchFamily="18" charset="2"/>
                    <a:ea typeface="Tahom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120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-probe – EBS, RBS, NRA, PIXE, PIGE, up to 75 mm long samples</a:t>
                </a:r>
              </a:p>
            </p:txBody>
          </p:sp>
          <p:sp>
            <p:nvSpPr>
              <p:cNvPr id="34" name="Rounded Rectangle 8">
                <a:extLst>
                  <a:ext uri="{FF2B5EF4-FFF2-40B4-BE49-F238E27FC236}">
                    <a16:creationId xmlns:a16="http://schemas.microsoft.com/office/drawing/2014/main" id="{9AFA4174-27E0-47A8-B88B-36815C494389}"/>
                  </a:ext>
                </a:extLst>
              </p:cNvPr>
              <p:cNvSpPr/>
              <p:nvPr/>
            </p:nvSpPr>
            <p:spPr>
              <a:xfrm>
                <a:off x="395536" y="5805264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350"/>
              </a:p>
            </p:txBody>
          </p:sp>
          <p:sp>
            <p:nvSpPr>
              <p:cNvPr id="35" name="Rounded Rectangle 10">
                <a:extLst>
                  <a:ext uri="{FF2B5EF4-FFF2-40B4-BE49-F238E27FC236}">
                    <a16:creationId xmlns:a16="http://schemas.microsoft.com/office/drawing/2014/main" id="{3D003D47-D6C2-4233-B392-9C52DB96232D}"/>
                  </a:ext>
                </a:extLst>
              </p:cNvPr>
              <p:cNvSpPr/>
              <p:nvPr/>
            </p:nvSpPr>
            <p:spPr>
              <a:xfrm>
                <a:off x="396000" y="6165304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35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D0093E-B17A-4EEF-9CC7-06975F907D7D}"/>
                </a:ext>
              </a:extLst>
            </p:cNvPr>
            <p:cNvGrpSpPr/>
            <p:nvPr/>
          </p:nvGrpSpPr>
          <p:grpSpPr>
            <a:xfrm>
              <a:off x="1143000" y="685653"/>
              <a:ext cx="6858000" cy="3520139"/>
              <a:chOff x="0" y="908720"/>
              <a:chExt cx="9144000" cy="4693518"/>
            </a:xfrm>
          </p:grpSpPr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id="{BFDD32E1-2D45-4EAB-AA36-85AC52272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8720"/>
                <a:ext cx="9144000" cy="4693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ounded Rectangle 7">
                <a:extLst>
                  <a:ext uri="{FF2B5EF4-FFF2-40B4-BE49-F238E27FC236}">
                    <a16:creationId xmlns:a16="http://schemas.microsoft.com/office/drawing/2014/main" id="{ADF25EEB-15CE-4E17-AB46-2D11D92BF56F}"/>
                  </a:ext>
                </a:extLst>
              </p:cNvPr>
              <p:cNvSpPr/>
              <p:nvPr/>
            </p:nvSpPr>
            <p:spPr>
              <a:xfrm>
                <a:off x="1818000" y="2328000"/>
                <a:ext cx="612576" cy="504000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350"/>
              </a:p>
            </p:txBody>
          </p:sp>
          <p:sp>
            <p:nvSpPr>
              <p:cNvPr id="31" name="Rounded Rectangle 2">
                <a:extLst>
                  <a:ext uri="{FF2B5EF4-FFF2-40B4-BE49-F238E27FC236}">
                    <a16:creationId xmlns:a16="http://schemas.microsoft.com/office/drawing/2014/main" id="{DCFA0DA1-19C1-406E-919F-0818CC45DA65}"/>
                  </a:ext>
                </a:extLst>
              </p:cNvPr>
              <p:cNvSpPr/>
              <p:nvPr/>
            </p:nvSpPr>
            <p:spPr>
              <a:xfrm>
                <a:off x="954000" y="2340000"/>
                <a:ext cx="468560" cy="288032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35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792E5E-DB1A-4E49-AED3-49D7F8D50042}"/>
                  </a:ext>
                </a:extLst>
              </p:cNvPr>
              <p:cNvSpPr txBox="1"/>
              <p:nvPr/>
            </p:nvSpPr>
            <p:spPr>
              <a:xfrm>
                <a:off x="1008000" y="2423286"/>
                <a:ext cx="252000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PT" sz="750" b="1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JET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853EF1-FB6B-4960-A432-F7C4C47585DF}"/>
                </a:ext>
              </a:extLst>
            </p:cNvPr>
            <p:cNvSpPr/>
            <p:nvPr/>
          </p:nvSpPr>
          <p:spPr>
            <a:xfrm>
              <a:off x="3456000" y="1044000"/>
              <a:ext cx="396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A0A6DCDA-2D6F-4068-B670-019E57DC6E04}"/>
                </a:ext>
              </a:extLst>
            </p:cNvPr>
            <p:cNvSpPr/>
            <p:nvPr/>
          </p:nvSpPr>
          <p:spPr>
            <a:xfrm>
              <a:off x="3464496" y="1170000"/>
              <a:ext cx="396000" cy="3665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ADD99ED7-4866-4276-B449-BF908D933ED0}"/>
                </a:ext>
              </a:extLst>
            </p:cNvPr>
            <p:cNvSpPr/>
            <p:nvPr/>
          </p:nvSpPr>
          <p:spPr>
            <a:xfrm>
              <a:off x="1439652" y="4900127"/>
              <a:ext cx="351420" cy="21602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B5E5E2E-3D6E-4197-A0DE-FF962BBEF2C7}"/>
              </a:ext>
            </a:extLst>
          </p:cNvPr>
          <p:cNvSpPr txBox="1"/>
          <p:nvPr/>
        </p:nvSpPr>
        <p:spPr>
          <a:xfrm>
            <a:off x="4991015" y="406050"/>
            <a:ext cx="2804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IBA laboratory of 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C3465A-E0B3-4EF0-90F7-23344BA02A54}"/>
              </a:ext>
            </a:extLst>
          </p:cNvPr>
          <p:cNvGrpSpPr/>
          <p:nvPr/>
        </p:nvGrpSpPr>
        <p:grpSpPr>
          <a:xfrm>
            <a:off x="202128" y="1180194"/>
            <a:ext cx="4611273" cy="4750067"/>
            <a:chOff x="202128" y="1665172"/>
            <a:chExt cx="4611273" cy="4750067"/>
          </a:xfrm>
        </p:grpSpPr>
        <p:pic>
          <p:nvPicPr>
            <p:cNvPr id="19" name="Imagem 3" descr="H:\Bolsa 2012_10_15\Criações\Autocad\Camara Jet\geo  Camara Jet.png">
              <a:extLst>
                <a:ext uri="{FF2B5EF4-FFF2-40B4-BE49-F238E27FC236}">
                  <a16:creationId xmlns:a16="http://schemas.microsoft.com/office/drawing/2014/main" id="{C2B858BC-D0CD-4508-88D5-041B1454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414" y="3952944"/>
              <a:ext cx="2299001" cy="2356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m 4" descr="H:\Bolsa 2012_10_15\Criações\Autocad\Camara Jet\Jet-Chamber.jpg">
              <a:extLst>
                <a:ext uri="{FF2B5EF4-FFF2-40B4-BE49-F238E27FC236}">
                  <a16:creationId xmlns:a16="http://schemas.microsoft.com/office/drawing/2014/main" id="{6FF1C592-A447-4277-BC69-A4C07507672F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91" y="2070958"/>
              <a:ext cx="1482239" cy="1830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7A7C5-8262-459D-813B-B428B2BCCEA9}"/>
                </a:ext>
              </a:extLst>
            </p:cNvPr>
            <p:cNvSpPr txBox="1"/>
            <p:nvPr/>
          </p:nvSpPr>
          <p:spPr>
            <a:xfrm>
              <a:off x="1461047" y="1757571"/>
              <a:ext cx="228415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500" b="1" dirty="0">
                  <a:solidFill>
                    <a:srgbClr val="C00000"/>
                  </a:solidFill>
                </a:rPr>
                <a:t>Experimental JET </a:t>
              </a:r>
              <a:r>
                <a:rPr lang="en-GB" sz="1500" b="1" dirty="0">
                  <a:solidFill>
                    <a:srgbClr val="C00000"/>
                  </a:solidFill>
                </a:rPr>
                <a:t>chamber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70D18E-FC7D-416F-A564-625F79DD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26" y="2070958"/>
              <a:ext cx="2195548" cy="2927396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D2ABE23-0A9F-4117-B9D8-7B8B62B269E0}"/>
                </a:ext>
              </a:extLst>
            </p:cNvPr>
            <p:cNvSpPr/>
            <p:nvPr/>
          </p:nvSpPr>
          <p:spPr>
            <a:xfrm>
              <a:off x="202128" y="1665172"/>
              <a:ext cx="4611273" cy="4750067"/>
            </a:xfrm>
            <a:prstGeom prst="roundRect">
              <a:avLst>
                <a:gd name="adj" fmla="val 4224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AFB0A-9380-4849-87F0-3CD45DF6F7AA}"/>
              </a:ext>
            </a:extLst>
          </p:cNvPr>
          <p:cNvCxnSpPr>
            <a:cxnSpLocks/>
          </p:cNvCxnSpPr>
          <p:nvPr/>
        </p:nvCxnSpPr>
        <p:spPr>
          <a:xfrm>
            <a:off x="4752430" y="1238695"/>
            <a:ext cx="1065427" cy="1223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C5BD87-FFC2-4319-8301-621F516F779A}"/>
              </a:ext>
            </a:extLst>
          </p:cNvPr>
          <p:cNvCxnSpPr>
            <a:cxnSpLocks/>
          </p:cNvCxnSpPr>
          <p:nvPr/>
        </p:nvCxnSpPr>
        <p:spPr>
          <a:xfrm flipV="1">
            <a:off x="4794151" y="2677775"/>
            <a:ext cx="1023706" cy="31410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C6812F-2F32-40E2-9DA7-D1D6C7928024}"/>
              </a:ext>
            </a:extLst>
          </p:cNvPr>
          <p:cNvSpPr/>
          <p:nvPr/>
        </p:nvSpPr>
        <p:spPr>
          <a:xfrm>
            <a:off x="0" y="0"/>
            <a:ext cx="12192000" cy="6243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7BBBDF3-3544-471B-8CF6-658A0403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80" y="2840339"/>
            <a:ext cx="3658111" cy="372479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0178ED1-E5E8-41FA-9F8C-B9876A21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7" t="-263" r="26377" b="21727"/>
          <a:stretch/>
        </p:blipFill>
        <p:spPr>
          <a:xfrm rot="60000">
            <a:off x="194170" y="2654227"/>
            <a:ext cx="4489701" cy="4106433"/>
          </a:xfrm>
          <a:prstGeom prst="rect">
            <a:avLst/>
          </a:prstGeom>
        </p:spPr>
      </p:pic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9258297-0EEF-4376-8E94-0F495EDE1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20475"/>
              </p:ext>
            </p:extLst>
          </p:nvPr>
        </p:nvGraphicFramePr>
        <p:xfrm>
          <a:off x="2074454" y="3689397"/>
          <a:ext cx="586528" cy="139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9">
                  <a:extLst>
                    <a:ext uri="{9D8B030D-6E8A-4147-A177-3AD203B41FA5}">
                      <a16:colId xmlns:a16="http://schemas.microsoft.com/office/drawing/2014/main" val="413087572"/>
                    </a:ext>
                  </a:extLst>
                </a:gridCol>
                <a:gridCol w="147637">
                  <a:extLst>
                    <a:ext uri="{9D8B030D-6E8A-4147-A177-3AD203B41FA5}">
                      <a16:colId xmlns:a16="http://schemas.microsoft.com/office/drawing/2014/main" val="404018663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44864271"/>
                    </a:ext>
                  </a:extLst>
                </a:gridCol>
                <a:gridCol w="146382">
                  <a:extLst>
                    <a:ext uri="{9D8B030D-6E8A-4147-A177-3AD203B41FA5}">
                      <a16:colId xmlns:a16="http://schemas.microsoft.com/office/drawing/2014/main" val="3965341415"/>
                    </a:ext>
                  </a:extLst>
                </a:gridCol>
              </a:tblGrid>
              <a:tr h="26977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highlight>
                          <a:srgbClr val="FFFF00"/>
                        </a:highlight>
                      </a:endParaRPr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188957"/>
                  </a:ext>
                </a:extLst>
              </a:tr>
              <a:tr h="26040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12539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333031"/>
                  </a:ext>
                </a:extLst>
              </a:tr>
              <a:tr h="290512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821892"/>
                  </a:ext>
                </a:extLst>
              </a:tr>
              <a:tr h="298465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0642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DB9762-BDD4-4306-9632-0A72A4E0D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011" b="3591"/>
          <a:stretch/>
        </p:blipFill>
        <p:spPr>
          <a:xfrm>
            <a:off x="2686314" y="1269739"/>
            <a:ext cx="9184207" cy="1182303"/>
          </a:xfrm>
          <a:prstGeom prst="rect">
            <a:avLst/>
          </a:prstGeom>
        </p:spPr>
      </p:pic>
      <p:sp>
        <p:nvSpPr>
          <p:cNvPr id="7" name="Retângulo 87">
            <a:extLst>
              <a:ext uri="{FF2B5EF4-FFF2-40B4-BE49-F238E27FC236}">
                <a16:creationId xmlns:a16="http://schemas.microsoft.com/office/drawing/2014/main" id="{179B1DA8-68F4-4A10-A878-55D4513BA18B}"/>
              </a:ext>
            </a:extLst>
          </p:cNvPr>
          <p:cNvSpPr/>
          <p:nvPr/>
        </p:nvSpPr>
        <p:spPr>
          <a:xfrm>
            <a:off x="276990" y="2587657"/>
            <a:ext cx="1559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/>
              <a:t>MB 25 - 30</a:t>
            </a:r>
            <a:endParaRPr lang="en-GB" sz="2400" b="1" dirty="0"/>
          </a:p>
        </p:txBody>
      </p:sp>
      <p:sp>
        <p:nvSpPr>
          <p:cNvPr id="8" name="CaixaDeTexto 22">
            <a:extLst>
              <a:ext uri="{FF2B5EF4-FFF2-40B4-BE49-F238E27FC236}">
                <a16:creationId xmlns:a16="http://schemas.microsoft.com/office/drawing/2014/main" id="{A2A44BD5-A915-4A95-B750-6BF55038F64E}"/>
              </a:ext>
            </a:extLst>
          </p:cNvPr>
          <p:cNvSpPr txBox="1"/>
          <p:nvPr/>
        </p:nvSpPr>
        <p:spPr>
          <a:xfrm>
            <a:off x="1097261" y="3463308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25</a:t>
            </a:r>
            <a:endParaRPr lang="en-GB" b="1" dirty="0"/>
          </a:p>
        </p:txBody>
      </p:sp>
      <p:sp>
        <p:nvSpPr>
          <p:cNvPr id="10" name="CaixaDeTexto 22">
            <a:extLst>
              <a:ext uri="{FF2B5EF4-FFF2-40B4-BE49-F238E27FC236}">
                <a16:creationId xmlns:a16="http://schemas.microsoft.com/office/drawing/2014/main" id="{75BDCA9B-1C8C-4B3B-8E71-1A88C110B7ED}"/>
              </a:ext>
            </a:extLst>
          </p:cNvPr>
          <p:cNvSpPr txBox="1"/>
          <p:nvPr/>
        </p:nvSpPr>
        <p:spPr>
          <a:xfrm>
            <a:off x="1097261" y="3724999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26</a:t>
            </a:r>
            <a:endParaRPr lang="en-GB" b="1" dirty="0"/>
          </a:p>
        </p:txBody>
      </p:sp>
      <p:sp>
        <p:nvSpPr>
          <p:cNvPr id="11" name="CaixaDeTexto 22">
            <a:extLst>
              <a:ext uri="{FF2B5EF4-FFF2-40B4-BE49-F238E27FC236}">
                <a16:creationId xmlns:a16="http://schemas.microsoft.com/office/drawing/2014/main" id="{D2D012A2-AEFB-49E0-B6F1-44D4BED341E2}"/>
              </a:ext>
            </a:extLst>
          </p:cNvPr>
          <p:cNvSpPr txBox="1"/>
          <p:nvPr/>
        </p:nvSpPr>
        <p:spPr>
          <a:xfrm>
            <a:off x="1097260" y="3981776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27</a:t>
            </a:r>
            <a:endParaRPr lang="en-GB" b="1" dirty="0"/>
          </a:p>
        </p:txBody>
      </p:sp>
      <p:sp>
        <p:nvSpPr>
          <p:cNvPr id="12" name="CaixaDeTexto 22">
            <a:extLst>
              <a:ext uri="{FF2B5EF4-FFF2-40B4-BE49-F238E27FC236}">
                <a16:creationId xmlns:a16="http://schemas.microsoft.com/office/drawing/2014/main" id="{D89C6625-CFF7-4FE1-B93E-9A9B5815EBEA}"/>
              </a:ext>
            </a:extLst>
          </p:cNvPr>
          <p:cNvSpPr txBox="1"/>
          <p:nvPr/>
        </p:nvSpPr>
        <p:spPr>
          <a:xfrm>
            <a:off x="1097260" y="4257650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28</a:t>
            </a:r>
            <a:endParaRPr lang="en-GB" b="1" dirty="0"/>
          </a:p>
        </p:txBody>
      </p:sp>
      <p:sp>
        <p:nvSpPr>
          <p:cNvPr id="13" name="CaixaDeTexto 22">
            <a:extLst>
              <a:ext uri="{FF2B5EF4-FFF2-40B4-BE49-F238E27FC236}">
                <a16:creationId xmlns:a16="http://schemas.microsoft.com/office/drawing/2014/main" id="{5955DD47-A7AD-40FF-9DC6-884579AAE18B}"/>
              </a:ext>
            </a:extLst>
          </p:cNvPr>
          <p:cNvSpPr txBox="1"/>
          <p:nvPr/>
        </p:nvSpPr>
        <p:spPr>
          <a:xfrm>
            <a:off x="1097259" y="4542005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29</a:t>
            </a:r>
            <a:endParaRPr lang="en-GB" b="1" dirty="0"/>
          </a:p>
        </p:txBody>
      </p:sp>
      <p:sp>
        <p:nvSpPr>
          <p:cNvPr id="14" name="CaixaDeTexto 22">
            <a:extLst>
              <a:ext uri="{FF2B5EF4-FFF2-40B4-BE49-F238E27FC236}">
                <a16:creationId xmlns:a16="http://schemas.microsoft.com/office/drawing/2014/main" id="{5F438F33-4ACD-480E-BFAA-6C3883F66C3D}"/>
              </a:ext>
            </a:extLst>
          </p:cNvPr>
          <p:cNvSpPr txBox="1"/>
          <p:nvPr/>
        </p:nvSpPr>
        <p:spPr>
          <a:xfrm>
            <a:off x="1097259" y="4811271"/>
            <a:ext cx="8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MB 30</a:t>
            </a:r>
            <a:endParaRPr lang="en-GB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0D28FB-9312-49F5-801A-6391351FA3BD}"/>
              </a:ext>
            </a:extLst>
          </p:cNvPr>
          <p:cNvSpPr/>
          <p:nvPr/>
        </p:nvSpPr>
        <p:spPr>
          <a:xfrm>
            <a:off x="5864816" y="860857"/>
            <a:ext cx="4485374" cy="1754503"/>
          </a:xfrm>
          <a:prstGeom prst="roundRect">
            <a:avLst>
              <a:gd name="adj" fmla="val 4891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 87">
            <a:extLst>
              <a:ext uri="{FF2B5EF4-FFF2-40B4-BE49-F238E27FC236}">
                <a16:creationId xmlns:a16="http://schemas.microsoft.com/office/drawing/2014/main" id="{34B14A79-CEC0-4F48-BA57-FDE999420736}"/>
              </a:ext>
            </a:extLst>
          </p:cNvPr>
          <p:cNvSpPr/>
          <p:nvPr/>
        </p:nvSpPr>
        <p:spPr>
          <a:xfrm>
            <a:off x="6179457" y="860858"/>
            <a:ext cx="3856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002060"/>
                </a:solidFill>
              </a:rPr>
              <a:t>Experimental measurements</a:t>
            </a:r>
          </a:p>
        </p:txBody>
      </p:sp>
      <p:sp>
        <p:nvSpPr>
          <p:cNvPr id="17" name="CaixaDeTexto 86">
            <a:extLst>
              <a:ext uri="{FF2B5EF4-FFF2-40B4-BE49-F238E27FC236}">
                <a16:creationId xmlns:a16="http://schemas.microsoft.com/office/drawing/2014/main" id="{3EDAFC06-2F6F-468D-B4F4-31DD16BE1AE0}"/>
              </a:ext>
            </a:extLst>
          </p:cNvPr>
          <p:cNvSpPr txBox="1"/>
          <p:nvPr/>
        </p:nvSpPr>
        <p:spPr>
          <a:xfrm>
            <a:off x="4819305" y="4424647"/>
            <a:ext cx="3360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2060"/>
                </a:solidFill>
              </a:rPr>
              <a:t>IBA</a:t>
            </a:r>
          </a:p>
          <a:p>
            <a:endParaRPr lang="pt-PT" sz="1600" b="1" dirty="0">
              <a:solidFill>
                <a:srgbClr val="002060"/>
              </a:solidFill>
            </a:endParaRPr>
          </a:p>
          <a:p>
            <a:r>
              <a:rPr lang="pt-PT" sz="1600" b="1" dirty="0">
                <a:solidFill>
                  <a:srgbClr val="002060"/>
                </a:solidFill>
              </a:rPr>
              <a:t>2200 </a:t>
            </a:r>
            <a:r>
              <a:rPr lang="pt-PT" sz="1600" b="1" dirty="0" err="1">
                <a:solidFill>
                  <a:srgbClr val="002060"/>
                </a:solidFill>
              </a:rPr>
              <a:t>keV</a:t>
            </a:r>
            <a:r>
              <a:rPr lang="pt-PT" sz="1600" b="1" dirty="0">
                <a:solidFill>
                  <a:srgbClr val="002060"/>
                </a:solidFill>
              </a:rPr>
              <a:t>   </a:t>
            </a:r>
            <a:r>
              <a:rPr lang="pt-PT" sz="1600" b="1" baseline="30000" dirty="0">
                <a:solidFill>
                  <a:srgbClr val="002060"/>
                </a:solidFill>
              </a:rPr>
              <a:t>1</a:t>
            </a:r>
            <a:r>
              <a:rPr lang="pt-PT" sz="1600" b="1" dirty="0">
                <a:solidFill>
                  <a:srgbClr val="002060"/>
                </a:solidFill>
              </a:rPr>
              <a:t>H</a:t>
            </a:r>
            <a:r>
              <a:rPr lang="pt-PT" sz="1600" b="1" baseline="30000" dirty="0">
                <a:solidFill>
                  <a:srgbClr val="002060"/>
                </a:solidFill>
              </a:rPr>
              <a:t>+</a:t>
            </a:r>
            <a:r>
              <a:rPr lang="pt-PT" sz="1600" b="1" dirty="0">
                <a:solidFill>
                  <a:srgbClr val="002060"/>
                </a:solidFill>
              </a:rPr>
              <a:t> , 2µC , 2 </a:t>
            </a:r>
            <a:r>
              <a:rPr lang="pt-PT" sz="1600" b="1" dirty="0" err="1">
                <a:solidFill>
                  <a:srgbClr val="002060"/>
                </a:solidFill>
              </a:rPr>
              <a:t>nA</a:t>
            </a:r>
            <a:r>
              <a:rPr lang="pt-PT" sz="1600" b="1" dirty="0">
                <a:solidFill>
                  <a:srgbClr val="002060"/>
                </a:solidFill>
              </a:rPr>
              <a:t> , EBS-PIXE</a:t>
            </a:r>
          </a:p>
          <a:p>
            <a:endParaRPr lang="pt-PT" sz="1600" b="1" dirty="0">
              <a:solidFill>
                <a:srgbClr val="002060"/>
              </a:solidFill>
            </a:endParaRPr>
          </a:p>
          <a:p>
            <a:r>
              <a:rPr lang="pt-PT" sz="1600" b="1" dirty="0">
                <a:solidFill>
                  <a:srgbClr val="002060"/>
                </a:solidFill>
              </a:rPr>
              <a:t>2200 </a:t>
            </a:r>
            <a:r>
              <a:rPr lang="pt-PT" sz="1600" b="1" dirty="0" err="1">
                <a:solidFill>
                  <a:srgbClr val="002060"/>
                </a:solidFill>
              </a:rPr>
              <a:t>keV</a:t>
            </a:r>
            <a:r>
              <a:rPr lang="pt-PT" sz="1600" b="1" dirty="0">
                <a:solidFill>
                  <a:srgbClr val="002060"/>
                </a:solidFill>
              </a:rPr>
              <a:t> </a:t>
            </a:r>
            <a:r>
              <a:rPr lang="pt-PT" sz="1600" b="1" baseline="30000" dirty="0">
                <a:solidFill>
                  <a:srgbClr val="002060"/>
                </a:solidFill>
              </a:rPr>
              <a:t>3</a:t>
            </a:r>
            <a:r>
              <a:rPr lang="pt-PT" sz="1600" b="1" dirty="0">
                <a:solidFill>
                  <a:srgbClr val="002060"/>
                </a:solidFill>
              </a:rPr>
              <a:t>He</a:t>
            </a:r>
            <a:r>
              <a:rPr lang="pt-PT" sz="1600" b="1" baseline="30000" dirty="0">
                <a:solidFill>
                  <a:srgbClr val="002060"/>
                </a:solidFill>
              </a:rPr>
              <a:t>+</a:t>
            </a:r>
            <a:r>
              <a:rPr lang="pt-PT" sz="1600" b="1" dirty="0">
                <a:solidFill>
                  <a:srgbClr val="002060"/>
                </a:solidFill>
              </a:rPr>
              <a:t> , 5µC , 8 </a:t>
            </a:r>
            <a:r>
              <a:rPr lang="pt-PT" sz="1600" b="1" dirty="0" err="1">
                <a:solidFill>
                  <a:srgbClr val="002060"/>
                </a:solidFill>
              </a:rPr>
              <a:t>nA</a:t>
            </a:r>
            <a:r>
              <a:rPr lang="pt-PT" sz="1600" b="1">
                <a:solidFill>
                  <a:srgbClr val="002060"/>
                </a:solidFill>
              </a:rPr>
              <a:t> , NRA-RBS</a:t>
            </a:r>
            <a:endParaRPr lang="pt-PT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F09741-FD65-4BD6-8FDC-E7E0EA0DF9B5}"/>
              </a:ext>
            </a:extLst>
          </p:cNvPr>
          <p:cNvSpPr/>
          <p:nvPr/>
        </p:nvSpPr>
        <p:spPr>
          <a:xfrm>
            <a:off x="4819304" y="4373338"/>
            <a:ext cx="3260992" cy="1507484"/>
          </a:xfrm>
          <a:prstGeom prst="roundRect">
            <a:avLst>
              <a:gd name="adj" fmla="val 4891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ângulo 87">
            <a:extLst>
              <a:ext uri="{FF2B5EF4-FFF2-40B4-BE49-F238E27FC236}">
                <a16:creationId xmlns:a16="http://schemas.microsoft.com/office/drawing/2014/main" id="{1B41EC33-7CF4-403E-9F57-6644D5CF0902}"/>
              </a:ext>
            </a:extLst>
          </p:cNvPr>
          <p:cNvSpPr/>
          <p:nvPr/>
        </p:nvSpPr>
        <p:spPr>
          <a:xfrm>
            <a:off x="0" y="8709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SP B.3 - Analysis of WEST PFU #484  / high fluence C7 campaign (2023)</a:t>
            </a:r>
          </a:p>
        </p:txBody>
      </p:sp>
      <p:grpSp>
        <p:nvGrpSpPr>
          <p:cNvPr id="20" name="Grupo 32">
            <a:extLst>
              <a:ext uri="{FF2B5EF4-FFF2-40B4-BE49-F238E27FC236}">
                <a16:creationId xmlns:a16="http://schemas.microsoft.com/office/drawing/2014/main" id="{6EFED057-D47E-4571-8225-EAB540AA6152}"/>
              </a:ext>
            </a:extLst>
          </p:cNvPr>
          <p:cNvGrpSpPr/>
          <p:nvPr/>
        </p:nvGrpSpPr>
        <p:grpSpPr>
          <a:xfrm>
            <a:off x="2749519" y="3772558"/>
            <a:ext cx="1453640" cy="338554"/>
            <a:chOff x="197543" y="2959062"/>
            <a:chExt cx="1453640" cy="338554"/>
          </a:xfrm>
        </p:grpSpPr>
        <p:cxnSp>
          <p:nvCxnSpPr>
            <p:cNvPr id="21" name="Conexão reta unidirecional 33">
              <a:extLst>
                <a:ext uri="{FF2B5EF4-FFF2-40B4-BE49-F238E27FC236}">
                  <a16:creationId xmlns:a16="http://schemas.microsoft.com/office/drawing/2014/main" id="{3F2710EB-2725-4128-84C6-41BAC6DB005D}"/>
                </a:ext>
              </a:extLst>
            </p:cNvPr>
            <p:cNvCxnSpPr/>
            <p:nvPr/>
          </p:nvCxnSpPr>
          <p:spPr>
            <a:xfrm flipH="1" flipV="1">
              <a:off x="197543" y="3137964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34">
              <a:extLst>
                <a:ext uri="{FF2B5EF4-FFF2-40B4-BE49-F238E27FC236}">
                  <a16:creationId xmlns:a16="http://schemas.microsoft.com/office/drawing/2014/main" id="{6079C71D-E7DE-49B4-956C-E7AC71CF06A1}"/>
                </a:ext>
              </a:extLst>
            </p:cNvPr>
            <p:cNvSpPr txBox="1"/>
            <p:nvPr/>
          </p:nvSpPr>
          <p:spPr>
            <a:xfrm>
              <a:off x="1015918" y="2959062"/>
              <a:ext cx="63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118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o 37">
            <a:extLst>
              <a:ext uri="{FF2B5EF4-FFF2-40B4-BE49-F238E27FC236}">
                <a16:creationId xmlns:a16="http://schemas.microsoft.com/office/drawing/2014/main" id="{64710D6D-5A41-4F56-9AFA-7CEF15F0D712}"/>
              </a:ext>
            </a:extLst>
          </p:cNvPr>
          <p:cNvGrpSpPr/>
          <p:nvPr/>
        </p:nvGrpSpPr>
        <p:grpSpPr>
          <a:xfrm>
            <a:off x="2735074" y="4046141"/>
            <a:ext cx="1463267" cy="338554"/>
            <a:chOff x="207168" y="2978312"/>
            <a:chExt cx="1463267" cy="338554"/>
          </a:xfrm>
        </p:grpSpPr>
        <p:cxnSp>
          <p:nvCxnSpPr>
            <p:cNvPr id="24" name="Conexão reta unidirecional 38">
              <a:extLst>
                <a:ext uri="{FF2B5EF4-FFF2-40B4-BE49-F238E27FC236}">
                  <a16:creationId xmlns:a16="http://schemas.microsoft.com/office/drawing/2014/main" id="{05EEB584-D119-4A70-9B03-9E9BD87854CD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39">
              <a:extLst>
                <a:ext uri="{FF2B5EF4-FFF2-40B4-BE49-F238E27FC236}">
                  <a16:creationId xmlns:a16="http://schemas.microsoft.com/office/drawing/2014/main" id="{FBEE20A6-A800-40C8-93AE-107EA4352473}"/>
                </a:ext>
              </a:extLst>
            </p:cNvPr>
            <p:cNvSpPr txBox="1"/>
            <p:nvPr/>
          </p:nvSpPr>
          <p:spPr>
            <a:xfrm>
              <a:off x="1035169" y="2978312"/>
              <a:ext cx="635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105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upo 40">
            <a:extLst>
              <a:ext uri="{FF2B5EF4-FFF2-40B4-BE49-F238E27FC236}">
                <a16:creationId xmlns:a16="http://schemas.microsoft.com/office/drawing/2014/main" id="{0F18B5C8-794D-4E48-A0A6-99A7682DB97F}"/>
              </a:ext>
            </a:extLst>
          </p:cNvPr>
          <p:cNvGrpSpPr/>
          <p:nvPr/>
        </p:nvGrpSpPr>
        <p:grpSpPr>
          <a:xfrm>
            <a:off x="2754324" y="4325996"/>
            <a:ext cx="1461060" cy="338554"/>
            <a:chOff x="207168" y="2978312"/>
            <a:chExt cx="1461060" cy="338554"/>
          </a:xfrm>
        </p:grpSpPr>
        <p:cxnSp>
          <p:nvCxnSpPr>
            <p:cNvPr id="27" name="Conexão reta unidirecional 41">
              <a:extLst>
                <a:ext uri="{FF2B5EF4-FFF2-40B4-BE49-F238E27FC236}">
                  <a16:creationId xmlns:a16="http://schemas.microsoft.com/office/drawing/2014/main" id="{FBA36343-52E3-47D3-8C6F-3938807B2416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42">
              <a:extLst>
                <a:ext uri="{FF2B5EF4-FFF2-40B4-BE49-F238E27FC236}">
                  <a16:creationId xmlns:a16="http://schemas.microsoft.com/office/drawing/2014/main" id="{2E0C955D-FF85-4D6A-B2DF-036851076C44}"/>
                </a:ext>
              </a:extLst>
            </p:cNvPr>
            <p:cNvSpPr txBox="1"/>
            <p:nvPr/>
          </p:nvSpPr>
          <p:spPr>
            <a:xfrm>
              <a:off x="1035169" y="2978312"/>
              <a:ext cx="633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93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upo 43">
            <a:extLst>
              <a:ext uri="{FF2B5EF4-FFF2-40B4-BE49-F238E27FC236}">
                <a16:creationId xmlns:a16="http://schemas.microsoft.com/office/drawing/2014/main" id="{69F3B9E9-87AC-4A34-9751-8EDC3EF63A65}"/>
              </a:ext>
            </a:extLst>
          </p:cNvPr>
          <p:cNvGrpSpPr/>
          <p:nvPr/>
        </p:nvGrpSpPr>
        <p:grpSpPr>
          <a:xfrm>
            <a:off x="2762949" y="4620339"/>
            <a:ext cx="1435392" cy="338554"/>
            <a:chOff x="207168" y="2978312"/>
            <a:chExt cx="1435392" cy="338554"/>
          </a:xfrm>
        </p:grpSpPr>
        <p:cxnSp>
          <p:nvCxnSpPr>
            <p:cNvPr id="30" name="Conexão reta unidirecional 44">
              <a:extLst>
                <a:ext uri="{FF2B5EF4-FFF2-40B4-BE49-F238E27FC236}">
                  <a16:creationId xmlns:a16="http://schemas.microsoft.com/office/drawing/2014/main" id="{AA3C8B2A-4C68-4897-9165-DEFABC047D9E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ixaDeTexto 45">
              <a:extLst>
                <a:ext uri="{FF2B5EF4-FFF2-40B4-BE49-F238E27FC236}">
                  <a16:creationId xmlns:a16="http://schemas.microsoft.com/office/drawing/2014/main" id="{DC10BE2C-6749-46EF-8227-967C33794C28}"/>
                </a:ext>
              </a:extLst>
            </p:cNvPr>
            <p:cNvSpPr txBox="1"/>
            <p:nvPr/>
          </p:nvSpPr>
          <p:spPr>
            <a:xfrm>
              <a:off x="1035168" y="2978312"/>
              <a:ext cx="607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81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upo 46">
            <a:extLst>
              <a:ext uri="{FF2B5EF4-FFF2-40B4-BE49-F238E27FC236}">
                <a16:creationId xmlns:a16="http://schemas.microsoft.com/office/drawing/2014/main" id="{A02809D6-F653-4637-BF06-3D59B54934D4}"/>
              </a:ext>
            </a:extLst>
          </p:cNvPr>
          <p:cNvGrpSpPr/>
          <p:nvPr/>
        </p:nvGrpSpPr>
        <p:grpSpPr>
          <a:xfrm>
            <a:off x="2771998" y="4901014"/>
            <a:ext cx="1426343" cy="338554"/>
            <a:chOff x="207168" y="2978312"/>
            <a:chExt cx="1426343" cy="338554"/>
          </a:xfrm>
        </p:grpSpPr>
        <p:cxnSp>
          <p:nvCxnSpPr>
            <p:cNvPr id="33" name="Conexão reta unidirecional 47">
              <a:extLst>
                <a:ext uri="{FF2B5EF4-FFF2-40B4-BE49-F238E27FC236}">
                  <a16:creationId xmlns:a16="http://schemas.microsoft.com/office/drawing/2014/main" id="{294B6D0B-5523-4D40-84CA-695307AB3DE3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48">
              <a:extLst>
                <a:ext uri="{FF2B5EF4-FFF2-40B4-BE49-F238E27FC236}">
                  <a16:creationId xmlns:a16="http://schemas.microsoft.com/office/drawing/2014/main" id="{D036D93E-E15F-4EB5-AE07-5161559B119A}"/>
                </a:ext>
              </a:extLst>
            </p:cNvPr>
            <p:cNvSpPr txBox="1"/>
            <p:nvPr/>
          </p:nvSpPr>
          <p:spPr>
            <a:xfrm>
              <a:off x="1035168" y="2978312"/>
              <a:ext cx="598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69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upo 49">
            <a:extLst>
              <a:ext uri="{FF2B5EF4-FFF2-40B4-BE49-F238E27FC236}">
                <a16:creationId xmlns:a16="http://schemas.microsoft.com/office/drawing/2014/main" id="{64A245C3-E008-4DA8-B795-EC5FB85F1A2B}"/>
              </a:ext>
            </a:extLst>
          </p:cNvPr>
          <p:cNvGrpSpPr/>
          <p:nvPr/>
        </p:nvGrpSpPr>
        <p:grpSpPr>
          <a:xfrm>
            <a:off x="2830324" y="5715096"/>
            <a:ext cx="1368017" cy="338554"/>
            <a:chOff x="207168" y="2978312"/>
            <a:chExt cx="1368017" cy="338554"/>
          </a:xfrm>
        </p:grpSpPr>
        <p:cxnSp>
          <p:nvCxnSpPr>
            <p:cNvPr id="36" name="Conexão reta unidirecional 50">
              <a:extLst>
                <a:ext uri="{FF2B5EF4-FFF2-40B4-BE49-F238E27FC236}">
                  <a16:creationId xmlns:a16="http://schemas.microsoft.com/office/drawing/2014/main" id="{E516C38C-BC99-450A-A0BB-44B7BE45BBF1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51">
              <a:extLst>
                <a:ext uri="{FF2B5EF4-FFF2-40B4-BE49-F238E27FC236}">
                  <a16:creationId xmlns:a16="http://schemas.microsoft.com/office/drawing/2014/main" id="{110C7DEE-CF3B-4F16-ACDA-5682D7F33F6D}"/>
                </a:ext>
              </a:extLst>
            </p:cNvPr>
            <p:cNvSpPr txBox="1"/>
            <p:nvPr/>
          </p:nvSpPr>
          <p:spPr>
            <a:xfrm>
              <a:off x="1035168" y="2978312"/>
              <a:ext cx="540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37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upo 23">
            <a:extLst>
              <a:ext uri="{FF2B5EF4-FFF2-40B4-BE49-F238E27FC236}">
                <a16:creationId xmlns:a16="http://schemas.microsoft.com/office/drawing/2014/main" id="{E42E674C-4AFB-4818-BABB-79A59D2F9701}"/>
              </a:ext>
            </a:extLst>
          </p:cNvPr>
          <p:cNvGrpSpPr/>
          <p:nvPr/>
        </p:nvGrpSpPr>
        <p:grpSpPr>
          <a:xfrm>
            <a:off x="390108" y="5180603"/>
            <a:ext cx="1605380" cy="455637"/>
            <a:chOff x="-18153" y="2856490"/>
            <a:chExt cx="1605380" cy="455637"/>
          </a:xfrm>
        </p:grpSpPr>
        <p:cxnSp>
          <p:nvCxnSpPr>
            <p:cNvPr id="39" name="Conexão reta unidirecional 24">
              <a:extLst>
                <a:ext uri="{FF2B5EF4-FFF2-40B4-BE49-F238E27FC236}">
                  <a16:creationId xmlns:a16="http://schemas.microsoft.com/office/drawing/2014/main" id="{71BA5FAB-7DA2-44C0-864F-725385464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191" y="2856490"/>
              <a:ext cx="927036" cy="2863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ixaDeTexto 25">
              <a:extLst>
                <a:ext uri="{FF2B5EF4-FFF2-40B4-BE49-F238E27FC236}">
                  <a16:creationId xmlns:a16="http://schemas.microsoft.com/office/drawing/2014/main" id="{DEEBA3A5-4AEE-4E75-9A63-523ED02EEDE4}"/>
                </a:ext>
              </a:extLst>
            </p:cNvPr>
            <p:cNvSpPr txBox="1"/>
            <p:nvPr/>
          </p:nvSpPr>
          <p:spPr>
            <a:xfrm>
              <a:off x="-18153" y="2973573"/>
              <a:ext cx="794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rgbClr val="C00000"/>
                  </a:solidFill>
                </a:rPr>
                <a:t>Glass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1" name="Conexão reta unidirecional 24">
            <a:extLst>
              <a:ext uri="{FF2B5EF4-FFF2-40B4-BE49-F238E27FC236}">
                <a16:creationId xmlns:a16="http://schemas.microsoft.com/office/drawing/2014/main" id="{C361A1C7-FBFF-4D66-A9D5-41777B24B6FD}"/>
              </a:ext>
            </a:extLst>
          </p:cNvPr>
          <p:cNvCxnSpPr>
            <a:cxnSpLocks/>
          </p:cNvCxnSpPr>
          <p:nvPr/>
        </p:nvCxnSpPr>
        <p:spPr>
          <a:xfrm>
            <a:off x="1068452" y="5466963"/>
            <a:ext cx="927036" cy="2432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23">
            <a:extLst>
              <a:ext uri="{FF2B5EF4-FFF2-40B4-BE49-F238E27FC236}">
                <a16:creationId xmlns:a16="http://schemas.microsoft.com/office/drawing/2014/main" id="{32A9E575-0988-4A4F-8894-8483C4314DF4}"/>
              </a:ext>
            </a:extLst>
          </p:cNvPr>
          <p:cNvGrpSpPr/>
          <p:nvPr/>
        </p:nvGrpSpPr>
        <p:grpSpPr>
          <a:xfrm>
            <a:off x="396214" y="5521892"/>
            <a:ext cx="1677901" cy="338554"/>
            <a:chOff x="204062" y="2915823"/>
            <a:chExt cx="1677901" cy="338554"/>
          </a:xfrm>
        </p:grpSpPr>
        <p:cxnSp>
          <p:nvCxnSpPr>
            <p:cNvPr id="43" name="Conexão reta unidirecional 24">
              <a:extLst>
                <a:ext uri="{FF2B5EF4-FFF2-40B4-BE49-F238E27FC236}">
                  <a16:creationId xmlns:a16="http://schemas.microsoft.com/office/drawing/2014/main" id="{A0F66A0F-819A-456B-AD4F-279FBBD882CA}"/>
                </a:ext>
              </a:extLst>
            </p:cNvPr>
            <p:cNvCxnSpPr>
              <a:cxnSpLocks/>
            </p:cNvCxnSpPr>
            <p:nvPr/>
          </p:nvCxnSpPr>
          <p:spPr>
            <a:xfrm>
              <a:off x="588898" y="3104169"/>
              <a:ext cx="1293065" cy="15020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ixaDeTexto 25">
              <a:extLst>
                <a:ext uri="{FF2B5EF4-FFF2-40B4-BE49-F238E27FC236}">
                  <a16:creationId xmlns:a16="http://schemas.microsoft.com/office/drawing/2014/main" id="{01201878-B095-4FDD-968E-6EEF195C88E1}"/>
                </a:ext>
              </a:extLst>
            </p:cNvPr>
            <p:cNvSpPr txBox="1"/>
            <p:nvPr/>
          </p:nvSpPr>
          <p:spPr>
            <a:xfrm>
              <a:off x="204062" y="2915823"/>
              <a:ext cx="54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rgbClr val="C00000"/>
                  </a:solidFill>
                </a:rPr>
                <a:t>Be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upo 26">
            <a:extLst>
              <a:ext uri="{FF2B5EF4-FFF2-40B4-BE49-F238E27FC236}">
                <a16:creationId xmlns:a16="http://schemas.microsoft.com/office/drawing/2014/main" id="{99260273-83FC-4E77-BE02-9FB32AE98259}"/>
              </a:ext>
            </a:extLst>
          </p:cNvPr>
          <p:cNvGrpSpPr/>
          <p:nvPr/>
        </p:nvGrpSpPr>
        <p:grpSpPr>
          <a:xfrm>
            <a:off x="419806" y="6079405"/>
            <a:ext cx="1765129" cy="338554"/>
            <a:chOff x="319087" y="3012073"/>
            <a:chExt cx="1765129" cy="338554"/>
          </a:xfrm>
        </p:grpSpPr>
        <p:cxnSp>
          <p:nvCxnSpPr>
            <p:cNvPr id="46" name="Conexão reta unidirecional 27">
              <a:extLst>
                <a:ext uri="{FF2B5EF4-FFF2-40B4-BE49-F238E27FC236}">
                  <a16:creationId xmlns:a16="http://schemas.microsoft.com/office/drawing/2014/main" id="{E4F595BB-D9D0-4A05-A893-341F348E7D91}"/>
                </a:ext>
              </a:extLst>
            </p:cNvPr>
            <p:cNvCxnSpPr>
              <a:cxnSpLocks/>
            </p:cNvCxnSpPr>
            <p:nvPr/>
          </p:nvCxnSpPr>
          <p:spPr>
            <a:xfrm>
              <a:off x="876300" y="3181350"/>
              <a:ext cx="1207916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ixaDeTexto 28">
              <a:extLst>
                <a:ext uri="{FF2B5EF4-FFF2-40B4-BE49-F238E27FC236}">
                  <a16:creationId xmlns:a16="http://schemas.microsoft.com/office/drawing/2014/main" id="{632EF963-833D-4B01-BA8B-0072B3315165}"/>
                </a:ext>
              </a:extLst>
            </p:cNvPr>
            <p:cNvSpPr txBox="1"/>
            <p:nvPr/>
          </p:nvSpPr>
          <p:spPr>
            <a:xfrm>
              <a:off x="319087" y="3012073"/>
              <a:ext cx="726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C00000"/>
                  </a:solidFill>
                </a:rPr>
                <a:t>W+D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8" name="Grupo 29">
            <a:extLst>
              <a:ext uri="{FF2B5EF4-FFF2-40B4-BE49-F238E27FC236}">
                <a16:creationId xmlns:a16="http://schemas.microsoft.com/office/drawing/2014/main" id="{54E32BBA-A34D-45E4-A3B0-778141E57F39}"/>
              </a:ext>
            </a:extLst>
          </p:cNvPr>
          <p:cNvGrpSpPr/>
          <p:nvPr/>
        </p:nvGrpSpPr>
        <p:grpSpPr>
          <a:xfrm>
            <a:off x="403603" y="5763709"/>
            <a:ext cx="1973837" cy="338554"/>
            <a:chOff x="-37520" y="2913351"/>
            <a:chExt cx="1973837" cy="338554"/>
          </a:xfrm>
        </p:grpSpPr>
        <p:cxnSp>
          <p:nvCxnSpPr>
            <p:cNvPr id="49" name="Conexão reta unidirecional 30">
              <a:extLst>
                <a:ext uri="{FF2B5EF4-FFF2-40B4-BE49-F238E27FC236}">
                  <a16:creationId xmlns:a16="http://schemas.microsoft.com/office/drawing/2014/main" id="{4F5B086F-0BAE-472F-BFE7-CDD7AC301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329" y="3065850"/>
              <a:ext cx="1308988" cy="84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31">
              <a:extLst>
                <a:ext uri="{FF2B5EF4-FFF2-40B4-BE49-F238E27FC236}">
                  <a16:creationId xmlns:a16="http://schemas.microsoft.com/office/drawing/2014/main" id="{BC1A7DE1-028D-490D-8206-E0E7351F703F}"/>
                </a:ext>
              </a:extLst>
            </p:cNvPr>
            <p:cNvSpPr txBox="1"/>
            <p:nvPr/>
          </p:nvSpPr>
          <p:spPr>
            <a:xfrm>
              <a:off x="-37520" y="2913351"/>
              <a:ext cx="777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solidFill>
                    <a:srgbClr val="C00000"/>
                  </a:solidFill>
                </a:rPr>
                <a:t>NbLiO</a:t>
              </a:r>
              <a:r>
                <a:rPr lang="pt-PT" sz="1600" b="1" baseline="-25000" dirty="0">
                  <a:solidFill>
                    <a:srgbClr val="C00000"/>
                  </a:solidFill>
                </a:rPr>
                <a:t>3</a:t>
              </a:r>
              <a:endParaRPr lang="en-GB" sz="1600" b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Grupo 52">
            <a:extLst>
              <a:ext uri="{FF2B5EF4-FFF2-40B4-BE49-F238E27FC236}">
                <a16:creationId xmlns:a16="http://schemas.microsoft.com/office/drawing/2014/main" id="{AE950AE3-72F1-4693-A770-01E8A914DDE3}"/>
              </a:ext>
            </a:extLst>
          </p:cNvPr>
          <p:cNvGrpSpPr/>
          <p:nvPr/>
        </p:nvGrpSpPr>
        <p:grpSpPr>
          <a:xfrm>
            <a:off x="1905177" y="2760544"/>
            <a:ext cx="338554" cy="751061"/>
            <a:chOff x="1018968" y="2904359"/>
            <a:chExt cx="338554" cy="751061"/>
          </a:xfrm>
        </p:grpSpPr>
        <p:cxnSp>
          <p:nvCxnSpPr>
            <p:cNvPr id="52" name="Conexão reta unidirecional 53">
              <a:extLst>
                <a:ext uri="{FF2B5EF4-FFF2-40B4-BE49-F238E27FC236}">
                  <a16:creationId xmlns:a16="http://schemas.microsoft.com/office/drawing/2014/main" id="{E58E4C41-4719-4B94-AC4E-69ECB4FB7090}"/>
                </a:ext>
              </a:extLst>
            </p:cNvPr>
            <p:cNvCxnSpPr/>
            <p:nvPr/>
          </p:nvCxnSpPr>
          <p:spPr>
            <a:xfrm>
              <a:off x="1187906" y="3316866"/>
              <a:ext cx="676" cy="3385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4">
              <a:extLst>
                <a:ext uri="{FF2B5EF4-FFF2-40B4-BE49-F238E27FC236}">
                  <a16:creationId xmlns:a16="http://schemas.microsoft.com/office/drawing/2014/main" id="{3A81FD08-293A-4205-8066-2CC6EF4D56BA}"/>
                </a:ext>
              </a:extLst>
            </p:cNvPr>
            <p:cNvSpPr txBox="1"/>
            <p:nvPr/>
          </p:nvSpPr>
          <p:spPr>
            <a:xfrm rot="16200000">
              <a:off x="983119" y="2940208"/>
              <a:ext cx="4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56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upo 63">
            <a:extLst>
              <a:ext uri="{FF2B5EF4-FFF2-40B4-BE49-F238E27FC236}">
                <a16:creationId xmlns:a16="http://schemas.microsoft.com/office/drawing/2014/main" id="{2C89DC9F-8EE2-4514-BE3A-528F8AC5AF7A}"/>
              </a:ext>
            </a:extLst>
          </p:cNvPr>
          <p:cNvGrpSpPr/>
          <p:nvPr/>
        </p:nvGrpSpPr>
        <p:grpSpPr>
          <a:xfrm>
            <a:off x="2490278" y="2760544"/>
            <a:ext cx="338554" cy="751061"/>
            <a:chOff x="1018968" y="2904359"/>
            <a:chExt cx="338554" cy="751061"/>
          </a:xfrm>
        </p:grpSpPr>
        <p:cxnSp>
          <p:nvCxnSpPr>
            <p:cNvPr id="55" name="Conexão reta unidirecional 64">
              <a:extLst>
                <a:ext uri="{FF2B5EF4-FFF2-40B4-BE49-F238E27FC236}">
                  <a16:creationId xmlns:a16="http://schemas.microsoft.com/office/drawing/2014/main" id="{6682630D-1556-4ED2-B6B1-8C2A342DAE02}"/>
                </a:ext>
              </a:extLst>
            </p:cNvPr>
            <p:cNvCxnSpPr/>
            <p:nvPr/>
          </p:nvCxnSpPr>
          <p:spPr>
            <a:xfrm>
              <a:off x="1187906" y="3316866"/>
              <a:ext cx="676" cy="3385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ixaDeTexto 65">
              <a:extLst>
                <a:ext uri="{FF2B5EF4-FFF2-40B4-BE49-F238E27FC236}">
                  <a16:creationId xmlns:a16="http://schemas.microsoft.com/office/drawing/2014/main" id="{14BF6D8B-D583-4F72-949F-8B2D94AF3301}"/>
                </a:ext>
              </a:extLst>
            </p:cNvPr>
            <p:cNvSpPr txBox="1"/>
            <p:nvPr/>
          </p:nvSpPr>
          <p:spPr>
            <a:xfrm rot="16200000">
              <a:off x="983119" y="2940208"/>
              <a:ext cx="4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28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7" name="Grupo 66">
            <a:extLst>
              <a:ext uri="{FF2B5EF4-FFF2-40B4-BE49-F238E27FC236}">
                <a16:creationId xmlns:a16="http://schemas.microsoft.com/office/drawing/2014/main" id="{C3A4DAF7-F9C1-4FF2-BA6A-FDFB6D8E0E8B}"/>
              </a:ext>
            </a:extLst>
          </p:cNvPr>
          <p:cNvGrpSpPr/>
          <p:nvPr/>
        </p:nvGrpSpPr>
        <p:grpSpPr>
          <a:xfrm>
            <a:off x="2185824" y="2760544"/>
            <a:ext cx="338554" cy="751061"/>
            <a:chOff x="1018968" y="2904359"/>
            <a:chExt cx="338554" cy="751061"/>
          </a:xfrm>
        </p:grpSpPr>
        <p:cxnSp>
          <p:nvCxnSpPr>
            <p:cNvPr id="58" name="Conexão reta unidirecional 67">
              <a:extLst>
                <a:ext uri="{FF2B5EF4-FFF2-40B4-BE49-F238E27FC236}">
                  <a16:creationId xmlns:a16="http://schemas.microsoft.com/office/drawing/2014/main" id="{6308C367-77CE-46AF-8EC0-C749CF2F4B87}"/>
                </a:ext>
              </a:extLst>
            </p:cNvPr>
            <p:cNvCxnSpPr/>
            <p:nvPr/>
          </p:nvCxnSpPr>
          <p:spPr>
            <a:xfrm>
              <a:off x="1187906" y="3316866"/>
              <a:ext cx="676" cy="3385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ixaDeTexto 68">
              <a:extLst>
                <a:ext uri="{FF2B5EF4-FFF2-40B4-BE49-F238E27FC236}">
                  <a16:creationId xmlns:a16="http://schemas.microsoft.com/office/drawing/2014/main" id="{FAF9D808-A303-4CD4-ACBA-CDB0B206C10E}"/>
                </a:ext>
              </a:extLst>
            </p:cNvPr>
            <p:cNvSpPr txBox="1"/>
            <p:nvPr/>
          </p:nvSpPr>
          <p:spPr>
            <a:xfrm rot="16200000">
              <a:off x="983119" y="2940208"/>
              <a:ext cx="4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42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0" name="Grupo 69">
            <a:extLst>
              <a:ext uri="{FF2B5EF4-FFF2-40B4-BE49-F238E27FC236}">
                <a16:creationId xmlns:a16="http://schemas.microsoft.com/office/drawing/2014/main" id="{BC31E5B9-61D0-4C90-928C-8BB7ED2A84C3}"/>
              </a:ext>
            </a:extLst>
          </p:cNvPr>
          <p:cNvGrpSpPr/>
          <p:nvPr/>
        </p:nvGrpSpPr>
        <p:grpSpPr>
          <a:xfrm>
            <a:off x="2045490" y="2952703"/>
            <a:ext cx="338554" cy="558902"/>
            <a:chOff x="1018968" y="2971041"/>
            <a:chExt cx="338554" cy="558902"/>
          </a:xfrm>
        </p:grpSpPr>
        <p:cxnSp>
          <p:nvCxnSpPr>
            <p:cNvPr id="61" name="Conexão reta unidirecional 70">
              <a:extLst>
                <a:ext uri="{FF2B5EF4-FFF2-40B4-BE49-F238E27FC236}">
                  <a16:creationId xmlns:a16="http://schemas.microsoft.com/office/drawing/2014/main" id="{2FD06EDC-FAED-4495-A273-B92A0FB3E34C}"/>
                </a:ext>
              </a:extLst>
            </p:cNvPr>
            <p:cNvCxnSpPr/>
            <p:nvPr/>
          </p:nvCxnSpPr>
          <p:spPr>
            <a:xfrm>
              <a:off x="1187906" y="3316866"/>
              <a:ext cx="0" cy="2130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71">
              <a:extLst>
                <a:ext uri="{FF2B5EF4-FFF2-40B4-BE49-F238E27FC236}">
                  <a16:creationId xmlns:a16="http://schemas.microsoft.com/office/drawing/2014/main" id="{9DB22480-BE17-4C0C-A776-7390F9D05900}"/>
                </a:ext>
              </a:extLst>
            </p:cNvPr>
            <p:cNvSpPr txBox="1"/>
            <p:nvPr/>
          </p:nvSpPr>
          <p:spPr>
            <a:xfrm rot="16200000">
              <a:off x="983119" y="3006890"/>
              <a:ext cx="4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49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4" name="Grupo 73">
            <a:extLst>
              <a:ext uri="{FF2B5EF4-FFF2-40B4-BE49-F238E27FC236}">
                <a16:creationId xmlns:a16="http://schemas.microsoft.com/office/drawing/2014/main" id="{1029A2D4-5E66-406E-B1BE-1B41DE3FE718}"/>
              </a:ext>
            </a:extLst>
          </p:cNvPr>
          <p:cNvGrpSpPr/>
          <p:nvPr/>
        </p:nvGrpSpPr>
        <p:grpSpPr>
          <a:xfrm>
            <a:off x="2340432" y="2962229"/>
            <a:ext cx="338554" cy="549376"/>
            <a:chOff x="1018968" y="2980567"/>
            <a:chExt cx="338554" cy="549376"/>
          </a:xfrm>
        </p:grpSpPr>
        <p:cxnSp>
          <p:nvCxnSpPr>
            <p:cNvPr id="65" name="Conexão reta unidirecional 74">
              <a:extLst>
                <a:ext uri="{FF2B5EF4-FFF2-40B4-BE49-F238E27FC236}">
                  <a16:creationId xmlns:a16="http://schemas.microsoft.com/office/drawing/2014/main" id="{34468FBE-61F5-4C4F-9D5B-AA392E28E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87906" y="3316866"/>
              <a:ext cx="0" cy="2130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75">
              <a:extLst>
                <a:ext uri="{FF2B5EF4-FFF2-40B4-BE49-F238E27FC236}">
                  <a16:creationId xmlns:a16="http://schemas.microsoft.com/office/drawing/2014/main" id="{EADB3434-9249-485D-925C-33DB2BE24AD6}"/>
                </a:ext>
              </a:extLst>
            </p:cNvPr>
            <p:cNvSpPr txBox="1"/>
            <p:nvPr/>
          </p:nvSpPr>
          <p:spPr>
            <a:xfrm rot="16200000">
              <a:off x="983119" y="3016416"/>
              <a:ext cx="41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35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upo 49">
            <a:extLst>
              <a:ext uri="{FF2B5EF4-FFF2-40B4-BE49-F238E27FC236}">
                <a16:creationId xmlns:a16="http://schemas.microsoft.com/office/drawing/2014/main" id="{752012AC-CC24-447C-A0EA-C7035333D548}"/>
              </a:ext>
            </a:extLst>
          </p:cNvPr>
          <p:cNvGrpSpPr/>
          <p:nvPr/>
        </p:nvGrpSpPr>
        <p:grpSpPr>
          <a:xfrm>
            <a:off x="2835081" y="6067521"/>
            <a:ext cx="1368017" cy="338554"/>
            <a:chOff x="207168" y="2978312"/>
            <a:chExt cx="1368017" cy="338554"/>
          </a:xfrm>
        </p:grpSpPr>
        <p:cxnSp>
          <p:nvCxnSpPr>
            <p:cNvPr id="75" name="Conexão reta unidirecional 50">
              <a:extLst>
                <a:ext uri="{FF2B5EF4-FFF2-40B4-BE49-F238E27FC236}">
                  <a16:creationId xmlns:a16="http://schemas.microsoft.com/office/drawing/2014/main" id="{5CCAAB09-8A1D-4AE1-B1C6-60876A136F11}"/>
                </a:ext>
              </a:extLst>
            </p:cNvPr>
            <p:cNvCxnSpPr/>
            <p:nvPr/>
          </p:nvCxnSpPr>
          <p:spPr>
            <a:xfrm flipH="1" flipV="1">
              <a:off x="207168" y="3147589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ixaDeTexto 51">
              <a:extLst>
                <a:ext uri="{FF2B5EF4-FFF2-40B4-BE49-F238E27FC236}">
                  <a16:creationId xmlns:a16="http://schemas.microsoft.com/office/drawing/2014/main" id="{FD590721-E19A-4145-AE2F-D6D532893C86}"/>
                </a:ext>
              </a:extLst>
            </p:cNvPr>
            <p:cNvSpPr txBox="1"/>
            <p:nvPr/>
          </p:nvSpPr>
          <p:spPr>
            <a:xfrm>
              <a:off x="1035168" y="2978312"/>
              <a:ext cx="540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25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8" name="Grupo 32">
            <a:extLst>
              <a:ext uri="{FF2B5EF4-FFF2-40B4-BE49-F238E27FC236}">
                <a16:creationId xmlns:a16="http://schemas.microsoft.com/office/drawing/2014/main" id="{01D7A7E6-D41E-43CF-A1A0-7112D35ED809}"/>
              </a:ext>
            </a:extLst>
          </p:cNvPr>
          <p:cNvGrpSpPr/>
          <p:nvPr/>
        </p:nvGrpSpPr>
        <p:grpSpPr>
          <a:xfrm>
            <a:off x="2762575" y="3515645"/>
            <a:ext cx="1453640" cy="338554"/>
            <a:chOff x="197543" y="2959062"/>
            <a:chExt cx="1453640" cy="338554"/>
          </a:xfrm>
        </p:grpSpPr>
        <p:cxnSp>
          <p:nvCxnSpPr>
            <p:cNvPr id="69" name="Conexão reta unidirecional 33">
              <a:extLst>
                <a:ext uri="{FF2B5EF4-FFF2-40B4-BE49-F238E27FC236}">
                  <a16:creationId xmlns:a16="http://schemas.microsoft.com/office/drawing/2014/main" id="{2BD47567-C297-4143-9CE4-8C7AFA9B8ECE}"/>
                </a:ext>
              </a:extLst>
            </p:cNvPr>
            <p:cNvCxnSpPr/>
            <p:nvPr/>
          </p:nvCxnSpPr>
          <p:spPr>
            <a:xfrm flipH="1" flipV="1">
              <a:off x="197543" y="3137964"/>
              <a:ext cx="8280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DeTexto 34">
              <a:extLst>
                <a:ext uri="{FF2B5EF4-FFF2-40B4-BE49-F238E27FC236}">
                  <a16:creationId xmlns:a16="http://schemas.microsoft.com/office/drawing/2014/main" id="{922B9A15-5729-4BD6-86DD-1C95D9F97958}"/>
                </a:ext>
              </a:extLst>
            </p:cNvPr>
            <p:cNvSpPr txBox="1"/>
            <p:nvPr/>
          </p:nvSpPr>
          <p:spPr>
            <a:xfrm>
              <a:off x="1015918" y="2959062"/>
              <a:ext cx="63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C00000"/>
                  </a:solidFill>
                </a:rPr>
                <a:t>z 130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B931EE-F59A-4175-AE21-70E951ADF548}"/>
              </a:ext>
            </a:extLst>
          </p:cNvPr>
          <p:cNvSpPr/>
          <p:nvPr/>
        </p:nvSpPr>
        <p:spPr>
          <a:xfrm>
            <a:off x="2905344" y="937902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PFU #484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894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522C0-8ADB-4AF9-B2E9-B0452D816C33}"/>
              </a:ext>
            </a:extLst>
          </p:cNvPr>
          <p:cNvGrpSpPr/>
          <p:nvPr/>
        </p:nvGrpSpPr>
        <p:grpSpPr>
          <a:xfrm>
            <a:off x="3957159" y="215030"/>
            <a:ext cx="3523479" cy="1323976"/>
            <a:chOff x="4057650" y="123824"/>
            <a:chExt cx="3523479" cy="132397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9" t="41179" r="46113" b="51915"/>
            <a:stretch/>
          </p:blipFill>
          <p:spPr>
            <a:xfrm>
              <a:off x="4057650" y="123824"/>
              <a:ext cx="3523479" cy="1323976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6820400" y="866375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/>
                <a:t>A</a:t>
              </a:r>
              <a:endParaRPr lang="en-GB" sz="2000" b="1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6269295" y="85675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>
                  <a:solidFill>
                    <a:srgbClr val="0070C0"/>
                  </a:solidFill>
                </a:rPr>
                <a:t>B</a:t>
              </a:r>
              <a:endParaRPr lang="en-GB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4505262" y="87600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>
                  <a:solidFill>
                    <a:srgbClr val="FF0000"/>
                  </a:solidFill>
                </a:rPr>
                <a:t>E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660426" y="861653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>
                  <a:solidFill>
                    <a:srgbClr val="00B050"/>
                  </a:solidFill>
                </a:rPr>
                <a:t>C</a:t>
              </a:r>
              <a:endParaRPr lang="en-GB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064409" y="861653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2000" b="1" dirty="0">
                  <a:solidFill>
                    <a:srgbClr val="FFC000"/>
                  </a:solidFill>
                </a:rPr>
                <a:t>D</a:t>
              </a:r>
              <a:endParaRPr lang="en-GB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DC836D-3567-4608-8A08-89E8882F72D0}"/>
              </a:ext>
            </a:extLst>
          </p:cNvPr>
          <p:cNvGrpSpPr/>
          <p:nvPr/>
        </p:nvGrpSpPr>
        <p:grpSpPr>
          <a:xfrm>
            <a:off x="7649023" y="588044"/>
            <a:ext cx="4320000" cy="2880000"/>
            <a:chOff x="0" y="0"/>
            <a:chExt cx="5091114" cy="3238501"/>
          </a:xfrm>
        </p:grpSpPr>
        <p:graphicFrame>
          <p:nvGraphicFramePr>
            <p:cNvPr id="18" name="Gráfico 1">
              <a:extLst>
                <a:ext uri="{FF2B5EF4-FFF2-40B4-BE49-F238E27FC236}">
                  <a16:creationId xmlns:a16="http://schemas.microsoft.com/office/drawing/2014/main" id="{00000000-0008-0000-02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0969947"/>
                </p:ext>
              </p:extLst>
            </p:nvPr>
          </p:nvGraphicFramePr>
          <p:xfrm>
            <a:off x="0" y="0"/>
            <a:ext cx="5091114" cy="32385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1CEE0D84-F41D-436E-8AE5-D225DFF8BB75}"/>
                </a:ext>
              </a:extLst>
            </p:cNvPr>
            <p:cNvSpPr txBox="1"/>
            <p:nvPr/>
          </p:nvSpPr>
          <p:spPr>
            <a:xfrm>
              <a:off x="1933580" y="95252"/>
              <a:ext cx="412677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W-L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A56C99-8914-4CBA-8EF6-032D20CD6867}"/>
                </a:ext>
              </a:extLst>
            </p:cNvPr>
            <p:cNvCxnSpPr/>
            <p:nvPr/>
          </p:nvCxnSpPr>
          <p:spPr>
            <a:xfrm>
              <a:off x="2024070" y="323843"/>
              <a:ext cx="80009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9AF479-34E9-4EAA-9615-61851C366F59}"/>
                </a:ext>
              </a:extLst>
            </p:cNvPr>
            <p:cNvCxnSpPr/>
            <p:nvPr/>
          </p:nvCxnSpPr>
          <p:spPr>
            <a:xfrm flipV="1">
              <a:off x="3776663" y="1776414"/>
              <a:ext cx="366713" cy="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24F112-C934-4AEF-A59C-E2FA4E419810}"/>
                </a:ext>
              </a:extLst>
            </p:cNvPr>
            <p:cNvCxnSpPr/>
            <p:nvPr/>
          </p:nvCxnSpPr>
          <p:spPr>
            <a:xfrm>
              <a:off x="1828801" y="700091"/>
              <a:ext cx="471487" cy="4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8AAC61-B4C0-4DC2-9801-18FCD0092B60}"/>
                </a:ext>
              </a:extLst>
            </p:cNvPr>
            <p:cNvCxnSpPr/>
            <p:nvPr/>
          </p:nvCxnSpPr>
          <p:spPr>
            <a:xfrm flipV="1">
              <a:off x="1609725" y="981076"/>
              <a:ext cx="366713" cy="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F80F1E-2222-4F48-BBFD-50482D81535A}"/>
                </a:ext>
              </a:extLst>
            </p:cNvPr>
            <p:cNvCxnSpPr/>
            <p:nvPr/>
          </p:nvCxnSpPr>
          <p:spPr>
            <a:xfrm flipV="1">
              <a:off x="1414462" y="1385888"/>
              <a:ext cx="366713" cy="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863FDC-43FF-4B1A-812E-BBFAC68E6678}"/>
              </a:ext>
            </a:extLst>
          </p:cNvPr>
          <p:cNvGrpSpPr/>
          <p:nvPr/>
        </p:nvGrpSpPr>
        <p:grpSpPr>
          <a:xfrm>
            <a:off x="188775" y="1664180"/>
            <a:ext cx="3600000" cy="1800000"/>
            <a:chOff x="0" y="0"/>
            <a:chExt cx="4572000" cy="2743200"/>
          </a:xfrm>
        </p:grpSpPr>
        <p:graphicFrame>
          <p:nvGraphicFramePr>
            <p:cNvPr id="26" name="Gráfico 1">
              <a:extLst>
                <a:ext uri="{FF2B5EF4-FFF2-40B4-BE49-F238E27FC236}">
                  <a16:creationId xmlns:a16="http://schemas.microsoft.com/office/drawing/2014/main" id="{00000000-0008-0000-0100-000002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">
              <a:extLst>
                <a:ext uri="{FF2B5EF4-FFF2-40B4-BE49-F238E27FC236}">
                  <a16:creationId xmlns:a16="http://schemas.microsoft.com/office/drawing/2014/main" id="{4BF18B12-9CAD-4AA8-8251-8D7F59CE8195}"/>
                </a:ext>
              </a:extLst>
            </p:cNvPr>
            <p:cNvSpPr txBox="1"/>
            <p:nvPr/>
          </p:nvSpPr>
          <p:spPr>
            <a:xfrm>
              <a:off x="3024188" y="85725"/>
              <a:ext cx="974882" cy="2645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baseline="30000"/>
                <a:t>2</a:t>
              </a:r>
              <a:r>
                <a:rPr lang="en-GB" sz="1100"/>
                <a:t>H(</a:t>
              </a:r>
              <a:r>
                <a:rPr lang="en-GB" sz="1100" baseline="30000"/>
                <a:t>3</a:t>
              </a:r>
              <a:r>
                <a:rPr lang="en-GB" sz="1100"/>
                <a:t>He.p</a:t>
              </a:r>
              <a:r>
                <a:rPr lang="en-GB" sz="1100" baseline="-25000"/>
                <a:t>0</a:t>
              </a:r>
              <a:r>
                <a:rPr lang="en-GB" sz="1100"/>
                <a:t>)</a:t>
              </a:r>
              <a:r>
                <a:rPr lang="en-GB" sz="1100" baseline="30000"/>
                <a:t>4</a:t>
              </a:r>
              <a:r>
                <a:rPr lang="en-GB" sz="1100"/>
                <a:t>He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19ECAF0-F16F-4C22-8CD4-60BB14168B43}"/>
                </a:ext>
              </a:extLst>
            </p:cNvPr>
            <p:cNvCxnSpPr/>
            <p:nvPr/>
          </p:nvCxnSpPr>
          <p:spPr>
            <a:xfrm>
              <a:off x="3595688" y="342900"/>
              <a:ext cx="0" cy="73342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913994"/>
              </p:ext>
            </p:extLst>
          </p:nvPr>
        </p:nvGraphicFramePr>
        <p:xfrm>
          <a:off x="3918899" y="1664180"/>
          <a:ext cx="36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E1E8865C-8939-4133-9C6F-CB710D28CBD6}"/>
              </a:ext>
            </a:extLst>
          </p:cNvPr>
          <p:cNvSpPr/>
          <p:nvPr/>
        </p:nvSpPr>
        <p:spPr>
          <a:xfrm>
            <a:off x="0" y="3773854"/>
            <a:ext cx="12192000" cy="4717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ângulo 87">
            <a:extLst>
              <a:ext uri="{FF2B5EF4-FFF2-40B4-BE49-F238E27FC236}">
                <a16:creationId xmlns:a16="http://schemas.microsoft.com/office/drawing/2014/main" id="{8FAE2B6B-8C74-460F-AB90-B5C131EE3AC5}"/>
              </a:ext>
            </a:extLst>
          </p:cNvPr>
          <p:cNvSpPr/>
          <p:nvPr/>
        </p:nvSpPr>
        <p:spPr>
          <a:xfrm>
            <a:off x="0" y="3783944"/>
            <a:ext cx="11969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IBA and ion implantation of D</a:t>
            </a:r>
            <a:r>
              <a:rPr lang="en-GB" sz="2400" b="1" baseline="-25000" dirty="0"/>
              <a:t>2</a:t>
            </a:r>
            <a:r>
              <a:rPr lang="en-GB" sz="2400" baseline="30000" dirty="0"/>
              <a:t>+</a:t>
            </a:r>
            <a:r>
              <a:rPr lang="en-GB" sz="2400" b="1" dirty="0"/>
              <a:t> in W and B coatings / Oxidation behaviour of B coatings</a:t>
            </a:r>
          </a:p>
        </p:txBody>
      </p:sp>
      <p:sp>
        <p:nvSpPr>
          <p:cNvPr id="32" name="Retângulo 87">
            <a:extLst>
              <a:ext uri="{FF2B5EF4-FFF2-40B4-BE49-F238E27FC236}">
                <a16:creationId xmlns:a16="http://schemas.microsoft.com/office/drawing/2014/main" id="{1417B48A-A5F3-45A9-8B2D-40EFEF8C3752}"/>
              </a:ext>
            </a:extLst>
          </p:cNvPr>
          <p:cNvSpPr/>
          <p:nvPr/>
        </p:nvSpPr>
        <p:spPr>
          <a:xfrm>
            <a:off x="2778136" y="646185"/>
            <a:ext cx="1017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/>
              <a:t>MB 30</a:t>
            </a:r>
            <a:endParaRPr lang="en-GB" sz="2400" b="1" dirty="0"/>
          </a:p>
        </p:txBody>
      </p:sp>
      <p:sp>
        <p:nvSpPr>
          <p:cNvPr id="33" name="Retângulo 87">
            <a:extLst>
              <a:ext uri="{FF2B5EF4-FFF2-40B4-BE49-F238E27FC236}">
                <a16:creationId xmlns:a16="http://schemas.microsoft.com/office/drawing/2014/main" id="{9DDE798E-8B2E-4D07-95E1-685B9685D1A0}"/>
              </a:ext>
            </a:extLst>
          </p:cNvPr>
          <p:cNvSpPr/>
          <p:nvPr/>
        </p:nvSpPr>
        <p:spPr>
          <a:xfrm>
            <a:off x="221128" y="4434331"/>
            <a:ext cx="5169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rgbClr val="C00000"/>
                </a:solidFill>
              </a:rPr>
              <a:t>1 - Targets for LIBS depth profiling (prepared for delivery)</a:t>
            </a:r>
          </a:p>
          <a:p>
            <a:pPr algn="just"/>
            <a:r>
              <a:rPr lang="en-GB" sz="1400" b="1" dirty="0">
                <a:solidFill>
                  <a:srgbClr val="C00000"/>
                </a:solidFill>
              </a:rPr>
              <a:t>                                                          (Univ. Tartu , Comenius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b="1" dirty="0">
                <a:solidFill>
                  <a:srgbClr val="C00000"/>
                </a:solidFill>
              </a:rPr>
              <a:t>Univ.)</a:t>
            </a:r>
          </a:p>
          <a:p>
            <a:pPr algn="just"/>
            <a:endParaRPr lang="en-GB" sz="1400" b="1" dirty="0">
              <a:solidFill>
                <a:srgbClr val="002060"/>
              </a:solidFill>
            </a:endParaRPr>
          </a:p>
          <a:p>
            <a:pPr marL="182563" algn="just">
              <a:spcAft>
                <a:spcPts val="600"/>
              </a:spcAft>
            </a:pPr>
            <a:r>
              <a:rPr lang="en-GB" sz="1400" b="1" dirty="0">
                <a:solidFill>
                  <a:srgbClr val="002060"/>
                </a:solidFill>
              </a:rPr>
              <a:t>IBA and D implantation in W coatings (IST):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Step 1 - 150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2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Step 2 -   75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2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Step 3 -   50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1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</a:p>
          <a:p>
            <a:pPr marL="182563" algn="just"/>
            <a:endParaRPr lang="en-GB" sz="1400" b="1" dirty="0">
              <a:solidFill>
                <a:srgbClr val="002060"/>
              </a:solidFill>
            </a:endParaRP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Four 5 </a:t>
            </a:r>
            <a:r>
              <a:rPr lang="en-GB" sz="1400" b="1" dirty="0">
                <a:solidFill>
                  <a:srgbClr val="002060"/>
                </a:solidFill>
                <a:sym typeface="Symbol" panose="05050102010706020507" pitchFamily="18" charset="2"/>
              </a:rPr>
              <a:t></a:t>
            </a:r>
            <a:r>
              <a:rPr lang="en-GB" sz="1400" b="1" dirty="0">
                <a:solidFill>
                  <a:srgbClr val="002060"/>
                </a:solidFill>
              </a:rPr>
              <a:t>m compact-W on Mo plates (IU-961-8/9/12/13 ; INFLPR)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Two  5 </a:t>
            </a:r>
            <a:r>
              <a:rPr lang="en-GB" sz="1400" b="1" dirty="0">
                <a:solidFill>
                  <a:srgbClr val="002060"/>
                </a:solidFill>
                <a:sym typeface="Symbol" panose="05050102010706020507" pitchFamily="18" charset="2"/>
              </a:rPr>
              <a:t></a:t>
            </a:r>
            <a:r>
              <a:rPr lang="en-GB" sz="1400" b="1" dirty="0">
                <a:solidFill>
                  <a:srgbClr val="002060"/>
                </a:solidFill>
              </a:rPr>
              <a:t>m porous-W    on Mo plates (EU-156-12/15        ; INFLPR)</a:t>
            </a:r>
          </a:p>
        </p:txBody>
      </p:sp>
      <p:sp>
        <p:nvSpPr>
          <p:cNvPr id="34" name="Retângulo 87">
            <a:extLst>
              <a:ext uri="{FF2B5EF4-FFF2-40B4-BE49-F238E27FC236}">
                <a16:creationId xmlns:a16="http://schemas.microsoft.com/office/drawing/2014/main" id="{A7D7E053-8232-4D62-8678-2D3532B13087}"/>
              </a:ext>
            </a:extLst>
          </p:cNvPr>
          <p:cNvSpPr/>
          <p:nvPr/>
        </p:nvSpPr>
        <p:spPr>
          <a:xfrm>
            <a:off x="5707782" y="4409198"/>
            <a:ext cx="553452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2 - PSI-27 conference (Comenius</a:t>
            </a:r>
            <a:r>
              <a:rPr lang="en-GB" dirty="0"/>
              <a:t> </a:t>
            </a:r>
            <a:r>
              <a:rPr lang="en-GB" sz="1400" b="1" dirty="0"/>
              <a:t>Univ., INFLPR, IST) / LIBS depth profiling</a:t>
            </a:r>
          </a:p>
          <a:p>
            <a:pPr algn="just"/>
            <a:endParaRPr lang="en-GB" sz="1400" b="1" dirty="0">
              <a:solidFill>
                <a:srgbClr val="002060"/>
              </a:solidFill>
            </a:endParaRP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B and B+D co-deposited coatings on W and Si plates (INFLPR)</a:t>
            </a:r>
          </a:p>
          <a:p>
            <a:pPr marL="182563" algn="just"/>
            <a:endParaRPr lang="en-GB" sz="1400" b="1" dirty="0">
              <a:solidFill>
                <a:srgbClr val="002060"/>
              </a:solidFill>
            </a:endParaRPr>
          </a:p>
          <a:p>
            <a:pPr marL="182563" algn="just">
              <a:spcAft>
                <a:spcPts val="600"/>
              </a:spcAft>
            </a:pPr>
            <a:r>
              <a:rPr lang="en-GB" sz="1400" b="1" dirty="0">
                <a:solidFill>
                  <a:srgbClr val="002060"/>
                </a:solidFill>
              </a:rPr>
              <a:t>IBA and D implantation in B coatings (IST):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D implantation - Step 1 -  75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1   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	      - Step 2 -  50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1   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</a:p>
          <a:p>
            <a:pPr marL="182563" algn="just"/>
            <a:r>
              <a:rPr lang="en-GB" sz="1400" b="1" dirty="0">
                <a:solidFill>
                  <a:srgbClr val="002060"/>
                </a:solidFill>
              </a:rPr>
              <a:t>		      - Step 3 -  25 keV D</a:t>
            </a:r>
            <a:r>
              <a:rPr lang="en-GB" sz="1400" b="1" baseline="-25000" dirty="0">
                <a:solidFill>
                  <a:srgbClr val="002060"/>
                </a:solidFill>
              </a:rPr>
              <a:t>2</a:t>
            </a:r>
            <a:r>
              <a:rPr lang="en-GB" sz="1400" b="1" baseline="30000" dirty="0">
                <a:solidFill>
                  <a:srgbClr val="002060"/>
                </a:solidFill>
              </a:rPr>
              <a:t>+</a:t>
            </a:r>
            <a:r>
              <a:rPr lang="en-GB" sz="1400" b="1" dirty="0">
                <a:solidFill>
                  <a:srgbClr val="002060"/>
                </a:solidFill>
              </a:rPr>
              <a:t> / 0.5 x 10</a:t>
            </a:r>
            <a:r>
              <a:rPr lang="en-GB" sz="1400" b="1" baseline="30000" dirty="0">
                <a:solidFill>
                  <a:srgbClr val="002060"/>
                </a:solidFill>
              </a:rPr>
              <a:t>17</a:t>
            </a:r>
            <a:r>
              <a:rPr lang="en-GB" sz="1400" b="1" dirty="0">
                <a:solidFill>
                  <a:srgbClr val="002060"/>
                </a:solidFill>
              </a:rPr>
              <a:t> at./cm</a:t>
            </a:r>
            <a:r>
              <a:rPr lang="en-GB" sz="1400" b="1" baseline="30000" dirty="0">
                <a:solidFill>
                  <a:srgbClr val="002060"/>
                </a:solidFill>
              </a:rPr>
              <a:t>2</a:t>
            </a:r>
            <a:endParaRPr lang="en-GB" sz="1400" b="1" dirty="0">
              <a:solidFill>
                <a:srgbClr val="002060"/>
              </a:solidFill>
            </a:endParaRPr>
          </a:p>
          <a:p>
            <a:pPr algn="just"/>
            <a:endParaRPr lang="en-GB" sz="1400" b="1" dirty="0">
              <a:solidFill>
                <a:srgbClr val="002060"/>
              </a:solidFill>
            </a:endParaRPr>
          </a:p>
          <a:p>
            <a:pPr algn="just"/>
            <a:r>
              <a:rPr lang="en-GB" sz="1400" b="1" dirty="0">
                <a:solidFill>
                  <a:srgbClr val="00B050"/>
                </a:solidFill>
              </a:rPr>
              <a:t>3 - Study of Oxidation behaviour of B coatings (INFLPR , IST)</a:t>
            </a:r>
          </a:p>
        </p:txBody>
      </p:sp>
    </p:spTree>
    <p:extLst>
      <p:ext uri="{BB962C8B-B14F-4D97-AF65-F5344CB8AC3E}">
        <p14:creationId xmlns:p14="http://schemas.microsoft.com/office/powerpoint/2010/main" val="2073152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467</Words>
  <Application>Microsoft Office PowerPoint</Application>
  <PresentationFormat>Widescreen</PresentationFormat>
  <Paragraphs>84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Tahoma</vt:lpstr>
      <vt:lpstr>Tema do Office</vt:lpstr>
      <vt:lpstr>WP PWIE SP B - kick-off meeting for 2026 activities  SP B.2 - IBA capabilities for SP B samples (IST)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Rodrigo Mateus</cp:lastModifiedBy>
  <cp:revision>50</cp:revision>
  <dcterms:created xsi:type="dcterms:W3CDTF">2026-04-14T18:22:30Z</dcterms:created>
  <dcterms:modified xsi:type="dcterms:W3CDTF">2026-04-29T10:22:20Z</dcterms:modified>
</cp:coreProperties>
</file>