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9" r:id="rId4"/>
    <p:sldId id="270" r:id="rId5"/>
    <p:sldId id="263" r:id="rId6"/>
    <p:sldId id="264" r:id="rId7"/>
    <p:sldId id="266" r:id="rId8"/>
    <p:sldId id="265" r:id="rId9"/>
    <p:sldId id="267" r:id="rId10"/>
    <p:sldId id="26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2"/>
    <p:restoredTop sz="94670"/>
  </p:normalViewPr>
  <p:slideViewPr>
    <p:cSldViewPr snapToGrid="0" snapToObjects="1">
      <p:cViewPr>
        <p:scale>
          <a:sx n="83" d="100"/>
          <a:sy n="83" d="100"/>
        </p:scale>
        <p:origin x="16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9AD9-17B7-074D-8E93-292B360C9F73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ABC9-5422-1741-A123-7F3BCD8F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9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56107" y="5805264"/>
            <a:ext cx="4813579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023659" y="5759500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4BC-E937-6A40-92E8-DA7CC46EC3C6}" type="datetime1">
              <a:rPr lang="sv-SE" smtClean="0"/>
              <a:t>2020-07-15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5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EE35-6D45-7F4C-9BB3-382A6A103E2E}" type="datetime1">
              <a:rPr lang="sv-SE" smtClean="0"/>
              <a:t>2020-07-15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5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9EB0-6708-1F4B-AF1F-031DF046E1BC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2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2B43-98E1-3F4F-89AA-78E3079AC08D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2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pic>
        <p:nvPicPr>
          <p:cNvPr id="8" name="Picture 7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6" y="116632"/>
            <a:ext cx="554930" cy="465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116633"/>
            <a:ext cx="10550770" cy="44607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280160"/>
            <a:ext cx="11167376" cy="4896803"/>
          </a:xfr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356350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356350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356350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Jonsson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9F8-EE78-1248-85D7-7DEF5CE24348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EF82-F614-9C41-BED2-DEF0198C83B9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3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4A4A-6F6D-9B4A-82CC-2C9F653CAF6B}" type="datetime1">
              <a:rPr lang="sv-SE" smtClean="0"/>
              <a:t>2020-07-15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F860-C881-2E4F-BA28-2DE243A637B8}" type="datetime1">
              <a:rPr lang="sv-SE" smtClean="0"/>
              <a:t>2020-07-15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5EFE-D4DF-6B4D-A0D2-F084BF98F511}" type="datetime1">
              <a:rPr lang="sv-SE" smtClean="0"/>
              <a:t>2020-07-15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0DE2-07BC-B445-BF95-5B89B523FF74}" type="datetime1">
              <a:rPr lang="sv-SE" smtClean="0"/>
              <a:t>2020-07-15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8AFB-6572-4D46-8E19-A00F4DF2A6E3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ETS-6: Comparing solvers in the ETS-6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5760" y="4140926"/>
            <a:ext cx="11625943" cy="1149532"/>
          </a:xfrm>
        </p:spPr>
        <p:txBody>
          <a:bodyPr>
            <a:normAutofit/>
          </a:bodyPr>
          <a:lstStyle/>
          <a:p>
            <a:r>
              <a:rPr lang="en-GB" b="0" dirty="0" smtClean="0"/>
              <a:t>Thomas Jonsson</a:t>
            </a:r>
            <a:endParaRPr lang="en-GB" b="0" dirty="0"/>
          </a:p>
        </p:txBody>
      </p:sp>
      <p:pic>
        <p:nvPicPr>
          <p:cNvPr id="8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10639"/>
          <a:stretch>
            <a:fillRect/>
          </a:stretch>
        </p:blipFill>
        <p:spPr>
          <a:xfrm>
            <a:off x="864613" y="5733256"/>
            <a:ext cx="1727167" cy="9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</a:t>
            </a:r>
            <a:r>
              <a:rPr lang="en-GB" dirty="0" smtClean="0"/>
              <a:t>4, </a:t>
            </a:r>
            <a:r>
              <a:rPr lang="en-GB" dirty="0"/>
              <a:t>Smallest error with FEM; different result with FEM2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012"/>
            <a:ext cx="4509361" cy="33820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39" y="3414290"/>
            <a:ext cx="4509361" cy="3382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61" y="957018"/>
            <a:ext cx="4509361" cy="3382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7902" y="2648028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FEM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26602" y="484369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/>
              <a:t>FEM2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68347" y="2124808"/>
            <a:ext cx="177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Progonka4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35459" y="5343131"/>
            <a:ext cx="4069599" cy="461665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CONCLUSION</a:t>
            </a:r>
            <a:r>
              <a:rPr lang="en-GB" sz="2400" dirty="0"/>
              <a:t>: </a:t>
            </a:r>
            <a:r>
              <a:rPr lang="en-GB" sz="2400" dirty="0" smtClean="0"/>
              <a:t>Similar </a:t>
            </a:r>
            <a:r>
              <a:rPr lang="en-GB" sz="2400" smtClean="0"/>
              <a:t>to Test2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17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Compare Progonka4 and FEM:</a:t>
            </a:r>
          </a:p>
          <a:p>
            <a:pPr lvl="1"/>
            <a:r>
              <a:rPr lang="en-GB" dirty="0" smtClean="0"/>
              <a:t>FEM has </a:t>
            </a:r>
            <a:r>
              <a:rPr lang="en-GB" b="1" i="1" dirty="0" smtClean="0"/>
              <a:t>smaller error </a:t>
            </a:r>
            <a:r>
              <a:rPr lang="en-GB" dirty="0" smtClean="0"/>
              <a:t>than Progonka4 (in this parameter range)</a:t>
            </a:r>
          </a:p>
          <a:p>
            <a:pPr lvl="1"/>
            <a:r>
              <a:rPr lang="en-GB" dirty="0" smtClean="0"/>
              <a:t>Table show errors at </a:t>
            </a:r>
            <a:r>
              <a:rPr lang="en-GB" dirty="0" err="1" smtClean="0"/>
              <a:t>n_rho</a:t>
            </a:r>
            <a:r>
              <a:rPr lang="en-GB" dirty="0" smtClean="0"/>
              <a:t>=100 (independent of </a:t>
            </a:r>
            <a:r>
              <a:rPr lang="en-GB" dirty="0" err="1" smtClean="0"/>
              <a:t>dt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smtClean="0"/>
              <a:t>errors can be </a:t>
            </a:r>
            <a:r>
              <a:rPr lang="en-GB" dirty="0" smtClean="0"/>
              <a:t>compared with a total change in </a:t>
            </a:r>
            <a:r>
              <a:rPr lang="en-GB" dirty="0" err="1" smtClean="0"/>
              <a:t>Te</a:t>
            </a:r>
            <a:r>
              <a:rPr lang="en-GB" dirty="0" smtClean="0"/>
              <a:t> due to evolution ~ 600 eV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Compare FEM2 with FEM:</a:t>
            </a:r>
          </a:p>
          <a:p>
            <a:pPr lvl="1"/>
            <a:r>
              <a:rPr lang="en-GB" dirty="0" smtClean="0"/>
              <a:t>Identical for D=1</a:t>
            </a:r>
          </a:p>
          <a:p>
            <a:pPr lvl="1"/>
            <a:r>
              <a:rPr lang="en-GB" dirty="0" smtClean="0"/>
              <a:t>For non-uniform D, FEM2 converges to a different results.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89610"/>
              </p:ext>
            </p:extLst>
          </p:nvPr>
        </p:nvGraphicFramePr>
        <p:xfrm>
          <a:off x="1241586" y="2647479"/>
          <a:ext cx="812799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587"/>
                <a:gridCol w="3270142"/>
                <a:gridCol w="3108270"/>
              </a:tblGrid>
              <a:tr h="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Error from finite </a:t>
                      </a:r>
                      <a:r>
                        <a:rPr lang="en-GB" sz="2000" dirty="0" err="1" smtClean="0"/>
                        <a:t>nrho</a:t>
                      </a:r>
                      <a:r>
                        <a:rPr lang="en-GB" sz="2000" dirty="0" smtClean="0"/>
                        <a:t> (eV)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Error from finite </a:t>
                      </a:r>
                      <a:r>
                        <a:rPr lang="en-GB" sz="2000" dirty="0" err="1" smtClean="0"/>
                        <a:t>dt</a:t>
                      </a:r>
                      <a:r>
                        <a:rPr lang="en-GB" sz="2000" dirty="0" smtClean="0"/>
                        <a:t> (eV)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FEM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Progonka4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~4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57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02" y="1280160"/>
            <a:ext cx="11640288" cy="4896803"/>
          </a:xfrm>
        </p:spPr>
        <p:txBody>
          <a:bodyPr/>
          <a:lstStyle/>
          <a:p>
            <a:r>
              <a:rPr lang="en-GB" dirty="0" smtClean="0"/>
              <a:t>Three solvers used to solver the transport equations in the ETS-6 have been compared: </a:t>
            </a:r>
          </a:p>
          <a:p>
            <a:pPr lvl="1"/>
            <a:r>
              <a:rPr lang="en-GB" dirty="0" smtClean="0"/>
              <a:t>solver4 </a:t>
            </a:r>
            <a:r>
              <a:rPr lang="mr-IN" dirty="0" smtClean="0"/>
              <a:t>–</a:t>
            </a:r>
            <a:r>
              <a:rPr lang="en-GB" dirty="0" smtClean="0"/>
              <a:t> finite difference solver</a:t>
            </a:r>
          </a:p>
          <a:p>
            <a:pPr lvl="1"/>
            <a:r>
              <a:rPr lang="en-GB" dirty="0" smtClean="0"/>
              <a:t>FEM </a:t>
            </a:r>
            <a:r>
              <a:rPr lang="mr-IN" dirty="0" smtClean="0"/>
              <a:t>–</a:t>
            </a:r>
            <a:r>
              <a:rPr lang="en-GB" dirty="0" smtClean="0"/>
              <a:t> finite element on Kolmogorov backward equation; numerical derivatives of D.</a:t>
            </a:r>
          </a:p>
          <a:p>
            <a:pPr lvl="1"/>
            <a:r>
              <a:rPr lang="en-GB" dirty="0" smtClean="0"/>
              <a:t>FEM2 </a:t>
            </a:r>
            <a:r>
              <a:rPr lang="mr-IN" dirty="0" smtClean="0"/>
              <a:t>–</a:t>
            </a:r>
            <a:r>
              <a:rPr lang="en-GB" dirty="0" smtClean="0"/>
              <a:t> finite element on diffusion equation; numerical derivatives avoided</a:t>
            </a:r>
          </a:p>
          <a:p>
            <a:r>
              <a:rPr lang="en-GB" dirty="0" smtClean="0"/>
              <a:t>Compare JET #92436 with modified edge profiles; more smooth.</a:t>
            </a:r>
          </a:p>
          <a:p>
            <a:pPr lvl="1"/>
            <a:r>
              <a:rPr lang="en-GB" dirty="0" smtClean="0"/>
              <a:t>g2tjohns/</a:t>
            </a:r>
            <a:r>
              <a:rPr lang="en-GB" dirty="0" err="1" smtClean="0"/>
              <a:t>jet_reference</a:t>
            </a:r>
            <a:r>
              <a:rPr lang="en-GB" dirty="0" smtClean="0"/>
              <a:t>/92436/849</a:t>
            </a:r>
          </a:p>
          <a:p>
            <a:r>
              <a:rPr lang="en-GB" dirty="0" smtClean="0"/>
              <a:t>Times:</a:t>
            </a:r>
          </a:p>
          <a:p>
            <a:pPr lvl="1"/>
            <a:r>
              <a:rPr lang="en-GB" dirty="0" smtClean="0"/>
              <a:t>Simulation domain: 49.0 </a:t>
            </a:r>
            <a:r>
              <a:rPr lang="mr-IN" dirty="0" smtClean="0"/>
              <a:t>–</a:t>
            </a:r>
            <a:r>
              <a:rPr lang="en-GB" dirty="0" smtClean="0"/>
              <a:t> 49.5 s</a:t>
            </a:r>
          </a:p>
          <a:p>
            <a:pPr lvl="1"/>
            <a:r>
              <a:rPr lang="en-GB" dirty="0" err="1" smtClean="0"/>
              <a:t>dt</a:t>
            </a:r>
            <a:r>
              <a:rPr lang="en-GB" dirty="0" smtClean="0"/>
              <a:t> = 0.01, 0.05, 0.1</a:t>
            </a:r>
          </a:p>
          <a:p>
            <a:pPr lvl="1"/>
            <a:r>
              <a:rPr lang="en-GB" dirty="0" err="1" smtClean="0"/>
              <a:t>n_rho</a:t>
            </a:r>
            <a:r>
              <a:rPr lang="en-GB" dirty="0" smtClean="0"/>
              <a:t> = 50, 100, 200, 400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test cases; diffusion and convection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19" y="742095"/>
            <a:ext cx="5774833" cy="2640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6" y="909065"/>
            <a:ext cx="6056984" cy="2419568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74" y="3660421"/>
            <a:ext cx="6175407" cy="2735525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03" y="3807560"/>
            <a:ext cx="6078112" cy="2586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2427" y="831919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Test1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31541" y="692061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Test2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83094" y="3696046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Test3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31540" y="3626619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Test4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35110" y="1278570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Diffusion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228299" y="1088962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Diffusion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162686" y="3668699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Diffusion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49789" y="3615381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Diffusion</a:t>
            </a: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140459" y="3478289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Convection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024993" y="3535476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Convection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962386" y="1278570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Convection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004142" y="1108918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Convection</a:t>
            </a:r>
            <a:endParaRPr lang="en-GB"/>
          </a:p>
        </p:txBody>
      </p:sp>
      <p:cxnSp>
        <p:nvCxnSpPr>
          <p:cNvPr id="23" name="Straight Arrow Connector 22"/>
          <p:cNvCxnSpPr>
            <a:endCxn id="5" idx="2"/>
          </p:cNvCxnSpPr>
          <p:nvPr/>
        </p:nvCxnSpPr>
        <p:spPr>
          <a:xfrm flipH="1">
            <a:off x="6019786" y="788242"/>
            <a:ext cx="44221" cy="5933233"/>
          </a:xfrm>
          <a:prstGeom prst="straightConnector1">
            <a:avLst/>
          </a:prstGeom>
          <a:ln w="25400"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-45866" y="3456122"/>
            <a:ext cx="12165541" cy="1866"/>
          </a:xfrm>
          <a:prstGeom prst="straightConnector1">
            <a:avLst/>
          </a:prstGeom>
          <a:ln w="25400"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test cases; temperature evolution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/>
          <a:stretch/>
        </p:blipFill>
        <p:spPr>
          <a:xfrm>
            <a:off x="693471" y="699511"/>
            <a:ext cx="4288513" cy="306925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/>
          <a:stretch/>
        </p:blipFill>
        <p:spPr>
          <a:xfrm>
            <a:off x="6953711" y="771335"/>
            <a:ext cx="4288513" cy="2997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/>
        </p:blipFill>
        <p:spPr>
          <a:xfrm>
            <a:off x="693471" y="3936566"/>
            <a:ext cx="4288513" cy="302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/>
          <a:stretch/>
        </p:blipFill>
        <p:spPr>
          <a:xfrm>
            <a:off x="6953712" y="3905570"/>
            <a:ext cx="4288513" cy="303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3283" y="2688626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Test1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73522" y="2688626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Test2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3282" y="5957718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Test3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73523" y="5894685"/>
            <a:ext cx="848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Test4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6300" y="1172310"/>
            <a:ext cx="2392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49.01: After first step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49.41: End of run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658" y="3488313"/>
            <a:ext cx="246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Evolution changes </a:t>
            </a:r>
            <a:r>
              <a:rPr lang="en-GB" sz="2200" dirty="0" err="1" smtClean="0"/>
              <a:t>Te</a:t>
            </a:r>
            <a:r>
              <a:rPr lang="en-GB" sz="2200" dirty="0" smtClean="0"/>
              <a:t> by up to ~600 eV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352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969"/>
            <a:ext cx="5852160" cy="43891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1, FEM and FEM2 give the same results!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64969"/>
            <a:ext cx="5852160" cy="438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9940" y="4493172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FEM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94844" y="4493172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FEM2</a:t>
            </a:r>
            <a:endParaRPr lang="en-GB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64542" y="5176434"/>
            <a:ext cx="213750" cy="466407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3394" y="5654089"/>
            <a:ext cx="3223708" cy="83099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FEM is correct, then errors in FEM2 are large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Test2, Progonka4 and </a:t>
            </a:r>
            <a:r>
              <a:rPr lang="en-GB" dirty="0" err="1" smtClean="0"/>
              <a:t>SolverFEM</a:t>
            </a:r>
            <a:r>
              <a:rPr lang="en-GB" dirty="0" smtClean="0"/>
              <a:t> converge to the same result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6" y="1636928"/>
            <a:ext cx="5852160" cy="43891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94" y="1636928"/>
            <a:ext cx="5852160" cy="4389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4676" y="3193986"/>
            <a:ext cx="333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Progonka4 (ref: FEM)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0107" y="4043150"/>
            <a:ext cx="341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FEM </a:t>
            </a:r>
            <a:r>
              <a:rPr lang="en-GB" sz="2800" b="1" dirty="0" smtClean="0"/>
              <a:t>(ref: Progonka4)</a:t>
            </a:r>
            <a:endParaRPr lang="en-GB" sz="2800" b="1" dirty="0"/>
          </a:p>
        </p:txBody>
      </p:sp>
      <p:sp>
        <p:nvSpPr>
          <p:cNvPr id="13" name="Down Arrow 12"/>
          <p:cNvSpPr/>
          <p:nvPr/>
        </p:nvSpPr>
        <p:spPr>
          <a:xfrm>
            <a:off x="4047399" y="4215800"/>
            <a:ext cx="757075" cy="1058464"/>
          </a:xfrm>
          <a:prstGeom prst="downArrow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flipV="1">
            <a:off x="9694920" y="2618342"/>
            <a:ext cx="757075" cy="1273700"/>
          </a:xfrm>
          <a:prstGeom prst="downArrow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47335" y="1921790"/>
            <a:ext cx="6008" cy="77385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2565" y="728147"/>
            <a:ext cx="3460879" cy="120032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Not converging towards solution from Progonka-4, but only ~ </a:t>
            </a:r>
            <a:r>
              <a:rPr lang="en-GB" sz="2400" smtClean="0"/>
              <a:t>5eV difference!</a:t>
            </a:r>
            <a:endParaRPr lang="en-GB" sz="2400" dirty="0"/>
          </a:p>
        </p:txBody>
      </p:sp>
      <p:cxnSp>
        <p:nvCxnSpPr>
          <p:cNvPr id="20" name="Straight Arrow Connector 19"/>
          <p:cNvCxnSpPr>
            <a:stCxn id="21" idx="3"/>
          </p:cNvCxnSpPr>
          <p:nvPr/>
        </p:nvCxnSpPr>
        <p:spPr>
          <a:xfrm>
            <a:off x="5780858" y="1306626"/>
            <a:ext cx="535175" cy="1719319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13137" y="1075793"/>
            <a:ext cx="2767721" cy="461665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Smaller error in FEM</a:t>
            </a:r>
            <a:endParaRPr lang="en-GB" sz="2400" dirty="0"/>
          </a:p>
        </p:txBody>
      </p: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>
            <a:off x="681925" y="1306626"/>
            <a:ext cx="2331212" cy="816642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0234" y="6123741"/>
            <a:ext cx="5079104" cy="461665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CONCLUSION</a:t>
            </a:r>
            <a:r>
              <a:rPr lang="en-GB" sz="2400" dirty="0"/>
              <a:t>: FEM is more </a:t>
            </a:r>
            <a:r>
              <a:rPr lang="en-GB" sz="2400" dirty="0" smtClean="0"/>
              <a:t>accurate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69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2, Errors due to using finite time-step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7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94" y="1533684"/>
            <a:ext cx="5852160" cy="4389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1556" y="3781539"/>
            <a:ext cx="1638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FEM</a:t>
            </a:r>
          </a:p>
          <a:p>
            <a:r>
              <a:rPr lang="en-GB" sz="2800" b="1" dirty="0" smtClean="0"/>
              <a:t>(ref. FEM)</a:t>
            </a:r>
            <a:endParaRPr lang="en-GB" sz="2800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684"/>
            <a:ext cx="5852160" cy="4389120"/>
          </a:xfrm>
        </p:spPr>
      </p:pic>
      <p:sp>
        <p:nvSpPr>
          <p:cNvPr id="16" name="TextBox 15"/>
          <p:cNvSpPr txBox="1"/>
          <p:nvPr/>
        </p:nvSpPr>
        <p:spPr>
          <a:xfrm>
            <a:off x="921365" y="3181772"/>
            <a:ext cx="2572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Progonka4</a:t>
            </a:r>
            <a:br>
              <a:rPr lang="en-GB" sz="2800" b="1" dirty="0" smtClean="0"/>
            </a:br>
            <a:r>
              <a:rPr lang="en-GB" sz="2800" b="1" dirty="0" smtClean="0"/>
              <a:t>(ref. Progonka4)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25251" y="6125517"/>
            <a:ext cx="5787752" cy="461665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CONCLUSION</a:t>
            </a:r>
            <a:r>
              <a:rPr lang="en-GB" sz="2400" dirty="0"/>
              <a:t>: </a:t>
            </a:r>
            <a:r>
              <a:rPr lang="en-GB" sz="2400" dirty="0" smtClean="0"/>
              <a:t>Error due to finite </a:t>
            </a:r>
            <a:r>
              <a:rPr lang="en-GB" sz="2400" dirty="0" err="1" smtClean="0"/>
              <a:t>dt</a:t>
            </a:r>
            <a:r>
              <a:rPr lang="en-GB" sz="2400" dirty="0" smtClean="0"/>
              <a:t> are small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610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2, FEM and FEM2 are very different!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684"/>
            <a:ext cx="5852160" cy="43891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33684"/>
            <a:ext cx="5852160" cy="438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9940" y="4493172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FEM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94844" y="4493172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FEM2</a:t>
            </a:r>
            <a:endParaRPr lang="en-GB" sz="2800" b="1" dirty="0"/>
          </a:p>
        </p:txBody>
      </p:sp>
      <p:sp>
        <p:nvSpPr>
          <p:cNvPr id="11" name="Down Arrow 10"/>
          <p:cNvSpPr/>
          <p:nvPr/>
        </p:nvSpPr>
        <p:spPr>
          <a:xfrm>
            <a:off x="3583848" y="2754749"/>
            <a:ext cx="757075" cy="1274809"/>
          </a:xfrm>
          <a:prstGeom prst="downArrow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flipV="1">
            <a:off x="9845328" y="2170867"/>
            <a:ext cx="461045" cy="583882"/>
          </a:xfrm>
          <a:prstGeom prst="downArrow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560707" y="2754749"/>
            <a:ext cx="12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Diverging!!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15740" y="5908745"/>
            <a:ext cx="5079104" cy="830997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CONCLUSION</a:t>
            </a:r>
            <a:r>
              <a:rPr lang="en-GB" sz="2400" dirty="0" smtClean="0"/>
              <a:t>: Suspicious FEM2 results</a:t>
            </a:r>
            <a:br>
              <a:rPr lang="en-GB" sz="2400" dirty="0" smtClean="0"/>
            </a:br>
            <a:r>
              <a:rPr lang="en-GB" sz="2400" b="1" dirty="0" smtClean="0"/>
              <a:t>PROPOSE</a:t>
            </a:r>
            <a:r>
              <a:rPr lang="en-GB" sz="2400" dirty="0" smtClean="0"/>
              <a:t>: Check the implementation</a:t>
            </a:r>
            <a:endParaRPr lang="en-GB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05488" y="1715539"/>
            <a:ext cx="22590" cy="57280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36712" y="884542"/>
            <a:ext cx="3223708" cy="83099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FEM is correct, then errors in FEM2 are large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374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3, Smallest error with FEM; different result with FEM2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2020-07-15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42" y="3192726"/>
            <a:ext cx="4704999" cy="3528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164"/>
            <a:ext cx="4704999" cy="352874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16" y="801163"/>
            <a:ext cx="4704999" cy="3528749"/>
          </a:xfrm>
        </p:spPr>
      </p:pic>
      <p:sp>
        <p:nvSpPr>
          <p:cNvPr id="10" name="TextBox 9"/>
          <p:cNvSpPr txBox="1"/>
          <p:nvPr/>
        </p:nvSpPr>
        <p:spPr>
          <a:xfrm>
            <a:off x="6514563" y="3423789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FEM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88624" y="4819911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/>
              <a:t>FEM2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6166" y="2042317"/>
            <a:ext cx="177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Progonka4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5459" y="5343131"/>
            <a:ext cx="4069599" cy="461665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CONCLUSION</a:t>
            </a:r>
            <a:r>
              <a:rPr lang="en-GB" sz="2400" dirty="0"/>
              <a:t>: </a:t>
            </a:r>
            <a:r>
              <a:rPr lang="en-GB" sz="2400" dirty="0" smtClean="0"/>
              <a:t>Similar </a:t>
            </a:r>
            <a:r>
              <a:rPr lang="en-GB" sz="2400" smtClean="0"/>
              <a:t>to Test2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595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2" id="{CE628BF3-5CA6-8540-8EC9-6D0FA2D704D8}" vid="{0EC03963-31F5-A24D-BFE2-DF88D8184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WPCD</Template>
  <TotalTime>2175</TotalTime>
  <Words>416</Words>
  <Application>Microsoft Macintosh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Mangal</vt:lpstr>
      <vt:lpstr>Office Theme</vt:lpstr>
      <vt:lpstr>ETS-6: Comparing solvers in the ETS-6</vt:lpstr>
      <vt:lpstr>Overview</vt:lpstr>
      <vt:lpstr>Four test cases; diffusion and convection</vt:lpstr>
      <vt:lpstr>Four test cases; temperature evolution</vt:lpstr>
      <vt:lpstr>Test 1, FEM and FEM2 give the same results!</vt:lpstr>
      <vt:lpstr>Test2, Progonka4 and SolverFEM converge to the same result</vt:lpstr>
      <vt:lpstr>Test 2, Errors due to using finite time-step</vt:lpstr>
      <vt:lpstr>Test 2, FEM and FEM2 are very different!</vt:lpstr>
      <vt:lpstr>Test 3, Smallest error with FEM; different result with FEM2</vt:lpstr>
      <vt:lpstr>Test 4, Smallest error with FEM; different result with FEM2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ETS-6</dc:title>
  <dc:creator>Thomas Johnson</dc:creator>
  <cp:lastModifiedBy>Thomas Johnson</cp:lastModifiedBy>
  <cp:revision>25</cp:revision>
  <dcterms:created xsi:type="dcterms:W3CDTF">2020-07-11T20:37:59Z</dcterms:created>
  <dcterms:modified xsi:type="dcterms:W3CDTF">2020-07-15T07:54:08Z</dcterms:modified>
</cp:coreProperties>
</file>