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8"/>
  </p:notesMasterIdLst>
  <p:handoutMasterIdLst>
    <p:handoutMasterId r:id="rId19"/>
  </p:handoutMasterIdLst>
  <p:sldIdLst>
    <p:sldId id="256" r:id="rId5"/>
    <p:sldId id="2145706452" r:id="rId6"/>
    <p:sldId id="2145706457" r:id="rId7"/>
    <p:sldId id="2145706820" r:id="rId8"/>
    <p:sldId id="2145706821" r:id="rId9"/>
    <p:sldId id="2145706824" r:id="rId10"/>
    <p:sldId id="2145706823" r:id="rId11"/>
    <p:sldId id="2145706827" r:id="rId12"/>
    <p:sldId id="2145706826" r:id="rId13"/>
    <p:sldId id="2145706817" r:id="rId14"/>
    <p:sldId id="2145706828" r:id="rId15"/>
    <p:sldId id="2145706830" r:id="rId16"/>
    <p:sldId id="2145706829" r:id="rId1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56DA32"/>
    <a:srgbClr val="AC0000"/>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840DA-B2CF-E615-92E1-9BEB1BFF81EC}" v="30" dt="2026-06-05T11:33:57.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6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pu, Ionut" userId="f13b07ba-ab44-4187-981c-cc5f8e1d9ca3" providerId="ADAL" clId="{DACEFEF3-EC21-461D-9162-5AC6952B02E1}"/>
    <pc:docChg chg="undo custSel addSld delSld modSld sldOrd delMainMaster modMainMaster">
      <pc:chgData name="Jepu, Ionut" userId="f13b07ba-ab44-4187-981c-cc5f8e1d9ca3" providerId="ADAL" clId="{DACEFEF3-EC21-461D-9162-5AC6952B02E1}" dt="2026-05-29T10:37:46.733" v="1320" actId="20577"/>
      <pc:docMkLst>
        <pc:docMk/>
      </pc:docMkLst>
      <pc:sldChg chg="addSp delSp modSp mod">
        <pc:chgData name="Jepu, Ionut" userId="f13b07ba-ab44-4187-981c-cc5f8e1d9ca3" providerId="ADAL" clId="{DACEFEF3-EC21-461D-9162-5AC6952B02E1}" dt="2026-05-29T08:23:31.588" v="281" actId="20577"/>
        <pc:sldMkLst>
          <pc:docMk/>
          <pc:sldMk cId="697402911" sldId="256"/>
        </pc:sldMkLst>
        <pc:spChg chg="mod">
          <ac:chgData name="Jepu, Ionut" userId="f13b07ba-ab44-4187-981c-cc5f8e1d9ca3" providerId="ADAL" clId="{DACEFEF3-EC21-461D-9162-5AC6952B02E1}" dt="2026-05-29T08:16:42.487" v="131" actId="1076"/>
          <ac:spMkLst>
            <pc:docMk/>
            <pc:sldMk cId="697402911" sldId="256"/>
            <ac:spMk id="2" creationId="{00000000-0000-0000-0000-000000000000}"/>
          </ac:spMkLst>
        </pc:spChg>
        <pc:spChg chg="mod">
          <ac:chgData name="Jepu, Ionut" userId="f13b07ba-ab44-4187-981c-cc5f8e1d9ca3" providerId="ADAL" clId="{DACEFEF3-EC21-461D-9162-5AC6952B02E1}" dt="2026-05-29T08:23:31.588" v="281" actId="20577"/>
          <ac:spMkLst>
            <pc:docMk/>
            <pc:sldMk cId="697402911" sldId="256"/>
            <ac:spMk id="5" creationId="{EA0C4F9B-AAA7-AC34-8695-1201A0632D87}"/>
          </ac:spMkLst>
        </pc:spChg>
      </pc:sldChg>
      <pc:sldChg chg="modSp mod ord modTransition modNotesTx">
        <pc:chgData name="Jepu, Ionut" userId="f13b07ba-ab44-4187-981c-cc5f8e1d9ca3" providerId="ADAL" clId="{DACEFEF3-EC21-461D-9162-5AC6952B02E1}" dt="2026-05-29T10:37:46.733" v="1320" actId="20577"/>
        <pc:sldMkLst>
          <pc:docMk/>
          <pc:sldMk cId="313764926" sldId="2145706452"/>
        </pc:sldMkLst>
        <pc:spChg chg="mod">
          <ac:chgData name="Jepu, Ionut" userId="f13b07ba-ab44-4187-981c-cc5f8e1d9ca3" providerId="ADAL" clId="{DACEFEF3-EC21-461D-9162-5AC6952B02E1}" dt="2026-05-29T08:47:33.864" v="474" actId="20577"/>
          <ac:spMkLst>
            <pc:docMk/>
            <pc:sldMk cId="313764926" sldId="2145706452"/>
            <ac:spMk id="2" creationId="{A4AF9748-E21F-899F-0F59-9903FAB6049E}"/>
          </ac:spMkLst>
        </pc:spChg>
        <pc:spChg chg="mod">
          <ac:chgData name="Jepu, Ionut" userId="f13b07ba-ab44-4187-981c-cc5f8e1d9ca3" providerId="ADAL" clId="{DACEFEF3-EC21-461D-9162-5AC6952B02E1}" dt="2026-05-29T08:17:15.173" v="135" actId="207"/>
          <ac:spMkLst>
            <pc:docMk/>
            <pc:sldMk cId="313764926" sldId="2145706452"/>
            <ac:spMk id="3" creationId="{35E48D34-7375-CDF2-803B-A5992ADD16D7}"/>
          </ac:spMkLst>
        </pc:spChg>
      </pc:sldChg>
      <pc:sldChg chg="addSp delSp modSp mod delAnim modAnim modNotesTx">
        <pc:chgData name="Jepu, Ionut" userId="f13b07ba-ab44-4187-981c-cc5f8e1d9ca3" providerId="ADAL" clId="{DACEFEF3-EC21-461D-9162-5AC6952B02E1}" dt="2026-05-29T10:37:41.952" v="1319" actId="20577"/>
        <pc:sldMkLst>
          <pc:docMk/>
          <pc:sldMk cId="376178291" sldId="2145706457"/>
        </pc:sldMkLst>
        <pc:spChg chg="mod">
          <ac:chgData name="Jepu, Ionut" userId="f13b07ba-ab44-4187-981c-cc5f8e1d9ca3" providerId="ADAL" clId="{DACEFEF3-EC21-461D-9162-5AC6952B02E1}" dt="2026-05-29T08:25:40.986" v="296" actId="1076"/>
          <ac:spMkLst>
            <pc:docMk/>
            <pc:sldMk cId="376178291" sldId="2145706457"/>
            <ac:spMk id="4" creationId="{852BA3C2-A1E1-939A-C7AE-6171058580A7}"/>
          </ac:spMkLst>
        </pc:spChg>
        <pc:grpChg chg="add mod">
          <ac:chgData name="Jepu, Ionut" userId="f13b07ba-ab44-4187-981c-cc5f8e1d9ca3" providerId="ADAL" clId="{DACEFEF3-EC21-461D-9162-5AC6952B02E1}" dt="2026-05-29T08:25:36.297" v="294" actId="1076"/>
          <ac:grpSpMkLst>
            <pc:docMk/>
            <pc:sldMk cId="376178291" sldId="2145706457"/>
            <ac:grpSpMk id="5" creationId="{50C9C972-7326-8843-1875-08F09839237F}"/>
          </ac:grpSpMkLst>
        </pc:grpChg>
        <pc:grpChg chg="mod">
          <ac:chgData name="Jepu, Ionut" userId="f13b07ba-ab44-4187-981c-cc5f8e1d9ca3" providerId="ADAL" clId="{DACEFEF3-EC21-461D-9162-5AC6952B02E1}" dt="2026-05-29T08:25:28.995" v="291" actId="164"/>
          <ac:grpSpMkLst>
            <pc:docMk/>
            <pc:sldMk cId="376178291" sldId="2145706457"/>
            <ac:grpSpMk id="104" creationId="{946DCC29-840B-39F9-BA88-F5373C02A763}"/>
          </ac:grpSpMkLst>
        </pc:grpChg>
        <pc:grpChg chg="mod">
          <ac:chgData name="Jepu, Ionut" userId="f13b07ba-ab44-4187-981c-cc5f8e1d9ca3" providerId="ADAL" clId="{DACEFEF3-EC21-461D-9162-5AC6952B02E1}" dt="2026-05-29T08:25:14.031" v="286" actId="1076"/>
          <ac:grpSpMkLst>
            <pc:docMk/>
            <pc:sldMk cId="376178291" sldId="2145706457"/>
            <ac:grpSpMk id="209" creationId="{38FF5C6C-41FD-B7DA-9704-95ECE53F6022}"/>
          </ac:grpSpMkLst>
        </pc:grpChg>
        <pc:picChg chg="mod">
          <ac:chgData name="Jepu, Ionut" userId="f13b07ba-ab44-4187-981c-cc5f8e1d9ca3" providerId="ADAL" clId="{DACEFEF3-EC21-461D-9162-5AC6952B02E1}" dt="2026-05-29T08:25:28.995" v="291" actId="164"/>
          <ac:picMkLst>
            <pc:docMk/>
            <pc:sldMk cId="376178291" sldId="2145706457"/>
            <ac:picMk id="103" creationId="{CEBB25ED-F53C-EB10-7261-A342D0CDE852}"/>
          </ac:picMkLst>
        </pc:picChg>
      </pc:sldChg>
      <pc:sldChg chg="addSp delSp modSp new mod">
        <pc:chgData name="Jepu, Ionut" userId="f13b07ba-ab44-4187-981c-cc5f8e1d9ca3" providerId="ADAL" clId="{DACEFEF3-EC21-461D-9162-5AC6952B02E1}" dt="2026-05-29T09:12:01.748" v="1275" actId="113"/>
        <pc:sldMkLst>
          <pc:docMk/>
          <pc:sldMk cId="2872754891" sldId="2145706820"/>
        </pc:sldMkLst>
        <pc:spChg chg="add mod">
          <ac:chgData name="Jepu, Ionut" userId="f13b07ba-ab44-4187-981c-cc5f8e1d9ca3" providerId="ADAL" clId="{DACEFEF3-EC21-461D-9162-5AC6952B02E1}" dt="2026-05-29T08:39:42.714" v="376" actId="14100"/>
          <ac:spMkLst>
            <pc:docMk/>
            <pc:sldMk cId="2872754891" sldId="2145706820"/>
            <ac:spMk id="3" creationId="{D1D91D69-2D14-A283-A59E-0B970E73EF46}"/>
          </ac:spMkLst>
        </pc:spChg>
        <pc:spChg chg="add mod">
          <ac:chgData name="Jepu, Ionut" userId="f13b07ba-ab44-4187-981c-cc5f8e1d9ca3" providerId="ADAL" clId="{DACEFEF3-EC21-461D-9162-5AC6952B02E1}" dt="2026-05-29T08:35:21.313" v="347" actId="692"/>
          <ac:spMkLst>
            <pc:docMk/>
            <pc:sldMk cId="2872754891" sldId="2145706820"/>
            <ac:spMk id="21" creationId="{D7866543-9AAB-A465-9049-411843126FA5}"/>
          </ac:spMkLst>
        </pc:spChg>
        <pc:spChg chg="add mod">
          <ac:chgData name="Jepu, Ionut" userId="f13b07ba-ab44-4187-981c-cc5f8e1d9ca3" providerId="ADAL" clId="{DACEFEF3-EC21-461D-9162-5AC6952B02E1}" dt="2026-05-29T08:35:37.865" v="350" actId="692"/>
          <ac:spMkLst>
            <pc:docMk/>
            <pc:sldMk cId="2872754891" sldId="2145706820"/>
            <ac:spMk id="22" creationId="{413E94AB-AE30-0FD2-6594-6F6A5AC37A5F}"/>
          </ac:spMkLst>
        </pc:spChg>
        <pc:spChg chg="add mod">
          <ac:chgData name="Jepu, Ionut" userId="f13b07ba-ab44-4187-981c-cc5f8e1d9ca3" providerId="ADAL" clId="{DACEFEF3-EC21-461D-9162-5AC6952B02E1}" dt="2026-05-29T09:12:01.748" v="1275" actId="113"/>
          <ac:spMkLst>
            <pc:docMk/>
            <pc:sldMk cId="2872754891" sldId="2145706820"/>
            <ac:spMk id="29" creationId="{87BE03C3-1988-EDBA-68E2-E9A614AF4C77}"/>
          </ac:spMkLst>
        </pc:spChg>
        <pc:picChg chg="add mod">
          <ac:chgData name="Jepu, Ionut" userId="f13b07ba-ab44-4187-981c-cc5f8e1d9ca3" providerId="ADAL" clId="{DACEFEF3-EC21-461D-9162-5AC6952B02E1}" dt="2026-05-29T08:32:15.061" v="329" actId="1076"/>
          <ac:picMkLst>
            <pc:docMk/>
            <pc:sldMk cId="2872754891" sldId="2145706820"/>
            <ac:picMk id="18" creationId="{0ACDE0E0-E774-0DA3-4F5A-89DBAB77113B}"/>
          </ac:picMkLst>
        </pc:picChg>
        <pc:picChg chg="add mod">
          <ac:chgData name="Jepu, Ionut" userId="f13b07ba-ab44-4187-981c-cc5f8e1d9ca3" providerId="ADAL" clId="{DACEFEF3-EC21-461D-9162-5AC6952B02E1}" dt="2026-05-29T08:33:06.318" v="333" actId="1076"/>
          <ac:picMkLst>
            <pc:docMk/>
            <pc:sldMk cId="2872754891" sldId="2145706820"/>
            <ac:picMk id="20" creationId="{8CF36932-5338-ADC9-5FA9-4929F3854B87}"/>
          </ac:picMkLst>
        </pc:picChg>
        <pc:cxnChg chg="add mod">
          <ac:chgData name="Jepu, Ionut" userId="f13b07ba-ab44-4187-981c-cc5f8e1d9ca3" providerId="ADAL" clId="{DACEFEF3-EC21-461D-9162-5AC6952B02E1}" dt="2026-05-29T08:35:53.570" v="359" actId="692"/>
          <ac:cxnSpMkLst>
            <pc:docMk/>
            <pc:sldMk cId="2872754891" sldId="2145706820"/>
            <ac:cxnSpMk id="24" creationId="{C41DDE8E-E66E-51BB-5759-FC36E9D1D9CD}"/>
          </ac:cxnSpMkLst>
        </pc:cxnChg>
        <pc:cxnChg chg="add mod">
          <ac:chgData name="Jepu, Ionut" userId="f13b07ba-ab44-4187-981c-cc5f8e1d9ca3" providerId="ADAL" clId="{DACEFEF3-EC21-461D-9162-5AC6952B02E1}" dt="2026-05-29T08:36:05.617" v="363" actId="692"/>
          <ac:cxnSpMkLst>
            <pc:docMk/>
            <pc:sldMk cId="2872754891" sldId="2145706820"/>
            <ac:cxnSpMk id="25" creationId="{2917516A-23BE-0498-0994-44C394086FD4}"/>
          </ac:cxnSpMkLst>
        </pc:cxnChg>
      </pc:sldChg>
      <pc:sldChg chg="addSp delSp modSp add mod">
        <pc:chgData name="Jepu, Ionut" userId="f13b07ba-ab44-4187-981c-cc5f8e1d9ca3" providerId="ADAL" clId="{DACEFEF3-EC21-461D-9162-5AC6952B02E1}" dt="2026-05-29T09:12:06.551" v="1276" actId="113"/>
        <pc:sldMkLst>
          <pc:docMk/>
          <pc:sldMk cId="2784743403" sldId="2145706821"/>
        </pc:sldMkLst>
        <pc:spChg chg="mod">
          <ac:chgData name="Jepu, Ionut" userId="f13b07ba-ab44-4187-981c-cc5f8e1d9ca3" providerId="ADAL" clId="{DACEFEF3-EC21-461D-9162-5AC6952B02E1}" dt="2026-05-29T08:39:50.755" v="378" actId="14100"/>
          <ac:spMkLst>
            <pc:docMk/>
            <pc:sldMk cId="2784743403" sldId="2145706821"/>
            <ac:spMk id="3" creationId="{3A2892ED-B5E0-A022-A32C-CA5015ED96C7}"/>
          </ac:spMkLst>
        </pc:spChg>
        <pc:spChg chg="add mod">
          <ac:chgData name="Jepu, Ionut" userId="f13b07ba-ab44-4187-981c-cc5f8e1d9ca3" providerId="ADAL" clId="{DACEFEF3-EC21-461D-9162-5AC6952B02E1}" dt="2026-05-29T09:12:06.551" v="1276" actId="113"/>
          <ac:spMkLst>
            <pc:docMk/>
            <pc:sldMk cId="2784743403" sldId="2145706821"/>
            <ac:spMk id="6" creationId="{F0E142D0-7E3C-7013-2DA4-D98CC44F6195}"/>
          </ac:spMkLst>
        </pc:spChg>
        <pc:picChg chg="add mod">
          <ac:chgData name="Jepu, Ionut" userId="f13b07ba-ab44-4187-981c-cc5f8e1d9ca3" providerId="ADAL" clId="{DACEFEF3-EC21-461D-9162-5AC6952B02E1}" dt="2026-05-29T09:11:35.707" v="1267" actId="1076"/>
          <ac:picMkLst>
            <pc:docMk/>
            <pc:sldMk cId="2784743403" sldId="2145706821"/>
            <ac:picMk id="4" creationId="{5A465545-384F-66CD-CAFF-6C238E51514D}"/>
          </ac:picMkLst>
        </pc:picChg>
      </pc:sldChg>
      <pc:sldChg chg="addSp delSp modSp new mod">
        <pc:chgData name="Jepu, Ionut" userId="f13b07ba-ab44-4187-981c-cc5f8e1d9ca3" providerId="ADAL" clId="{DACEFEF3-EC21-461D-9162-5AC6952B02E1}" dt="2026-05-29T10:35:59.113" v="1318" actId="1037"/>
        <pc:sldMkLst>
          <pc:docMk/>
          <pc:sldMk cId="2966776592" sldId="2145706823"/>
        </pc:sldMkLst>
        <pc:spChg chg="add mod">
          <ac:chgData name="Jepu, Ionut" userId="f13b07ba-ab44-4187-981c-cc5f8e1d9ca3" providerId="ADAL" clId="{DACEFEF3-EC21-461D-9162-5AC6952B02E1}" dt="2026-05-29T08:40:39.816" v="392" actId="20577"/>
          <ac:spMkLst>
            <pc:docMk/>
            <pc:sldMk cId="2966776592" sldId="2145706823"/>
            <ac:spMk id="3" creationId="{E8428EBA-6783-1D5A-F268-097D593C740D}"/>
          </ac:spMkLst>
        </pc:spChg>
        <pc:spChg chg="add mod">
          <ac:chgData name="Jepu, Ionut" userId="f13b07ba-ab44-4187-981c-cc5f8e1d9ca3" providerId="ADAL" clId="{DACEFEF3-EC21-461D-9162-5AC6952B02E1}" dt="2026-05-29T08:48:20.210" v="478" actId="113"/>
          <ac:spMkLst>
            <pc:docMk/>
            <pc:sldMk cId="2966776592" sldId="2145706823"/>
            <ac:spMk id="14" creationId="{9E1E43F1-791A-0939-0ABA-271CBB839706}"/>
          </ac:spMkLst>
        </pc:spChg>
        <pc:spChg chg="add mod">
          <ac:chgData name="Jepu, Ionut" userId="f13b07ba-ab44-4187-981c-cc5f8e1d9ca3" providerId="ADAL" clId="{DACEFEF3-EC21-461D-9162-5AC6952B02E1}" dt="2026-05-29T10:35:59.113" v="1318" actId="1037"/>
          <ac:spMkLst>
            <pc:docMk/>
            <pc:sldMk cId="2966776592" sldId="2145706823"/>
            <ac:spMk id="15" creationId="{6575A959-79F6-D3ED-3DB9-BE283E1DD639}"/>
          </ac:spMkLst>
        </pc:spChg>
        <pc:picChg chg="add mod modCrop">
          <ac:chgData name="Jepu, Ionut" userId="f13b07ba-ab44-4187-981c-cc5f8e1d9ca3" providerId="ADAL" clId="{DACEFEF3-EC21-461D-9162-5AC6952B02E1}" dt="2026-05-29T08:45:14.834" v="407" actId="14100"/>
          <ac:picMkLst>
            <pc:docMk/>
            <pc:sldMk cId="2966776592" sldId="2145706823"/>
            <ac:picMk id="6" creationId="{3AE803C2-7097-3B4E-F25E-BF18B577B676}"/>
          </ac:picMkLst>
        </pc:picChg>
        <pc:picChg chg="add mod">
          <ac:chgData name="Jepu, Ionut" userId="f13b07ba-ab44-4187-981c-cc5f8e1d9ca3" providerId="ADAL" clId="{DACEFEF3-EC21-461D-9162-5AC6952B02E1}" dt="2026-05-29T08:45:26.212" v="412" actId="1076"/>
          <ac:picMkLst>
            <pc:docMk/>
            <pc:sldMk cId="2966776592" sldId="2145706823"/>
            <ac:picMk id="8" creationId="{08F21F73-2442-098B-17CB-C3665DD0CD17}"/>
          </ac:picMkLst>
        </pc:picChg>
        <pc:picChg chg="add mod">
          <ac:chgData name="Jepu, Ionut" userId="f13b07ba-ab44-4187-981c-cc5f8e1d9ca3" providerId="ADAL" clId="{DACEFEF3-EC21-461D-9162-5AC6952B02E1}" dt="2026-05-29T08:46:01.993" v="414" actId="1076"/>
          <ac:picMkLst>
            <pc:docMk/>
            <pc:sldMk cId="2966776592" sldId="2145706823"/>
            <ac:picMk id="10" creationId="{C4BB90F1-EDDF-E4E7-E8A6-D2BAD5021F65}"/>
          </ac:picMkLst>
        </pc:picChg>
      </pc:sldChg>
      <pc:sldChg chg="addSp delSp modSp add mod">
        <pc:chgData name="Jepu, Ionut" userId="f13b07ba-ab44-4187-981c-cc5f8e1d9ca3" providerId="ADAL" clId="{DACEFEF3-EC21-461D-9162-5AC6952B02E1}" dt="2026-05-29T09:12:12.112" v="1278" actId="113"/>
        <pc:sldMkLst>
          <pc:docMk/>
          <pc:sldMk cId="339576894" sldId="2145706824"/>
        </pc:sldMkLst>
        <pc:spChg chg="add mod">
          <ac:chgData name="Jepu, Ionut" userId="f13b07ba-ab44-4187-981c-cc5f8e1d9ca3" providerId="ADAL" clId="{DACEFEF3-EC21-461D-9162-5AC6952B02E1}" dt="2026-05-29T09:12:12.112" v="1278" actId="113"/>
          <ac:spMkLst>
            <pc:docMk/>
            <pc:sldMk cId="339576894" sldId="2145706824"/>
            <ac:spMk id="2" creationId="{55DFAB1E-F0A2-9509-DD35-CEDDD469D4EB}"/>
          </ac:spMkLst>
        </pc:spChg>
        <pc:spChg chg="mod">
          <ac:chgData name="Jepu, Ionut" userId="f13b07ba-ab44-4187-981c-cc5f8e1d9ca3" providerId="ADAL" clId="{DACEFEF3-EC21-461D-9162-5AC6952B02E1}" dt="2026-05-29T09:01:27.725" v="1110" actId="20577"/>
          <ac:spMkLst>
            <pc:docMk/>
            <pc:sldMk cId="339576894" sldId="2145706824"/>
            <ac:spMk id="5" creationId="{86A06D27-CCE4-0B1D-458D-4739AA96E648}"/>
          </ac:spMkLst>
        </pc:spChg>
      </pc:sldChg>
      <pc:sldChg chg="addSp delSp modSp add mod">
        <pc:chgData name="Jepu, Ionut" userId="f13b07ba-ab44-4187-981c-cc5f8e1d9ca3" providerId="ADAL" clId="{DACEFEF3-EC21-461D-9162-5AC6952B02E1}" dt="2026-05-29T09:05:02.457" v="1206" actId="207"/>
        <pc:sldMkLst>
          <pc:docMk/>
          <pc:sldMk cId="2573249595" sldId="2145706826"/>
        </pc:sldMkLst>
        <pc:spChg chg="add mod">
          <ac:chgData name="Jepu, Ionut" userId="f13b07ba-ab44-4187-981c-cc5f8e1d9ca3" providerId="ADAL" clId="{DACEFEF3-EC21-461D-9162-5AC6952B02E1}" dt="2026-05-29T09:05:02.457" v="1206" actId="207"/>
          <ac:spMkLst>
            <pc:docMk/>
            <pc:sldMk cId="2573249595" sldId="2145706826"/>
            <ac:spMk id="2" creationId="{D3897B92-767B-0F8E-B65A-FB13003CEA75}"/>
          </ac:spMkLst>
        </pc:spChg>
        <pc:spChg chg="add mod">
          <ac:chgData name="Jepu, Ionut" userId="f13b07ba-ab44-4187-981c-cc5f8e1d9ca3" providerId="ADAL" clId="{DACEFEF3-EC21-461D-9162-5AC6952B02E1}" dt="2026-05-29T09:04:24.659" v="1203"/>
          <ac:spMkLst>
            <pc:docMk/>
            <pc:sldMk cId="2573249595" sldId="2145706826"/>
            <ac:spMk id="26" creationId="{FD9270F4-1745-46B8-3C75-046DA176E347}"/>
          </ac:spMkLst>
        </pc:spChg>
        <pc:spChg chg="add mod">
          <ac:chgData name="Jepu, Ionut" userId="f13b07ba-ab44-4187-981c-cc5f8e1d9ca3" providerId="ADAL" clId="{DACEFEF3-EC21-461D-9162-5AC6952B02E1}" dt="2026-05-29T09:04:24.659" v="1203"/>
          <ac:spMkLst>
            <pc:docMk/>
            <pc:sldMk cId="2573249595" sldId="2145706826"/>
            <ac:spMk id="27" creationId="{669D3DE4-9BDD-2B94-0490-B6736D337FAF}"/>
          </ac:spMkLst>
        </pc:spChg>
        <pc:spChg chg="add mod">
          <ac:chgData name="Jepu, Ionut" userId="f13b07ba-ab44-4187-981c-cc5f8e1d9ca3" providerId="ADAL" clId="{DACEFEF3-EC21-461D-9162-5AC6952B02E1}" dt="2026-05-29T09:04:24.659" v="1203"/>
          <ac:spMkLst>
            <pc:docMk/>
            <pc:sldMk cId="2573249595" sldId="2145706826"/>
            <ac:spMk id="30" creationId="{5ABE43B6-A7D5-2D9B-BE25-1ED42CC331F7}"/>
          </ac:spMkLst>
        </pc:spChg>
        <pc:spChg chg="add mod">
          <ac:chgData name="Jepu, Ionut" userId="f13b07ba-ab44-4187-981c-cc5f8e1d9ca3" providerId="ADAL" clId="{DACEFEF3-EC21-461D-9162-5AC6952B02E1}" dt="2026-05-29T09:04:24.659" v="1203"/>
          <ac:spMkLst>
            <pc:docMk/>
            <pc:sldMk cId="2573249595" sldId="2145706826"/>
            <ac:spMk id="31" creationId="{227B9453-0B7D-6833-3A9F-A6864D0350EF}"/>
          </ac:spMkLst>
        </pc:spChg>
        <pc:spChg chg="add mod">
          <ac:chgData name="Jepu, Ionut" userId="f13b07ba-ab44-4187-981c-cc5f8e1d9ca3" providerId="ADAL" clId="{DACEFEF3-EC21-461D-9162-5AC6952B02E1}" dt="2026-05-29T09:04:24.659" v="1203"/>
          <ac:spMkLst>
            <pc:docMk/>
            <pc:sldMk cId="2573249595" sldId="2145706826"/>
            <ac:spMk id="32" creationId="{C5F264B9-2D61-A328-72ED-CA91C5451597}"/>
          </ac:spMkLst>
        </pc:spChg>
        <pc:spChg chg="add mod">
          <ac:chgData name="Jepu, Ionut" userId="f13b07ba-ab44-4187-981c-cc5f8e1d9ca3" providerId="ADAL" clId="{DACEFEF3-EC21-461D-9162-5AC6952B02E1}" dt="2026-05-29T09:04:24.659" v="1203"/>
          <ac:spMkLst>
            <pc:docMk/>
            <pc:sldMk cId="2573249595" sldId="2145706826"/>
            <ac:spMk id="34" creationId="{626B77AB-EAF3-11D6-6B09-B450F4A5F5B3}"/>
          </ac:spMkLst>
        </pc:spChg>
        <pc:spChg chg="add mod">
          <ac:chgData name="Jepu, Ionut" userId="f13b07ba-ab44-4187-981c-cc5f8e1d9ca3" providerId="ADAL" clId="{DACEFEF3-EC21-461D-9162-5AC6952B02E1}" dt="2026-05-29T09:04:24.659" v="1203"/>
          <ac:spMkLst>
            <pc:docMk/>
            <pc:sldMk cId="2573249595" sldId="2145706826"/>
            <ac:spMk id="35" creationId="{420EF684-EB57-E00A-4885-5A29F00252BC}"/>
          </ac:spMkLst>
        </pc:spChg>
        <pc:spChg chg="add mod">
          <ac:chgData name="Jepu, Ionut" userId="f13b07ba-ab44-4187-981c-cc5f8e1d9ca3" providerId="ADAL" clId="{DACEFEF3-EC21-461D-9162-5AC6952B02E1}" dt="2026-05-29T09:04:24.659" v="1203"/>
          <ac:spMkLst>
            <pc:docMk/>
            <pc:sldMk cId="2573249595" sldId="2145706826"/>
            <ac:spMk id="36" creationId="{CAB59907-5538-0B22-09DA-B7B4B60D9014}"/>
          </ac:spMkLst>
        </pc:spChg>
        <pc:spChg chg="add mod">
          <ac:chgData name="Jepu, Ionut" userId="f13b07ba-ab44-4187-981c-cc5f8e1d9ca3" providerId="ADAL" clId="{DACEFEF3-EC21-461D-9162-5AC6952B02E1}" dt="2026-05-29T09:04:24.659" v="1203"/>
          <ac:spMkLst>
            <pc:docMk/>
            <pc:sldMk cId="2573249595" sldId="2145706826"/>
            <ac:spMk id="37" creationId="{7F64C446-37BE-AA71-EF89-303DA2FDA8BB}"/>
          </ac:spMkLst>
        </pc:spChg>
        <pc:picChg chg="add mod">
          <ac:chgData name="Jepu, Ionut" userId="f13b07ba-ab44-4187-981c-cc5f8e1d9ca3" providerId="ADAL" clId="{DACEFEF3-EC21-461D-9162-5AC6952B02E1}" dt="2026-05-29T09:04:24.659" v="1203"/>
          <ac:picMkLst>
            <pc:docMk/>
            <pc:sldMk cId="2573249595" sldId="2145706826"/>
            <ac:picMk id="24" creationId="{8AB9E1F8-31FE-8BE9-71EF-2ABC41A11691}"/>
          </ac:picMkLst>
        </pc:picChg>
      </pc:sldChg>
      <pc:sldChg chg="addSp delSp modSp add mod">
        <pc:chgData name="Jepu, Ionut" userId="f13b07ba-ab44-4187-981c-cc5f8e1d9ca3" providerId="ADAL" clId="{DACEFEF3-EC21-461D-9162-5AC6952B02E1}" dt="2026-05-29T09:08:55.290" v="1231"/>
        <pc:sldMkLst>
          <pc:docMk/>
          <pc:sldMk cId="4191418036" sldId="2145706827"/>
        </pc:sldMkLst>
        <pc:spChg chg="mod">
          <ac:chgData name="Jepu, Ionut" userId="f13b07ba-ab44-4187-981c-cc5f8e1d9ca3" providerId="ADAL" clId="{DACEFEF3-EC21-461D-9162-5AC6952B02E1}" dt="2026-05-29T09:08:44.319" v="1230"/>
          <ac:spMkLst>
            <pc:docMk/>
            <pc:sldMk cId="4191418036" sldId="2145706827"/>
            <ac:spMk id="3" creationId="{0A75470D-375C-CADC-327E-66C24CD996D6}"/>
          </ac:spMkLst>
        </pc:spChg>
        <pc:spChg chg="add mod">
          <ac:chgData name="Jepu, Ionut" userId="f13b07ba-ab44-4187-981c-cc5f8e1d9ca3" providerId="ADAL" clId="{DACEFEF3-EC21-461D-9162-5AC6952B02E1}" dt="2026-05-29T09:08:55.290" v="1231"/>
          <ac:spMkLst>
            <pc:docMk/>
            <pc:sldMk cId="4191418036" sldId="2145706827"/>
            <ac:spMk id="9" creationId="{F53B6BE4-5E2F-7E0F-F09D-8DA5FC76723B}"/>
          </ac:spMkLst>
        </pc:spChg>
        <pc:picChg chg="add mod">
          <ac:chgData name="Jepu, Ionut" userId="f13b07ba-ab44-4187-981c-cc5f8e1d9ca3" providerId="ADAL" clId="{DACEFEF3-EC21-461D-9162-5AC6952B02E1}" dt="2026-05-29T09:08:55.290" v="1231"/>
          <ac:picMkLst>
            <pc:docMk/>
            <pc:sldMk cId="4191418036" sldId="2145706827"/>
            <ac:picMk id="2" creationId="{132E1F36-CC75-2C96-D90E-5D78A525A026}"/>
          </ac:picMkLst>
        </pc:picChg>
        <pc:picChg chg="add mod">
          <ac:chgData name="Jepu, Ionut" userId="f13b07ba-ab44-4187-981c-cc5f8e1d9ca3" providerId="ADAL" clId="{DACEFEF3-EC21-461D-9162-5AC6952B02E1}" dt="2026-05-29T09:08:55.290" v="1231"/>
          <ac:picMkLst>
            <pc:docMk/>
            <pc:sldMk cId="4191418036" sldId="2145706827"/>
            <ac:picMk id="4" creationId="{5789100A-0DF9-7B71-DA50-5DE8E83CB9F4}"/>
          </ac:picMkLst>
        </pc:picChg>
        <pc:picChg chg="add mod">
          <ac:chgData name="Jepu, Ionut" userId="f13b07ba-ab44-4187-981c-cc5f8e1d9ca3" providerId="ADAL" clId="{DACEFEF3-EC21-461D-9162-5AC6952B02E1}" dt="2026-05-29T09:08:55.290" v="1231"/>
          <ac:picMkLst>
            <pc:docMk/>
            <pc:sldMk cId="4191418036" sldId="2145706827"/>
            <ac:picMk id="5" creationId="{91369E2B-4705-C96C-EFAF-919CF2A404DE}"/>
          </ac:picMkLst>
        </pc:picChg>
        <pc:picChg chg="add mod">
          <ac:chgData name="Jepu, Ionut" userId="f13b07ba-ab44-4187-981c-cc5f8e1d9ca3" providerId="ADAL" clId="{DACEFEF3-EC21-461D-9162-5AC6952B02E1}" dt="2026-05-29T09:08:55.290" v="1231"/>
          <ac:picMkLst>
            <pc:docMk/>
            <pc:sldMk cId="4191418036" sldId="2145706827"/>
            <ac:picMk id="7" creationId="{54AD1652-CD95-01A9-EA41-6BBA98E6E5EA}"/>
          </ac:picMkLst>
        </pc:picChg>
      </pc:sldChg>
      <pc:sldChg chg="addSp delSp modSp add mod">
        <pc:chgData name="Jepu, Ionut" userId="f13b07ba-ab44-4187-981c-cc5f8e1d9ca3" providerId="ADAL" clId="{DACEFEF3-EC21-461D-9162-5AC6952B02E1}" dt="2026-05-29T09:14:16.027" v="1310" actId="12"/>
        <pc:sldMkLst>
          <pc:docMk/>
          <pc:sldMk cId="2506181624" sldId="2145706828"/>
        </pc:sldMkLst>
        <pc:spChg chg="mod">
          <ac:chgData name="Jepu, Ionut" userId="f13b07ba-ab44-4187-981c-cc5f8e1d9ca3" providerId="ADAL" clId="{DACEFEF3-EC21-461D-9162-5AC6952B02E1}" dt="2026-05-29T09:13:12.932" v="1288"/>
          <ac:spMkLst>
            <pc:docMk/>
            <pc:sldMk cId="2506181624" sldId="2145706828"/>
            <ac:spMk id="2" creationId="{E32D9C40-F52A-B654-69EE-89F273EBFD61}"/>
          </ac:spMkLst>
        </pc:spChg>
        <pc:spChg chg="add mod">
          <ac:chgData name="Jepu, Ionut" userId="f13b07ba-ab44-4187-981c-cc5f8e1d9ca3" providerId="ADAL" clId="{DACEFEF3-EC21-461D-9162-5AC6952B02E1}" dt="2026-05-29T09:14:16.027" v="1310" actId="12"/>
          <ac:spMkLst>
            <pc:docMk/>
            <pc:sldMk cId="2506181624" sldId="2145706828"/>
            <ac:spMk id="6" creationId="{BFC634EC-74F8-A052-A016-1FC24AFE101C}"/>
          </ac:spMkLst>
        </pc:spChg>
      </pc:sldChg>
      <pc:sldMasterChg chg="modSldLayout">
        <pc:chgData name="Jepu, Ionut" userId="f13b07ba-ab44-4187-981c-cc5f8e1d9ca3" providerId="ADAL" clId="{DACEFEF3-EC21-461D-9162-5AC6952B02E1}" dt="2026-05-29T08:38:16.582" v="371"/>
        <pc:sldMasterMkLst>
          <pc:docMk/>
          <pc:sldMasterMk cId="2659473172" sldId="2147483665"/>
        </pc:sldMasterMkLst>
        <pc:sldLayoutChg chg="addSp delSp modSp mod">
          <pc:chgData name="Jepu, Ionut" userId="f13b07ba-ab44-4187-981c-cc5f8e1d9ca3" providerId="ADAL" clId="{DACEFEF3-EC21-461D-9162-5AC6952B02E1}" dt="2026-05-29T08:38:12.986" v="370" actId="1076"/>
          <pc:sldLayoutMkLst>
            <pc:docMk/>
            <pc:sldMasterMk cId="2659473172" sldId="2147483665"/>
            <pc:sldLayoutMk cId="2297279588" sldId="2147483667"/>
          </pc:sldLayoutMkLst>
          <pc:spChg chg="mod">
            <ac:chgData name="Jepu, Ionut" userId="f13b07ba-ab44-4187-981c-cc5f8e1d9ca3" providerId="ADAL" clId="{DACEFEF3-EC21-461D-9162-5AC6952B02E1}" dt="2026-05-29T08:15:53.739" v="101" actId="14100"/>
            <ac:spMkLst>
              <pc:docMk/>
              <pc:sldMasterMk cId="2659473172" sldId="2147483665"/>
              <pc:sldLayoutMk cId="2297279588" sldId="2147483667"/>
              <ac:spMk id="4" creationId="{F29986F6-683E-BDD4-A223-29397E4B8858}"/>
            </ac:spMkLst>
          </pc:spChg>
          <pc:spChg chg="mod">
            <ac:chgData name="Jepu, Ionut" userId="f13b07ba-ab44-4187-981c-cc5f8e1d9ca3" providerId="ADAL" clId="{DACEFEF3-EC21-461D-9162-5AC6952B02E1}" dt="2026-05-29T08:15:15.854" v="82" actId="1076"/>
            <ac:spMkLst>
              <pc:docMk/>
              <pc:sldMasterMk cId="2659473172" sldId="2147483665"/>
              <pc:sldLayoutMk cId="2297279588" sldId="2147483667"/>
              <ac:spMk id="10" creationId="{2996B71F-511E-74D3-BBCA-DEF79956606B}"/>
            </ac:spMkLst>
          </pc:spChg>
          <pc:picChg chg="add mod">
            <ac:chgData name="Jepu, Ionut" userId="f13b07ba-ab44-4187-981c-cc5f8e1d9ca3" providerId="ADAL" clId="{DACEFEF3-EC21-461D-9162-5AC6952B02E1}" dt="2026-05-29T08:37:08.658" v="367" actId="1076"/>
            <ac:picMkLst>
              <pc:docMk/>
              <pc:sldMasterMk cId="2659473172" sldId="2147483665"/>
              <pc:sldLayoutMk cId="2297279588" sldId="2147483667"/>
              <ac:picMk id="7" creationId="{D49B8F90-9727-2610-4734-44F50337C37D}"/>
            </ac:picMkLst>
          </pc:picChg>
          <pc:picChg chg="add mod">
            <ac:chgData name="Jepu, Ionut" userId="f13b07ba-ab44-4187-981c-cc5f8e1d9ca3" providerId="ADAL" clId="{DACEFEF3-EC21-461D-9162-5AC6952B02E1}" dt="2026-05-29T08:38:12.986" v="370" actId="1076"/>
            <ac:picMkLst>
              <pc:docMk/>
              <pc:sldMasterMk cId="2659473172" sldId="2147483665"/>
              <pc:sldLayoutMk cId="2297279588" sldId="2147483667"/>
              <ac:picMk id="8" creationId="{78F87A5C-0D0C-7AB5-7FEA-6C519FBF5269}"/>
            </ac:picMkLst>
          </pc:picChg>
        </pc:sldLayoutChg>
        <pc:sldLayoutChg chg="addSp delSp modSp mod">
          <pc:chgData name="Jepu, Ionut" userId="f13b07ba-ab44-4187-981c-cc5f8e1d9ca3" providerId="ADAL" clId="{DACEFEF3-EC21-461D-9162-5AC6952B02E1}" dt="2026-05-29T08:38:16.582" v="371"/>
          <pc:sldLayoutMkLst>
            <pc:docMk/>
            <pc:sldMasterMk cId="2659473172" sldId="2147483665"/>
            <pc:sldLayoutMk cId="1018479580" sldId="2147483677"/>
          </pc:sldLayoutMkLst>
          <pc:spChg chg="add mod">
            <ac:chgData name="Jepu, Ionut" userId="f13b07ba-ab44-4187-981c-cc5f8e1d9ca3" providerId="ADAL" clId="{DACEFEF3-EC21-461D-9162-5AC6952B02E1}" dt="2026-05-29T08:16:05.672" v="103" actId="1076"/>
            <ac:spMkLst>
              <pc:docMk/>
              <pc:sldMasterMk cId="2659473172" sldId="2147483665"/>
              <pc:sldLayoutMk cId="1018479580" sldId="2147483677"/>
              <ac:spMk id="4" creationId="{9E0B99C7-DCAF-1057-4574-34F13E4A50DB}"/>
            </ac:spMkLst>
          </pc:spChg>
          <pc:spChg chg="add mod">
            <ac:chgData name="Jepu, Ionut" userId="f13b07ba-ab44-4187-981c-cc5f8e1d9ca3" providerId="ADAL" clId="{DACEFEF3-EC21-461D-9162-5AC6952B02E1}" dt="2026-05-29T08:16:05.672" v="103" actId="1076"/>
            <ac:spMkLst>
              <pc:docMk/>
              <pc:sldMasterMk cId="2659473172" sldId="2147483665"/>
              <pc:sldLayoutMk cId="1018479580" sldId="2147483677"/>
              <ac:spMk id="5" creationId="{EFBCE170-FC54-7499-94D2-F77046FCF30B}"/>
            </ac:spMkLst>
          </pc:spChg>
          <pc:spChg chg="add mod">
            <ac:chgData name="Jepu, Ionut" userId="f13b07ba-ab44-4187-981c-cc5f8e1d9ca3" providerId="ADAL" clId="{DACEFEF3-EC21-461D-9162-5AC6952B02E1}" dt="2026-05-29T08:16:05.672" v="103" actId="1076"/>
            <ac:spMkLst>
              <pc:docMk/>
              <pc:sldMasterMk cId="2659473172" sldId="2147483665"/>
              <pc:sldLayoutMk cId="1018479580" sldId="2147483677"/>
              <ac:spMk id="7" creationId="{A04D5B9C-AF72-6358-5E1F-5C551DFA50E5}"/>
            </ac:spMkLst>
          </pc:spChg>
          <pc:picChg chg="add mod">
            <ac:chgData name="Jepu, Ionut" userId="f13b07ba-ab44-4187-981c-cc5f8e1d9ca3" providerId="ADAL" clId="{DACEFEF3-EC21-461D-9162-5AC6952B02E1}" dt="2026-05-29T08:16:15.173" v="104"/>
            <ac:picMkLst>
              <pc:docMk/>
              <pc:sldMasterMk cId="2659473172" sldId="2147483665"/>
              <pc:sldLayoutMk cId="1018479580" sldId="2147483677"/>
              <ac:picMk id="10" creationId="{F74EF9A3-4FD8-7A34-E8AC-A6A549C88D41}"/>
            </ac:picMkLst>
          </pc:picChg>
          <pc:picChg chg="add mod">
            <ac:chgData name="Jepu, Ionut" userId="f13b07ba-ab44-4187-981c-cc5f8e1d9ca3" providerId="ADAL" clId="{DACEFEF3-EC21-461D-9162-5AC6952B02E1}" dt="2026-05-29T08:37:13.269" v="368"/>
            <ac:picMkLst>
              <pc:docMk/>
              <pc:sldMasterMk cId="2659473172" sldId="2147483665"/>
              <pc:sldLayoutMk cId="1018479580" sldId="2147483677"/>
              <ac:picMk id="11" creationId="{34C6008A-D096-C5DC-55D7-7CC36F171750}"/>
            </ac:picMkLst>
          </pc:picChg>
          <pc:picChg chg="add mod">
            <ac:chgData name="Jepu, Ionut" userId="f13b07ba-ab44-4187-981c-cc5f8e1d9ca3" providerId="ADAL" clId="{DACEFEF3-EC21-461D-9162-5AC6952B02E1}" dt="2026-05-29T08:38:16.582" v="371"/>
            <ac:picMkLst>
              <pc:docMk/>
              <pc:sldMasterMk cId="2659473172" sldId="2147483665"/>
              <pc:sldLayoutMk cId="1018479580" sldId="2147483677"/>
              <ac:picMk id="13" creationId="{D05D68C8-ABA2-BE27-3D65-9AE53D664827}"/>
            </ac:picMkLst>
          </pc:picChg>
        </pc:sldLayoutChg>
        <pc:sldLayoutChg chg="delSp modSp mod">
          <pc:chgData name="Jepu, Ionut" userId="f13b07ba-ab44-4187-981c-cc5f8e1d9ca3" providerId="ADAL" clId="{DACEFEF3-EC21-461D-9162-5AC6952B02E1}" dt="2026-05-29T08:15:02.433" v="80" actId="478"/>
          <pc:sldLayoutMkLst>
            <pc:docMk/>
            <pc:sldMasterMk cId="2659473172" sldId="2147483665"/>
            <pc:sldLayoutMk cId="1050453104" sldId="2147483678"/>
          </pc:sldLayoutMkLst>
          <pc:picChg chg="mod">
            <ac:chgData name="Jepu, Ionut" userId="f13b07ba-ab44-4187-981c-cc5f8e1d9ca3" providerId="ADAL" clId="{DACEFEF3-EC21-461D-9162-5AC6952B02E1}" dt="2026-05-29T08:14:58.680" v="75" actId="1076"/>
            <ac:picMkLst>
              <pc:docMk/>
              <pc:sldMasterMk cId="2659473172" sldId="2147483665"/>
              <pc:sldLayoutMk cId="1050453104" sldId="2147483678"/>
              <ac:picMk id="2" creationId="{F8C39489-93A6-E2E3-BFD3-2BE51BCC4BBA}"/>
            </ac:picMkLst>
          </pc:picChg>
          <pc:picChg chg="mod">
            <ac:chgData name="Jepu, Ionut" userId="f13b07ba-ab44-4187-981c-cc5f8e1d9ca3" providerId="ADAL" clId="{DACEFEF3-EC21-461D-9162-5AC6952B02E1}" dt="2026-05-29T08:14:56.612" v="74" actId="1076"/>
            <ac:picMkLst>
              <pc:docMk/>
              <pc:sldMasterMk cId="2659473172" sldId="2147483665"/>
              <pc:sldLayoutMk cId="1050453104" sldId="2147483678"/>
              <ac:picMk id="3" creationId="{88F19C74-604C-BDC6-7C5D-F3DA8AF6DE3F}"/>
            </ac:picMkLst>
          </pc:picChg>
        </pc:sldLayoutChg>
      </pc:sldMasterChg>
    </pc:docChg>
  </pc:docChgLst>
  <pc:docChgLst>
    <pc:chgData name="Widdowson, Anna M" userId="639c06de-1e80-4816-a290-a49ab9ff91ef" providerId="ADAL" clId="{E6D19AE0-4709-43A0-B8E4-94DD524F436E}"/>
    <pc:docChg chg="undo custSel addSld delSld modSld modMainMaster">
      <pc:chgData name="Widdowson, Anna M" userId="639c06de-1e80-4816-a290-a49ab9ff91ef" providerId="ADAL" clId="{E6D19AE0-4709-43A0-B8E4-94DD524F436E}" dt="2026-05-29T14:20:01.090" v="1064" actId="1076"/>
      <pc:docMkLst>
        <pc:docMk/>
      </pc:docMkLst>
      <pc:sldChg chg="addSp delSp modSp mod">
        <pc:chgData name="Widdowson, Anna M" userId="639c06de-1e80-4816-a290-a49ab9ff91ef" providerId="ADAL" clId="{E6D19AE0-4709-43A0-B8E4-94DD524F436E}" dt="2026-05-29T08:22:25.172" v="19" actId="1038"/>
        <pc:sldMkLst>
          <pc:docMk/>
          <pc:sldMk cId="697402911" sldId="256"/>
        </pc:sldMkLst>
        <pc:spChg chg="add mod">
          <ac:chgData name="Widdowson, Anna M" userId="639c06de-1e80-4816-a290-a49ab9ff91ef" providerId="ADAL" clId="{E6D19AE0-4709-43A0-B8E4-94DD524F436E}" dt="2026-05-29T08:21:25.177" v="7" actId="14100"/>
          <ac:spMkLst>
            <pc:docMk/>
            <pc:sldMk cId="697402911" sldId="256"/>
            <ac:spMk id="3" creationId="{290E36C7-2930-B4BF-C246-5EC775BD7DFE}"/>
          </ac:spMkLst>
        </pc:spChg>
        <pc:picChg chg="add mod">
          <ac:chgData name="Widdowson, Anna M" userId="639c06de-1e80-4816-a290-a49ab9ff91ef" providerId="ADAL" clId="{E6D19AE0-4709-43A0-B8E4-94DD524F436E}" dt="2026-05-29T08:22:25.172" v="19" actId="1038"/>
          <ac:picMkLst>
            <pc:docMk/>
            <pc:sldMk cId="697402911" sldId="256"/>
            <ac:picMk id="6" creationId="{6EECA62B-ED7D-354E-E5D5-A856E63E79AD}"/>
          </ac:picMkLst>
        </pc:picChg>
      </pc:sldChg>
      <pc:sldChg chg="delSp modSp add mod modClrScheme chgLayout">
        <pc:chgData name="Widdowson, Anna M" userId="639c06de-1e80-4816-a290-a49ab9ff91ef" providerId="ADAL" clId="{E6D19AE0-4709-43A0-B8E4-94DD524F436E}" dt="2026-05-29T09:20:18.464" v="1000" actId="6549"/>
        <pc:sldMkLst>
          <pc:docMk/>
          <pc:sldMk cId="3599070714" sldId="2145706817"/>
        </pc:sldMkLst>
        <pc:spChg chg="mod ord">
          <ac:chgData name="Widdowson, Anna M" userId="639c06de-1e80-4816-a290-a49ab9ff91ef" providerId="ADAL" clId="{E6D19AE0-4709-43A0-B8E4-94DD524F436E}" dt="2026-05-29T09:20:06.851" v="998" actId="700"/>
          <ac:spMkLst>
            <pc:docMk/>
            <pc:sldMk cId="3599070714" sldId="2145706817"/>
            <ac:spMk id="2" creationId="{595D9E53-CA8A-85B9-74A3-856142DCD989}"/>
          </ac:spMkLst>
        </pc:spChg>
        <pc:spChg chg="mod ord">
          <ac:chgData name="Widdowson, Anna M" userId="639c06de-1e80-4816-a290-a49ab9ff91ef" providerId="ADAL" clId="{E6D19AE0-4709-43A0-B8E4-94DD524F436E}" dt="2026-05-29T09:20:18.464" v="1000" actId="6549"/>
          <ac:spMkLst>
            <pc:docMk/>
            <pc:sldMk cId="3599070714" sldId="2145706817"/>
            <ac:spMk id="4" creationId="{58B56E8D-EBAD-E13A-A8DD-7059A0A80626}"/>
          </ac:spMkLst>
        </pc:spChg>
      </pc:sldChg>
      <pc:sldChg chg="addSp modSp mod">
        <pc:chgData name="Widdowson, Anna M" userId="639c06de-1e80-4816-a290-a49ab9ff91ef" providerId="ADAL" clId="{E6D19AE0-4709-43A0-B8E4-94DD524F436E}" dt="2026-05-29T09:06:31.720" v="794" actId="1076"/>
        <pc:sldMkLst>
          <pc:docMk/>
          <pc:sldMk cId="2573249595" sldId="2145706826"/>
        </pc:sldMkLst>
        <pc:spChg chg="add mod">
          <ac:chgData name="Widdowson, Anna M" userId="639c06de-1e80-4816-a290-a49ab9ff91ef" providerId="ADAL" clId="{E6D19AE0-4709-43A0-B8E4-94DD524F436E}" dt="2026-05-29T09:06:31.720" v="794" actId="1076"/>
          <ac:spMkLst>
            <pc:docMk/>
            <pc:sldMk cId="2573249595" sldId="2145706826"/>
            <ac:spMk id="3" creationId="{320D046A-D5B7-40F1-1564-DC896A652B8B}"/>
          </ac:spMkLst>
        </pc:spChg>
      </pc:sldChg>
      <pc:sldChg chg="modSp mod">
        <pc:chgData name="Widdowson, Anna M" userId="639c06de-1e80-4816-a290-a49ab9ff91ef" providerId="ADAL" clId="{E6D19AE0-4709-43A0-B8E4-94DD524F436E}" dt="2026-05-29T09:16:47.697" v="996" actId="20577"/>
        <pc:sldMkLst>
          <pc:docMk/>
          <pc:sldMk cId="2506181624" sldId="2145706828"/>
        </pc:sldMkLst>
        <pc:spChg chg="mod">
          <ac:chgData name="Widdowson, Anna M" userId="639c06de-1e80-4816-a290-a49ab9ff91ef" providerId="ADAL" clId="{E6D19AE0-4709-43A0-B8E4-94DD524F436E}" dt="2026-05-29T09:16:47.697" v="996" actId="20577"/>
          <ac:spMkLst>
            <pc:docMk/>
            <pc:sldMk cId="2506181624" sldId="2145706828"/>
            <ac:spMk id="6" creationId="{BFC634EC-74F8-A052-A016-1FC24AFE101C}"/>
          </ac:spMkLst>
        </pc:spChg>
      </pc:sldChg>
      <pc:sldChg chg="addSp modSp new mod">
        <pc:chgData name="Widdowson, Anna M" userId="639c06de-1e80-4816-a290-a49ab9ff91ef" providerId="ADAL" clId="{E6D19AE0-4709-43A0-B8E4-94DD524F436E}" dt="2026-05-29T14:20:01.090" v="1064" actId="1076"/>
        <pc:sldMkLst>
          <pc:docMk/>
          <pc:sldMk cId="3835667069" sldId="2145706829"/>
        </pc:sldMkLst>
        <pc:spChg chg="mod">
          <ac:chgData name="Widdowson, Anna M" userId="639c06de-1e80-4816-a290-a49ab9ff91ef" providerId="ADAL" clId="{E6D19AE0-4709-43A0-B8E4-94DD524F436E}" dt="2026-05-29T14:19:51.839" v="1062" actId="5793"/>
          <ac:spMkLst>
            <pc:docMk/>
            <pc:sldMk cId="3835667069" sldId="2145706829"/>
            <ac:spMk id="2" creationId="{67F8976B-98C4-C014-F8B6-4E65BE33C3FA}"/>
          </ac:spMkLst>
        </pc:spChg>
        <pc:picChg chg="add mod">
          <ac:chgData name="Widdowson, Anna M" userId="639c06de-1e80-4816-a290-a49ab9ff91ef" providerId="ADAL" clId="{E6D19AE0-4709-43A0-B8E4-94DD524F436E}" dt="2026-05-29T14:20:01.090" v="1064" actId="1076"/>
          <ac:picMkLst>
            <pc:docMk/>
            <pc:sldMk cId="3835667069" sldId="2145706829"/>
            <ac:picMk id="4" creationId="{AF2C5F8E-2720-B2E2-668D-6BD061576A14}"/>
          </ac:picMkLst>
        </pc:picChg>
      </pc:sldChg>
    </pc:docChg>
  </pc:docChgLst>
  <pc:docChgLst>
    <pc:chgData name="Widdowson, Anna M" userId="S::anna.widdowson@ukaea.uk::639c06de-1e80-4816-a290-a49ab9ff91ef" providerId="AD" clId="Web-{446840DA-B2CF-E615-92E1-9BEB1BFF81EC}"/>
    <pc:docChg chg="addSld modSld">
      <pc:chgData name="Widdowson, Anna M" userId="S::anna.widdowson@ukaea.uk::639c06de-1e80-4816-a290-a49ab9ff91ef" providerId="AD" clId="Web-{446840DA-B2CF-E615-92E1-9BEB1BFF81EC}" dt="2026-06-05T11:33:57.318" v="29" actId="20577"/>
      <pc:docMkLst>
        <pc:docMk/>
      </pc:docMkLst>
      <pc:sldChg chg="modSp new">
        <pc:chgData name="Widdowson, Anna M" userId="S::anna.widdowson@ukaea.uk::639c06de-1e80-4816-a290-a49ab9ff91ef" providerId="AD" clId="Web-{446840DA-B2CF-E615-92E1-9BEB1BFF81EC}" dt="2026-06-05T11:33:57.318" v="29" actId="20577"/>
        <pc:sldMkLst>
          <pc:docMk/>
          <pc:sldMk cId="1166468844" sldId="2145706830"/>
        </pc:sldMkLst>
        <pc:spChg chg="mod">
          <ac:chgData name="Widdowson, Anna M" userId="S::anna.widdowson@ukaea.uk::639c06de-1e80-4816-a290-a49ab9ff91ef" providerId="AD" clId="Web-{446840DA-B2CF-E615-92E1-9BEB1BFF81EC}" dt="2026-06-05T11:33:57.318" v="29" actId="20577"/>
          <ac:spMkLst>
            <pc:docMk/>
            <pc:sldMk cId="1166468844" sldId="2145706830"/>
            <ac:spMk id="2" creationId="{9F845B33-EFB0-526D-504B-F502847083F3}"/>
          </ac:spMkLst>
        </pc:spChg>
      </pc:sldChg>
    </pc:docChg>
  </pc:docChgLst>
  <pc:docChgLst>
    <pc:chgData name="Widdowson, Anna M" userId="S::anna.widdowson@ukaea.uk::639c06de-1e80-4816-a290-a49ab9ff91ef" providerId="AD" clId="Web-{9CFC6F2D-E84F-A103-D4A2-67DD050A4DAA}"/>
    <pc:docChg chg="addSld delSld addMainMaster">
      <pc:chgData name="Widdowson, Anna M" userId="S::anna.widdowson@ukaea.uk::639c06de-1e80-4816-a290-a49ab9ff91ef" providerId="AD" clId="Web-{9CFC6F2D-E84F-A103-D4A2-67DD050A4DAA}" dt="2026-05-29T08:18:58.723" v="5"/>
      <pc:docMkLst>
        <pc:docMk/>
      </pc:docMkLst>
      <pc:sldMasterChg chg="addSldLayout delSldLayout">
        <pc:chgData name="Widdowson, Anna M" userId="S::anna.widdowson@ukaea.uk::639c06de-1e80-4816-a290-a49ab9ff91ef" providerId="AD" clId="Web-{9CFC6F2D-E84F-A103-D4A2-67DD050A4DAA}" dt="2026-05-29T08:18:58.067" v="3"/>
        <pc:sldMasterMkLst>
          <pc:docMk/>
          <pc:sldMasterMk cId="2659473172" sldId="2147483665"/>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05/06/2026</a:t>
            </a:fld>
            <a:endParaRPr lang="en-GB">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05/06/2026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027E0A-1465-4A40-B1D5-9126D49509FC}" type="slidenum">
              <a:rPr lang="en-GB" smtClean="0"/>
              <a:pPr/>
              <a:t>2</a:t>
            </a:fld>
            <a:endParaRPr lang="en-GB"/>
          </a:p>
        </p:txBody>
      </p:sp>
    </p:spTree>
    <p:extLst>
      <p:ext uri="{BB962C8B-B14F-4D97-AF65-F5344CB8AC3E}">
        <p14:creationId xmlns:p14="http://schemas.microsoft.com/office/powerpoint/2010/main" val="211100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027E0A-1465-4A40-B1D5-9126D49509FC}" type="slidenum">
              <a:rPr lang="en-GB" smtClean="0"/>
              <a:pPr/>
              <a:t>3</a:t>
            </a:fld>
            <a:endParaRPr lang="en-GB"/>
          </a:p>
        </p:txBody>
      </p:sp>
    </p:spTree>
    <p:extLst>
      <p:ext uri="{BB962C8B-B14F-4D97-AF65-F5344CB8AC3E}">
        <p14:creationId xmlns:p14="http://schemas.microsoft.com/office/powerpoint/2010/main" val="39526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027E0A-1465-4A40-B1D5-9126D49509FC}" type="slidenum">
              <a:rPr lang="en-GB" smtClean="0"/>
              <a:pPr/>
              <a:t>9</a:t>
            </a:fld>
            <a:endParaRPr lang="en-GB"/>
          </a:p>
        </p:txBody>
      </p:sp>
    </p:spTree>
    <p:extLst>
      <p:ext uri="{BB962C8B-B14F-4D97-AF65-F5344CB8AC3E}">
        <p14:creationId xmlns:p14="http://schemas.microsoft.com/office/powerpoint/2010/main" val="281533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8A66-3A01-42D2-727E-58BF09061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A4F54-C20E-661D-FC87-EAEB697CE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1C010-57BC-37BD-9200-858226E216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3CBACF-26CA-ED04-62A5-08C548A7E878}"/>
              </a:ext>
            </a:extLst>
          </p:cNvPr>
          <p:cNvSpPr>
            <a:spLocks noGrp="1"/>
          </p:cNvSpPr>
          <p:nvPr>
            <p:ph type="sldNum" sz="quarter" idx="5"/>
          </p:nvPr>
        </p:nvSpPr>
        <p:spPr/>
        <p:txBody>
          <a:bodyPr/>
          <a:lstStyle/>
          <a:p>
            <a:fld id="{49027E0A-1465-4A40-B1D5-9126D49509FC}" type="slidenum">
              <a:rPr lang="en-GB" smtClean="0"/>
              <a:pPr/>
              <a:t>11</a:t>
            </a:fld>
            <a:endParaRPr lang="en-GB"/>
          </a:p>
        </p:txBody>
      </p:sp>
    </p:spTree>
    <p:extLst>
      <p:ext uri="{BB962C8B-B14F-4D97-AF65-F5344CB8AC3E}">
        <p14:creationId xmlns:p14="http://schemas.microsoft.com/office/powerpoint/2010/main" val="2171263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5" name="Gruppieren 3">
            <a:extLst>
              <a:ext uri="{FF2B5EF4-FFF2-40B4-BE49-F238E27FC236}">
                <a16:creationId xmlns:a16="http://schemas.microsoft.com/office/drawing/2014/main" id="{CE98F58E-760A-6FEF-B8CC-055281FEC7DF}"/>
              </a:ext>
            </a:extLst>
          </p:cNvPr>
          <p:cNvGrpSpPr/>
          <p:nvPr userDrawn="1"/>
        </p:nvGrpSpPr>
        <p:grpSpPr>
          <a:xfrm>
            <a:off x="308902" y="4526222"/>
            <a:ext cx="3294366" cy="528606"/>
            <a:chOff x="5735960" y="5717361"/>
            <a:chExt cx="6120680" cy="1010607"/>
          </a:xfrm>
        </p:grpSpPr>
        <p:pic>
          <p:nvPicPr>
            <p:cNvPr id="16" name="Grafik 24">
              <a:extLst>
                <a:ext uri="{FF2B5EF4-FFF2-40B4-BE49-F238E27FC236}">
                  <a16:creationId xmlns:a16="http://schemas.microsoft.com/office/drawing/2014/main" id="{D9BF2055-CF01-146F-8A14-8795DE0C61D0}"/>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17" name="Rechteck 2">
              <a:extLst>
                <a:ext uri="{FF2B5EF4-FFF2-40B4-BE49-F238E27FC236}">
                  <a16:creationId xmlns:a16="http://schemas.microsoft.com/office/drawing/2014/main" id="{0A6C34A7-33E3-BE4F-B71E-DE39F1B571F9}"/>
                </a:ext>
              </a:extLst>
            </p:cNvPr>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18" name="Picture 12" descr="Contract between EC and EUROfusion is signed | FuseNet">
            <a:extLst>
              <a:ext uri="{FF2B5EF4-FFF2-40B4-BE49-F238E27FC236}">
                <a16:creationId xmlns:a16="http://schemas.microsoft.com/office/drawing/2014/main" id="{45F113DE-A6D1-7A92-3754-02D9F6D0C20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0">
            <a:extLst>
              <a:ext uri="{FF2B5EF4-FFF2-40B4-BE49-F238E27FC236}">
                <a16:creationId xmlns:a16="http://schemas.microsoft.com/office/drawing/2014/main" id="{39CE43E2-404F-5121-1521-08C3E5D80093}"/>
              </a:ext>
            </a:extLst>
          </p:cNvPr>
          <p:cNvSpPr>
            <a:spLocks noGrp="1"/>
          </p:cNvSpPr>
          <p:nvPr>
            <p:ph type="title"/>
          </p:nvPr>
        </p:nvSpPr>
        <p:spPr>
          <a:xfrm>
            <a:off x="305527" y="1555642"/>
            <a:ext cx="4158461" cy="465188"/>
          </a:xfrm>
          <a:prstGeom prst="rect">
            <a:avLst/>
          </a:prstGeom>
        </p:spPr>
        <p:txBody>
          <a:bodyPr/>
          <a:lstStyle>
            <a:lvl1pPr algn="l">
              <a:defRPr b="1"/>
            </a:lvl1pPr>
          </a:lstStyle>
          <a:p>
            <a:r>
              <a:rPr lang="en-US"/>
              <a:t>Click to edit Master title style</a:t>
            </a:r>
            <a:endParaRPr lang="en-DE"/>
          </a:p>
        </p:txBody>
      </p:sp>
      <p:sp>
        <p:nvSpPr>
          <p:cNvPr id="20" name="Text Placeholder 22">
            <a:extLst>
              <a:ext uri="{FF2B5EF4-FFF2-40B4-BE49-F238E27FC236}">
                <a16:creationId xmlns:a16="http://schemas.microsoft.com/office/drawing/2014/main" id="{DC08C888-EEBC-36F3-A05A-E3F79F53C25E}"/>
              </a:ext>
            </a:extLst>
          </p:cNvPr>
          <p:cNvSpPr>
            <a:spLocks noGrp="1"/>
          </p:cNvSpPr>
          <p:nvPr>
            <p:ph type="body" sz="quarter" idx="10" hasCustomPrompt="1"/>
          </p:nvPr>
        </p:nvSpPr>
        <p:spPr>
          <a:xfrm>
            <a:off x="305526" y="2769806"/>
            <a:ext cx="3281363" cy="343386"/>
          </a:xfrm>
          <a:prstGeom prst="rect">
            <a:avLst/>
          </a:prstGeom>
        </p:spPr>
        <p:txBody>
          <a:bodyPr/>
          <a:lstStyle>
            <a:lvl1pPr marL="0" indent="0">
              <a:buNone/>
              <a:defRPr b="1"/>
            </a:lvl1pPr>
            <a:lvl2pPr marL="257175" indent="0">
              <a:buNone/>
              <a:defRPr/>
            </a:lvl2pPr>
          </a:lstStyle>
          <a:p>
            <a:pPr lvl="0"/>
            <a:r>
              <a:rPr lang="en-US"/>
              <a:t>Click to edit Lecturer’s name</a:t>
            </a:r>
          </a:p>
        </p:txBody>
      </p:sp>
      <p:sp>
        <p:nvSpPr>
          <p:cNvPr id="21" name="Text Placeholder 22">
            <a:extLst>
              <a:ext uri="{FF2B5EF4-FFF2-40B4-BE49-F238E27FC236}">
                <a16:creationId xmlns:a16="http://schemas.microsoft.com/office/drawing/2014/main" id="{49C61476-70A6-BD8A-1AA3-961331BB85F0}"/>
              </a:ext>
            </a:extLst>
          </p:cNvPr>
          <p:cNvSpPr>
            <a:spLocks noGrp="1"/>
          </p:cNvSpPr>
          <p:nvPr>
            <p:ph type="body" sz="quarter" idx="11" hasCustomPrompt="1"/>
          </p:nvPr>
        </p:nvSpPr>
        <p:spPr>
          <a:xfrm>
            <a:off x="305526" y="3119445"/>
            <a:ext cx="3281363" cy="343386"/>
          </a:xfrm>
          <a:prstGeom prst="rect">
            <a:avLst/>
          </a:prstGeom>
        </p:spPr>
        <p:txBody>
          <a:bodyPr/>
          <a:lstStyle>
            <a:lvl1pPr marL="0" indent="0">
              <a:buNone/>
              <a:defRPr b="0"/>
            </a:lvl1pPr>
            <a:lvl2pPr marL="257175" indent="0">
              <a:buNone/>
              <a:defRPr/>
            </a:lvl2pPr>
          </a:lstStyle>
          <a:p>
            <a:pPr lvl="0"/>
            <a:r>
              <a:rPr lang="en-US"/>
              <a:t>Click to edit Lecturer’s affiliation</a:t>
            </a:r>
          </a:p>
        </p:txBody>
      </p:sp>
      <p:sp>
        <p:nvSpPr>
          <p:cNvPr id="22" name="Text Placeholder 22">
            <a:extLst>
              <a:ext uri="{FF2B5EF4-FFF2-40B4-BE49-F238E27FC236}">
                <a16:creationId xmlns:a16="http://schemas.microsoft.com/office/drawing/2014/main" id="{D5AD58F5-30C5-8394-C26E-9C539747542C}"/>
              </a:ext>
            </a:extLst>
          </p:cNvPr>
          <p:cNvSpPr>
            <a:spLocks noGrp="1"/>
          </p:cNvSpPr>
          <p:nvPr>
            <p:ph type="body" sz="quarter" idx="12" hasCustomPrompt="1"/>
          </p:nvPr>
        </p:nvSpPr>
        <p:spPr>
          <a:xfrm>
            <a:off x="305526" y="1237714"/>
            <a:ext cx="4158461" cy="253916"/>
          </a:xfrm>
          <a:prstGeom prst="rect">
            <a:avLst/>
          </a:prstGeom>
        </p:spPr>
        <p:txBody>
          <a:bodyPr>
            <a:normAutofit/>
          </a:bodyPr>
          <a:lstStyle>
            <a:lvl1pPr marL="0" indent="0">
              <a:buNone/>
              <a:defRPr sz="1200" b="0"/>
            </a:lvl1pPr>
            <a:lvl2pPr marL="257175" indent="0">
              <a:buNone/>
              <a:defRPr/>
            </a:lvl2pPr>
          </a:lstStyle>
          <a:p>
            <a:pPr lvl="0"/>
            <a:r>
              <a:rPr lang="en-US"/>
              <a:t>Click to edit Event title</a:t>
            </a:r>
          </a:p>
        </p:txBody>
      </p:sp>
      <p:pic>
        <p:nvPicPr>
          <p:cNvPr id="23" name="Picture 22">
            <a:extLst>
              <a:ext uri="{FF2B5EF4-FFF2-40B4-BE49-F238E27FC236}">
                <a16:creationId xmlns:a16="http://schemas.microsoft.com/office/drawing/2014/main" id="{71B09F44-21D6-1124-67DE-F487B0D2EF1E}"/>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
        <p:nvSpPr>
          <p:cNvPr id="24" name="Slide Number Placeholder 4">
            <a:extLst>
              <a:ext uri="{FF2B5EF4-FFF2-40B4-BE49-F238E27FC236}">
                <a16:creationId xmlns:a16="http://schemas.microsoft.com/office/drawing/2014/main" id="{94116272-7699-2B98-3323-FAB741D381D1}"/>
              </a:ext>
            </a:extLst>
          </p:cNvPr>
          <p:cNvSpPr>
            <a:spLocks noGrp="1"/>
          </p:cNvSpPr>
          <p:nvPr>
            <p:ph type="sldNum" sz="quarter" idx="13"/>
          </p:nvPr>
        </p:nvSpPr>
        <p:spPr>
          <a:xfrm>
            <a:off x="8284694" y="4735367"/>
            <a:ext cx="550404" cy="273844"/>
          </a:xfrm>
          <a:prstGeom prst="rect">
            <a:avLst/>
          </a:prstGeom>
        </p:spPr>
        <p:txBody>
          <a:bodyPr/>
          <a:lstStyle/>
          <a:p>
            <a:pPr defTabSz="685800">
              <a:defRPr/>
            </a:pPr>
            <a:fld id="{6A6D9FA1-99C7-4910-8E32-B85D378B0060}" type="slidenum">
              <a:rPr lang="en-GB" smtClean="0">
                <a:solidFill>
                  <a:prstClr val="black">
                    <a:tint val="75000"/>
                  </a:prstClr>
                </a:solidFill>
              </a:rPr>
              <a:pPr defTabSz="685800">
                <a:defRPr/>
              </a:pPr>
              <a:t>‹#›</a:t>
            </a:fld>
            <a:endParaRPr lang="en-GB">
              <a:solidFill>
                <a:prstClr val="black">
                  <a:tint val="75000"/>
                </a:prstClr>
              </a:solidFill>
            </a:endParaRPr>
          </a:p>
        </p:txBody>
      </p:sp>
      <p:pic>
        <p:nvPicPr>
          <p:cNvPr id="2" name="Picture 2" descr="\\de-ews-fs01\efdawork\PI team\PICTURES AND GRAPHICS\LOGOS\JET-LOGO (by Dolp)\OtherJPG\JET.jpg">
            <a:extLst>
              <a:ext uri="{FF2B5EF4-FFF2-40B4-BE49-F238E27FC236}">
                <a16:creationId xmlns:a16="http://schemas.microsoft.com/office/drawing/2014/main" id="{F8C39489-93A6-E2E3-BFD3-2BE51BCC4BB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784878" y="4164829"/>
            <a:ext cx="685925" cy="2721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F19C74-604C-BDC6-7C5D-F3DA8AF6DE3F}"/>
              </a:ext>
            </a:extLst>
          </p:cNvPr>
          <p:cNvPicPr>
            <a:picLocks noChangeAspect="1"/>
          </p:cNvPicPr>
          <p:nvPr userDrawn="1"/>
        </p:nvPicPr>
        <p:blipFill>
          <a:blip r:embed="rId6"/>
          <a:stretch>
            <a:fillRect/>
          </a:stretch>
        </p:blipFill>
        <p:spPr>
          <a:xfrm>
            <a:off x="268545" y="4085038"/>
            <a:ext cx="2504204" cy="400870"/>
          </a:xfrm>
          <a:prstGeom prst="rect">
            <a:avLst/>
          </a:prstGeom>
        </p:spPr>
      </p:pic>
    </p:spTree>
    <p:extLst>
      <p:ext uri="{BB962C8B-B14F-4D97-AF65-F5344CB8AC3E}">
        <p14:creationId xmlns:p14="http://schemas.microsoft.com/office/powerpoint/2010/main" val="105045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UROfusion_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96B71F-511E-74D3-BBCA-DEF79956606B}"/>
              </a:ext>
            </a:extLst>
          </p:cNvPr>
          <p:cNvSpPr/>
          <p:nvPr userDrawn="1"/>
        </p:nvSpPr>
        <p:spPr>
          <a:xfrm>
            <a:off x="0" y="4903186"/>
            <a:ext cx="9144000" cy="2325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a:prstGeom prst="rect">
            <a:avLst/>
          </a:prstGeo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
        <p:nvSpPr>
          <p:cNvPr id="4" name="TextBox 3">
            <a:extLst>
              <a:ext uri="{FF2B5EF4-FFF2-40B4-BE49-F238E27FC236}">
                <a16:creationId xmlns:a16="http://schemas.microsoft.com/office/drawing/2014/main" id="{F29986F6-683E-BDD4-A223-29397E4B8858}"/>
              </a:ext>
            </a:extLst>
          </p:cNvPr>
          <p:cNvSpPr txBox="1"/>
          <p:nvPr userDrawn="1"/>
        </p:nvSpPr>
        <p:spPr>
          <a:xfrm>
            <a:off x="0" y="4903186"/>
            <a:ext cx="3018865" cy="246221"/>
          </a:xfrm>
          <a:prstGeom prst="rect">
            <a:avLst/>
          </a:prstGeom>
          <a:noFill/>
        </p:spPr>
        <p:txBody>
          <a:bodyPr wrap="square">
            <a:spAutoFit/>
          </a:bodyPr>
          <a:lstStyle/>
          <a:p>
            <a:r>
              <a:rPr lang="en-GB" sz="1000" b="0">
                <a:solidFill>
                  <a:schemeClr val="bg1"/>
                </a:solidFill>
                <a:latin typeface="+mn-lt"/>
              </a:rPr>
              <a:t>I. Jepu | PWIE-SPE kick-off meeting|  29</a:t>
            </a:r>
            <a:r>
              <a:rPr lang="en-GB" sz="1000" b="0" baseline="30000">
                <a:solidFill>
                  <a:schemeClr val="bg1"/>
                </a:solidFill>
                <a:latin typeface="+mn-lt"/>
              </a:rPr>
              <a:t>th</a:t>
            </a:r>
            <a:r>
              <a:rPr lang="en-GB" sz="1000" b="0">
                <a:solidFill>
                  <a:schemeClr val="bg1"/>
                </a:solidFill>
                <a:latin typeface="+mn-lt"/>
              </a:rPr>
              <a:t> of</a:t>
            </a:r>
            <a:r>
              <a:rPr lang="en-GB" sz="1000" b="0" baseline="30000">
                <a:solidFill>
                  <a:schemeClr val="bg1"/>
                </a:solidFill>
                <a:latin typeface="+mn-lt"/>
              </a:rPr>
              <a:t> </a:t>
            </a:r>
            <a:r>
              <a:rPr lang="en-GB" sz="1000" b="0">
                <a:solidFill>
                  <a:schemeClr val="bg1"/>
                </a:solidFill>
                <a:latin typeface="+mn-lt"/>
              </a:rPr>
              <a:t>May 2026</a:t>
            </a:r>
          </a:p>
        </p:txBody>
      </p:sp>
      <p:sp>
        <p:nvSpPr>
          <p:cNvPr id="5" name="TextBox 4">
            <a:extLst>
              <a:ext uri="{FF2B5EF4-FFF2-40B4-BE49-F238E27FC236}">
                <a16:creationId xmlns:a16="http://schemas.microsoft.com/office/drawing/2014/main" id="{C6DC4A42-F5F0-B54D-B0D8-507E1DDA7B10}"/>
              </a:ext>
            </a:extLst>
          </p:cNvPr>
          <p:cNvSpPr txBox="1"/>
          <p:nvPr userDrawn="1"/>
        </p:nvSpPr>
        <p:spPr>
          <a:xfrm>
            <a:off x="8769349" y="4896332"/>
            <a:ext cx="336492" cy="246221"/>
          </a:xfrm>
          <a:prstGeom prst="rect">
            <a:avLst/>
          </a:prstGeom>
          <a:noFill/>
        </p:spPr>
        <p:txBody>
          <a:bodyPr wrap="square">
            <a:spAutoFit/>
          </a:bodyPr>
          <a:lstStyle/>
          <a:p>
            <a:fld id="{6A6D9FA1-99C7-4910-8E32-B85D378B0060}" type="slidenum">
              <a:rPr lang="en-GB" sz="1000" smtClean="0">
                <a:solidFill>
                  <a:prstClr val="white"/>
                </a:solidFill>
              </a:rPr>
              <a:pPr/>
              <a:t>‹#›</a:t>
            </a:fld>
            <a:endParaRPr lang="en-GB" sz="1000" b="0">
              <a:solidFill>
                <a:schemeClr val="tx1"/>
              </a:solidFill>
              <a:latin typeface="+mn-lt"/>
            </a:endParaRPr>
          </a:p>
        </p:txBody>
      </p:sp>
      <p:pic>
        <p:nvPicPr>
          <p:cNvPr id="7" name="Picture 6" descr="A black and blue rectangle with a circle in the middle&#10;&#10;AI-generated content may be incorrect.">
            <a:extLst>
              <a:ext uri="{FF2B5EF4-FFF2-40B4-BE49-F238E27FC236}">
                <a16:creationId xmlns:a16="http://schemas.microsoft.com/office/drawing/2014/main" id="{D49B8F90-9727-2610-4734-44F50337C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43315" y="0"/>
            <a:ext cx="600685" cy="599523"/>
          </a:xfrm>
          <a:prstGeom prst="rect">
            <a:avLst/>
          </a:prstGeom>
        </p:spPr>
      </p:pic>
      <p:pic>
        <p:nvPicPr>
          <p:cNvPr id="8" name="Picture 7">
            <a:extLst>
              <a:ext uri="{FF2B5EF4-FFF2-40B4-BE49-F238E27FC236}">
                <a16:creationId xmlns:a16="http://schemas.microsoft.com/office/drawing/2014/main" id="{78F87A5C-0D0C-7AB5-7FEA-6C519FBF52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83803" y="4928304"/>
            <a:ext cx="1547387" cy="174237"/>
          </a:xfrm>
          <a:prstGeom prst="rect">
            <a:avLst/>
          </a:prstGeom>
        </p:spPr>
      </p:pic>
    </p:spTree>
    <p:extLst>
      <p:ext uri="{BB962C8B-B14F-4D97-AF65-F5344CB8AC3E}">
        <p14:creationId xmlns:p14="http://schemas.microsoft.com/office/powerpoint/2010/main" val="2297279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19F174-EFDB-308E-7ED8-FCCB924247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2909" y="142573"/>
            <a:ext cx="518883" cy="517880"/>
          </a:xfrm>
          <a:prstGeom prst="rect">
            <a:avLst/>
          </a:prstGeom>
        </p:spPr>
      </p:pic>
      <p:pic>
        <p:nvPicPr>
          <p:cNvPr id="8" name="Picture 2" descr="EUROfusion - Realising Fusion Energy">
            <a:extLst>
              <a:ext uri="{FF2B5EF4-FFF2-40B4-BE49-F238E27FC236}">
                <a16:creationId xmlns:a16="http://schemas.microsoft.com/office/drawing/2014/main" id="{116823E3-E903-5339-5E7A-4CBB442D15F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DECF5B-F25A-A6EE-8ECF-3D6D605D4EFB}"/>
              </a:ext>
            </a:extLst>
          </p:cNvPr>
          <p:cNvSpPr txBox="1"/>
          <p:nvPr userDrawn="1"/>
        </p:nvSpPr>
        <p:spPr>
          <a:xfrm>
            <a:off x="8769349" y="4896332"/>
            <a:ext cx="336492" cy="246221"/>
          </a:xfrm>
          <a:prstGeom prst="rect">
            <a:avLst/>
          </a:prstGeom>
          <a:noFill/>
        </p:spPr>
        <p:txBody>
          <a:bodyPr wrap="square">
            <a:spAutoFit/>
          </a:bodyPr>
          <a:lstStyle/>
          <a:p>
            <a:fld id="{6A6D9FA1-99C7-4910-8E32-B85D378B0060}" type="slidenum">
              <a:rPr lang="en-GB" sz="1000" smtClean="0">
                <a:solidFill>
                  <a:prstClr val="white"/>
                </a:solidFill>
              </a:rPr>
              <a:pPr/>
              <a:t>‹#›</a:t>
            </a:fld>
            <a:endParaRPr lang="en-GB" sz="1000" b="0">
              <a:solidFill>
                <a:schemeClr val="tx1"/>
              </a:solidFill>
              <a:latin typeface="+mn-lt"/>
            </a:endParaRPr>
          </a:p>
        </p:txBody>
      </p:sp>
      <p:sp>
        <p:nvSpPr>
          <p:cNvPr id="4" name="Rectangle 3">
            <a:extLst>
              <a:ext uri="{FF2B5EF4-FFF2-40B4-BE49-F238E27FC236}">
                <a16:creationId xmlns:a16="http://schemas.microsoft.com/office/drawing/2014/main" id="{9E0B99C7-DCAF-1057-4574-34F13E4A50DB}"/>
              </a:ext>
            </a:extLst>
          </p:cNvPr>
          <p:cNvSpPr/>
          <p:nvPr userDrawn="1"/>
        </p:nvSpPr>
        <p:spPr>
          <a:xfrm>
            <a:off x="0" y="4896332"/>
            <a:ext cx="9144000" cy="2325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EFBCE170-FC54-7499-94D2-F77046FCF30B}"/>
              </a:ext>
            </a:extLst>
          </p:cNvPr>
          <p:cNvSpPr txBox="1"/>
          <p:nvPr userDrawn="1"/>
        </p:nvSpPr>
        <p:spPr>
          <a:xfrm>
            <a:off x="0" y="4896332"/>
            <a:ext cx="3018865" cy="246221"/>
          </a:xfrm>
          <a:prstGeom prst="rect">
            <a:avLst/>
          </a:prstGeom>
          <a:noFill/>
        </p:spPr>
        <p:txBody>
          <a:bodyPr wrap="square">
            <a:spAutoFit/>
          </a:bodyPr>
          <a:lstStyle/>
          <a:p>
            <a:r>
              <a:rPr lang="en-GB" sz="1000" b="0">
                <a:solidFill>
                  <a:schemeClr val="bg1"/>
                </a:solidFill>
                <a:latin typeface="+mn-lt"/>
              </a:rPr>
              <a:t>I. Jepu | PWIE-SPE kick-off meeting|  29</a:t>
            </a:r>
            <a:r>
              <a:rPr lang="en-GB" sz="1000" b="0" baseline="30000">
                <a:solidFill>
                  <a:schemeClr val="bg1"/>
                </a:solidFill>
                <a:latin typeface="+mn-lt"/>
              </a:rPr>
              <a:t>th</a:t>
            </a:r>
            <a:r>
              <a:rPr lang="en-GB" sz="1000" b="0">
                <a:solidFill>
                  <a:schemeClr val="bg1"/>
                </a:solidFill>
                <a:latin typeface="+mn-lt"/>
              </a:rPr>
              <a:t> of</a:t>
            </a:r>
            <a:r>
              <a:rPr lang="en-GB" sz="1000" b="0" baseline="30000">
                <a:solidFill>
                  <a:schemeClr val="bg1"/>
                </a:solidFill>
                <a:latin typeface="+mn-lt"/>
              </a:rPr>
              <a:t> </a:t>
            </a:r>
            <a:r>
              <a:rPr lang="en-GB" sz="1000" b="0">
                <a:solidFill>
                  <a:schemeClr val="bg1"/>
                </a:solidFill>
                <a:latin typeface="+mn-lt"/>
              </a:rPr>
              <a:t>May 2026</a:t>
            </a:r>
          </a:p>
        </p:txBody>
      </p:sp>
      <p:sp>
        <p:nvSpPr>
          <p:cNvPr id="7" name="TextBox 6">
            <a:extLst>
              <a:ext uri="{FF2B5EF4-FFF2-40B4-BE49-F238E27FC236}">
                <a16:creationId xmlns:a16="http://schemas.microsoft.com/office/drawing/2014/main" id="{A04D5B9C-AF72-6358-5E1F-5C551DFA50E5}"/>
              </a:ext>
            </a:extLst>
          </p:cNvPr>
          <p:cNvSpPr txBox="1"/>
          <p:nvPr userDrawn="1"/>
        </p:nvSpPr>
        <p:spPr>
          <a:xfrm>
            <a:off x="8769349" y="4889478"/>
            <a:ext cx="336492" cy="246221"/>
          </a:xfrm>
          <a:prstGeom prst="rect">
            <a:avLst/>
          </a:prstGeom>
          <a:noFill/>
        </p:spPr>
        <p:txBody>
          <a:bodyPr wrap="square">
            <a:spAutoFit/>
          </a:bodyPr>
          <a:lstStyle/>
          <a:p>
            <a:fld id="{6A6D9FA1-99C7-4910-8E32-B85D378B0060}" type="slidenum">
              <a:rPr lang="en-GB" sz="1000" smtClean="0">
                <a:solidFill>
                  <a:prstClr val="white"/>
                </a:solidFill>
              </a:rPr>
              <a:pPr/>
              <a:t>‹#›</a:t>
            </a:fld>
            <a:endParaRPr lang="en-GB" sz="1000" b="0">
              <a:solidFill>
                <a:schemeClr val="tx1"/>
              </a:solidFill>
              <a:latin typeface="+mn-lt"/>
            </a:endParaRPr>
          </a:p>
        </p:txBody>
      </p:sp>
      <p:pic>
        <p:nvPicPr>
          <p:cNvPr id="10" name="Picture 9">
            <a:extLst>
              <a:ext uri="{FF2B5EF4-FFF2-40B4-BE49-F238E27FC236}">
                <a16:creationId xmlns:a16="http://schemas.microsoft.com/office/drawing/2014/main" id="{F74EF9A3-4FD8-7A34-E8AC-A6A549C88D41}"/>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pic>
        <p:nvPicPr>
          <p:cNvPr id="11" name="Picture 10" descr="A black and blue rectangle with a circle in the middle&#10;&#10;AI-generated content may be incorrect.">
            <a:extLst>
              <a:ext uri="{FF2B5EF4-FFF2-40B4-BE49-F238E27FC236}">
                <a16:creationId xmlns:a16="http://schemas.microsoft.com/office/drawing/2014/main" id="{34C6008A-D096-C5DC-55D7-7CC36F1717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43315" y="0"/>
            <a:ext cx="600685" cy="599523"/>
          </a:xfrm>
          <a:prstGeom prst="rect">
            <a:avLst/>
          </a:prstGeom>
        </p:spPr>
      </p:pic>
      <p:pic>
        <p:nvPicPr>
          <p:cNvPr id="13" name="Picture 12">
            <a:extLst>
              <a:ext uri="{FF2B5EF4-FFF2-40B4-BE49-F238E27FC236}">
                <a16:creationId xmlns:a16="http://schemas.microsoft.com/office/drawing/2014/main" id="{D05D68C8-ABA2-BE27-3D65-9AE53D66482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83803" y="4928304"/>
            <a:ext cx="1547387" cy="174237"/>
          </a:xfrm>
          <a:prstGeom prst="rect">
            <a:avLst/>
          </a:prstGeom>
        </p:spPr>
      </p:pic>
    </p:spTree>
    <p:extLst>
      <p:ext uri="{BB962C8B-B14F-4D97-AF65-F5344CB8AC3E}">
        <p14:creationId xmlns:p14="http://schemas.microsoft.com/office/powerpoint/2010/main" val="101847958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and blue rectangle with a circle in the middle&#10;&#10;AI-generated content may be incorrect.">
            <a:extLst>
              <a:ext uri="{FF2B5EF4-FFF2-40B4-BE49-F238E27FC236}">
                <a16:creationId xmlns:a16="http://schemas.microsoft.com/office/drawing/2014/main" id="{AE7DDBD5-6495-795C-639E-C35CC554BD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4655" y="98344"/>
            <a:ext cx="692615" cy="691275"/>
          </a:xfrm>
          <a:prstGeom prst="rect">
            <a:avLst/>
          </a:prstGeom>
        </p:spPr>
      </p:pic>
      <p:pic>
        <p:nvPicPr>
          <p:cNvPr id="3" name="Picture 2" descr="Forschungszentrum Jülich (@fzj@mastodon.social) - Mastodon">
            <a:extLst>
              <a:ext uri="{FF2B5EF4-FFF2-40B4-BE49-F238E27FC236}">
                <a16:creationId xmlns:a16="http://schemas.microsoft.com/office/drawing/2014/main" id="{0592E7DC-88AF-7BB7-F7CD-6D5184B70B0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42717" y="4921480"/>
            <a:ext cx="222451" cy="207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etter e&#10;&#10;AI-generated content may be incorrect.">
            <a:extLst>
              <a:ext uri="{FF2B5EF4-FFF2-40B4-BE49-F238E27FC236}">
                <a16:creationId xmlns:a16="http://schemas.microsoft.com/office/drawing/2014/main" id="{57320A46-C8E6-49B3-AF28-42BC9DECF9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97070" y="4922026"/>
            <a:ext cx="706382" cy="209299"/>
          </a:xfrm>
          <a:prstGeom prst="rect">
            <a:avLst/>
          </a:prstGeom>
        </p:spPr>
      </p:pic>
      <p:pic>
        <p:nvPicPr>
          <p:cNvPr id="6" name="Picture 5">
            <a:extLst>
              <a:ext uri="{FF2B5EF4-FFF2-40B4-BE49-F238E27FC236}">
                <a16:creationId xmlns:a16="http://schemas.microsoft.com/office/drawing/2014/main" id="{147A4BD4-03A8-5F09-6D4A-3BECBFB285C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71403" y="4942528"/>
            <a:ext cx="1547387" cy="174237"/>
          </a:xfrm>
          <a:prstGeom prst="rect">
            <a:avLst/>
          </a:prstGeom>
        </p:spPr>
      </p:pic>
      <p:sp>
        <p:nvSpPr>
          <p:cNvPr id="10" name="Slide Number Placeholder 8">
            <a:extLst>
              <a:ext uri="{FF2B5EF4-FFF2-40B4-BE49-F238E27FC236}">
                <a16:creationId xmlns:a16="http://schemas.microsoft.com/office/drawing/2014/main" id="{D8227522-36CB-033C-D3A4-B56A4A85E5E7}"/>
              </a:ext>
            </a:extLst>
          </p:cNvPr>
          <p:cNvSpPr>
            <a:spLocks noGrp="1"/>
          </p:cNvSpPr>
          <p:nvPr>
            <p:ph type="sldNum" sz="quarter" idx="12"/>
          </p:nvPr>
        </p:nvSpPr>
        <p:spPr>
          <a:xfrm>
            <a:off x="0" y="4942528"/>
            <a:ext cx="620525" cy="148500"/>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sp>
        <p:nvSpPr>
          <p:cNvPr id="9" name="Footer Placeholder 2">
            <a:extLst>
              <a:ext uri="{FF2B5EF4-FFF2-40B4-BE49-F238E27FC236}">
                <a16:creationId xmlns:a16="http://schemas.microsoft.com/office/drawing/2014/main" id="{CFCA8123-70AC-3462-7040-FEAB9706F137}"/>
              </a:ext>
            </a:extLst>
          </p:cNvPr>
          <p:cNvSpPr>
            <a:spLocks noGrp="1"/>
          </p:cNvSpPr>
          <p:nvPr>
            <p:ph type="ftr" sz="quarter" idx="14"/>
          </p:nvPr>
        </p:nvSpPr>
        <p:spPr>
          <a:xfrm>
            <a:off x="680604" y="4881833"/>
            <a:ext cx="5531266" cy="273844"/>
          </a:xfrm>
        </p:spPr>
        <p:txBody>
          <a:bodyPr/>
          <a:lstStyle>
            <a:lvl1pPr>
              <a:defRPr sz="900"/>
            </a:lvl1pPr>
          </a:lstStyle>
          <a:p>
            <a:pPr algn="l"/>
            <a:r>
              <a:rPr lang="en-GB" altLang="en-US"/>
              <a:t>A. Widdowson | 18th International Workshop on Hydrogen Isotopes in Fusion Reactor Materials | 25-28 May 2026</a:t>
            </a:r>
          </a:p>
        </p:txBody>
      </p:sp>
    </p:spTree>
    <p:extLst>
      <p:ext uri="{BB962C8B-B14F-4D97-AF65-F5344CB8AC3E}">
        <p14:creationId xmlns:p14="http://schemas.microsoft.com/office/powerpoint/2010/main" val="77801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473172"/>
      </p:ext>
    </p:extLst>
  </p:cSld>
  <p:clrMap bg1="lt1" tx1="dk1" bg2="lt2" tx2="dk2" accent1="accent1" accent2="accent2" accent3="accent3" accent4="accent4" accent5="accent5" accent6="accent6" hlink="hlink" folHlink="folHlink"/>
  <p:sldLayoutIdLst>
    <p:sldLayoutId id="2147483678" r:id="rId1"/>
    <p:sldLayoutId id="2147483667" r:id="rId2"/>
    <p:sldLayoutId id="2147483677" r:id="rId3"/>
    <p:sldLayoutId id="2147483679" r:id="rId4"/>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0" indent="0" algn="l" defTabSz="514350" rtl="0" eaLnBrk="1" latinLnBrk="0" hangingPunct="1">
        <a:spcBef>
          <a:spcPct val="20000"/>
        </a:spcBef>
        <a:buFontTx/>
        <a:buNone/>
        <a:defRPr sz="1800" b="1" kern="1200">
          <a:solidFill>
            <a:srgbClr val="1F497D"/>
          </a:solidFill>
          <a:latin typeface="+mn-lt"/>
          <a:ea typeface="+mn-ea"/>
          <a:cs typeface="+mn-cs"/>
        </a:defRPr>
      </a:lvl1pPr>
      <a:lvl2pPr marL="0" indent="0" algn="l" defTabSz="514350" rtl="0" eaLnBrk="1" latinLnBrk="0" hangingPunct="1">
        <a:spcBef>
          <a:spcPct val="20000"/>
        </a:spcBef>
        <a:buFontTx/>
        <a:buNone/>
        <a:defRPr sz="1350" kern="1200">
          <a:solidFill>
            <a:schemeClr val="tx1"/>
          </a:solidFill>
          <a:latin typeface="+mn-lt"/>
          <a:ea typeface="+mn-ea"/>
          <a:cs typeface="+mn-cs"/>
        </a:defRPr>
      </a:lvl2pPr>
      <a:lvl3pPr marL="270000"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2761" y="1742332"/>
            <a:ext cx="4898156" cy="972108"/>
          </a:xfrm>
        </p:spPr>
        <p:txBody>
          <a:bodyPr>
            <a:noAutofit/>
          </a:bodyPr>
          <a:lstStyle/>
          <a:p>
            <a:pPr algn="l"/>
            <a:r>
              <a:rPr lang="en-GB" altLang="en-US" sz="3200" b="1">
                <a:solidFill>
                  <a:schemeClr val="tx2"/>
                </a:solidFill>
              </a:rPr>
              <a:t>PWIE-SPE kick-off meeting</a:t>
            </a:r>
            <a:br>
              <a:rPr lang="en-GB" altLang="en-US" sz="3200" b="1">
                <a:solidFill>
                  <a:schemeClr val="tx2"/>
                </a:solidFill>
              </a:rPr>
            </a:br>
            <a:r>
              <a:rPr lang="en-GB" altLang="en-US" sz="3200" b="1">
                <a:solidFill>
                  <a:schemeClr val="tx2"/>
                </a:solidFill>
              </a:rPr>
              <a:t>29</a:t>
            </a:r>
            <a:r>
              <a:rPr lang="en-GB" altLang="en-US" sz="3200" b="1" baseline="30000">
                <a:solidFill>
                  <a:schemeClr val="tx2"/>
                </a:solidFill>
              </a:rPr>
              <a:t>th</a:t>
            </a:r>
            <a:r>
              <a:rPr lang="en-GB" altLang="en-US" sz="3200" b="1">
                <a:solidFill>
                  <a:schemeClr val="tx2"/>
                </a:solidFill>
              </a:rPr>
              <a:t> of May 2026</a:t>
            </a:r>
            <a:endParaRPr lang="en-US" sz="3200" b="1">
              <a:solidFill>
                <a:schemeClr val="tx2"/>
              </a:solidFill>
            </a:endParaRPr>
          </a:p>
        </p:txBody>
      </p:sp>
      <p:sp>
        <p:nvSpPr>
          <p:cNvPr id="5" name="TextBox 4">
            <a:extLst>
              <a:ext uri="{FF2B5EF4-FFF2-40B4-BE49-F238E27FC236}">
                <a16:creationId xmlns:a16="http://schemas.microsoft.com/office/drawing/2014/main" id="{EA0C4F9B-AAA7-AC34-8695-1201A0632D87}"/>
              </a:ext>
            </a:extLst>
          </p:cNvPr>
          <p:cNvSpPr txBox="1"/>
          <p:nvPr/>
        </p:nvSpPr>
        <p:spPr>
          <a:xfrm>
            <a:off x="242761" y="3476547"/>
            <a:ext cx="6525985" cy="284693"/>
          </a:xfrm>
          <a:prstGeom prst="rect">
            <a:avLst/>
          </a:prstGeom>
          <a:noFill/>
        </p:spPr>
        <p:txBody>
          <a:bodyPr wrap="square">
            <a:spAutoFit/>
          </a:bodyPr>
          <a:lstStyle/>
          <a:p>
            <a:pPr rtl="0" fontAlgn="base">
              <a:lnSpc>
                <a:spcPts val="1457"/>
              </a:lnSpc>
            </a:pPr>
            <a:r>
              <a:rPr lang="en-GB" sz="1600" b="0" i="0">
                <a:solidFill>
                  <a:schemeClr val="tx2"/>
                </a:solidFill>
                <a:effectLst/>
                <a:latin typeface="Arial" panose="020B0604020202020204" pitchFamily="34" charset="0"/>
              </a:rPr>
              <a:t>I. Jepu, A. Widdowson, Y. Zayachuk</a:t>
            </a:r>
            <a:endParaRPr lang="en-GB" sz="1600" b="0" i="0">
              <a:solidFill>
                <a:schemeClr val="tx2"/>
              </a:solidFill>
              <a:effectLst/>
              <a:latin typeface="Segoe UI" panose="020B0502040204020203" pitchFamily="34" charset="0"/>
            </a:endParaRPr>
          </a:p>
        </p:txBody>
      </p:sp>
      <p:sp>
        <p:nvSpPr>
          <p:cNvPr id="3" name="TextBox 2">
            <a:extLst>
              <a:ext uri="{FF2B5EF4-FFF2-40B4-BE49-F238E27FC236}">
                <a16:creationId xmlns:a16="http://schemas.microsoft.com/office/drawing/2014/main" id="{290E36C7-2930-B4BF-C246-5EC775BD7DFE}"/>
              </a:ext>
            </a:extLst>
          </p:cNvPr>
          <p:cNvSpPr txBox="1"/>
          <p:nvPr/>
        </p:nvSpPr>
        <p:spPr>
          <a:xfrm>
            <a:off x="6274420" y="4497169"/>
            <a:ext cx="2869580" cy="507831"/>
          </a:xfrm>
          <a:prstGeom prst="rect">
            <a:avLst/>
          </a:prstGeom>
          <a:solidFill>
            <a:schemeClr val="bg1"/>
          </a:solidFill>
        </p:spPr>
        <p:txBody>
          <a:bodyPr wrap="square" rtlCol="0">
            <a:spAutoFit/>
          </a:bodyPr>
          <a:lstStyle/>
          <a:p>
            <a:pPr algn="just">
              <a:lnSpc>
                <a:spcPct val="90000"/>
              </a:lnSpc>
            </a:pPr>
            <a:r>
              <a:rPr lang="en-GB" sz="600"/>
              <a:t>This work has been part funded by the EPSRC Fusion Grant 2022/27 [grant number EP/W006839/1] and by the Fusion Futures Programme. As announced by the UK Government in October 2023, Fusion Futures aims to provide holistic support for the development of the fusion sector. To obtain further information on the data and models underlying this work please contact PublicationsManager@ukaea.uk.</a:t>
            </a:r>
            <a:endParaRPr lang="en-GB" sz="600" b="1"/>
          </a:p>
        </p:txBody>
      </p:sp>
      <p:pic>
        <p:nvPicPr>
          <p:cNvPr id="6" name="Picture 5" descr="A black and blue rectangle with a circle in the middle&#10;&#10;AI-generated content may be incorrect.">
            <a:extLst>
              <a:ext uri="{FF2B5EF4-FFF2-40B4-BE49-F238E27FC236}">
                <a16:creationId xmlns:a16="http://schemas.microsoft.com/office/drawing/2014/main" id="{6EECA62B-ED7D-354E-E5D5-A856E63E7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10" y="4512037"/>
            <a:ext cx="413780" cy="412980"/>
          </a:xfrm>
          <a:prstGeom prst="rect">
            <a:avLst/>
          </a:prstGeom>
          <a:solidFill>
            <a:schemeClr val="bg1"/>
          </a:solidFill>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E5BB-0F67-4CE6-A7B2-31A002F91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D9E53-CA8A-85B9-74A3-856142DCD989}"/>
              </a:ext>
            </a:extLst>
          </p:cNvPr>
          <p:cNvSpPr>
            <a:spLocks noGrp="1"/>
          </p:cNvSpPr>
          <p:nvPr>
            <p:ph type="title"/>
          </p:nvPr>
        </p:nvSpPr>
        <p:spPr/>
        <p:txBody>
          <a:bodyPr/>
          <a:lstStyle/>
          <a:p>
            <a:r>
              <a:rPr lang="en-GB"/>
              <a:t>Reduction in fuel retention at end of operations</a:t>
            </a:r>
          </a:p>
        </p:txBody>
      </p:sp>
      <p:sp>
        <p:nvSpPr>
          <p:cNvPr id="4" name="Slide Number Placeholder 3">
            <a:extLst>
              <a:ext uri="{FF2B5EF4-FFF2-40B4-BE49-F238E27FC236}">
                <a16:creationId xmlns:a16="http://schemas.microsoft.com/office/drawing/2014/main" id="{58B56E8D-EBAD-E13A-A8DD-7059A0A80626}"/>
              </a:ext>
            </a:extLst>
          </p:cNvPr>
          <p:cNvSpPr>
            <a:spLocks noGrp="1"/>
          </p:cNvSpPr>
          <p:nvPr>
            <p:ph type="sldNum" sz="quarter" idx="4294967295"/>
          </p:nvPr>
        </p:nvSpPr>
        <p:spPr>
          <a:xfrm>
            <a:off x="0" y="4941888"/>
            <a:ext cx="620713" cy="149225"/>
          </a:xfrm>
        </p:spPr>
        <p:txBody>
          <a:bodyPr/>
          <a:lstStyle/>
          <a:p>
            <a:endParaRPr lang="en-GB">
              <a:solidFill>
                <a:prstClr val="white"/>
              </a:solidFill>
            </a:endParaRPr>
          </a:p>
        </p:txBody>
      </p:sp>
      <p:pic>
        <p:nvPicPr>
          <p:cNvPr id="7" name="Picture 6">
            <a:extLst>
              <a:ext uri="{FF2B5EF4-FFF2-40B4-BE49-F238E27FC236}">
                <a16:creationId xmlns:a16="http://schemas.microsoft.com/office/drawing/2014/main" id="{B1E813D1-717F-8664-BF04-E9A7BA2F4B02}"/>
              </a:ext>
            </a:extLst>
          </p:cNvPr>
          <p:cNvPicPr>
            <a:picLocks noChangeAspect="1"/>
          </p:cNvPicPr>
          <p:nvPr/>
        </p:nvPicPr>
        <p:blipFill>
          <a:blip>
            <a:extLst>
              <a:ext uri="{96DAC541-7B7A-43D3-8B79-37D633B846F1}">
                <asvg:svgBlip xmlns:asvg="http://schemas.microsoft.com/office/drawing/2016/SVG/main" r:embed="rId2"/>
              </a:ext>
            </a:extLst>
          </a:blip>
          <a:srcRect l="550" r="550"/>
          <a:stretch/>
        </p:blipFill>
        <p:spPr>
          <a:xfrm>
            <a:off x="284683" y="2774786"/>
            <a:ext cx="3718843" cy="2049053"/>
          </a:xfrm>
          <a:prstGeom prst="rect">
            <a:avLst/>
          </a:prstGeom>
        </p:spPr>
      </p:pic>
      <p:pic>
        <p:nvPicPr>
          <p:cNvPr id="27" name="Picture 26">
            <a:extLst>
              <a:ext uri="{FF2B5EF4-FFF2-40B4-BE49-F238E27FC236}">
                <a16:creationId xmlns:a16="http://schemas.microsoft.com/office/drawing/2014/main" id="{2A8F5E6B-1422-DFD8-4D95-3ECC72E5335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60507" y="549402"/>
            <a:ext cx="3843019" cy="2167390"/>
          </a:xfrm>
          <a:prstGeom prst="rect">
            <a:avLst/>
          </a:prstGeom>
        </p:spPr>
      </p:pic>
      <p:sp>
        <p:nvSpPr>
          <p:cNvPr id="5" name="Oval 4">
            <a:extLst>
              <a:ext uri="{FF2B5EF4-FFF2-40B4-BE49-F238E27FC236}">
                <a16:creationId xmlns:a16="http://schemas.microsoft.com/office/drawing/2014/main" id="{6DD6BA22-BFCA-69C6-DCB2-E00D01CBE0F0}"/>
              </a:ext>
            </a:extLst>
          </p:cNvPr>
          <p:cNvSpPr/>
          <p:nvPr/>
        </p:nvSpPr>
        <p:spPr>
          <a:xfrm>
            <a:off x="2177145" y="4068367"/>
            <a:ext cx="366866" cy="365023"/>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id="{EB4707C8-2490-EE68-C437-8C5D36875375}"/>
              </a:ext>
            </a:extLst>
          </p:cNvPr>
          <p:cNvSpPr txBox="1"/>
          <p:nvPr/>
        </p:nvSpPr>
        <p:spPr>
          <a:xfrm>
            <a:off x="2177145" y="4374609"/>
            <a:ext cx="1669047" cy="253916"/>
          </a:xfrm>
          <a:prstGeom prst="rect">
            <a:avLst/>
          </a:prstGeom>
          <a:noFill/>
        </p:spPr>
        <p:txBody>
          <a:bodyPr wrap="none" rtlCol="0">
            <a:spAutoFit/>
          </a:bodyPr>
          <a:lstStyle/>
          <a:p>
            <a:pPr algn="l"/>
            <a:r>
              <a:rPr lang="en-GB" sz="1050" b="1">
                <a:solidFill>
                  <a:schemeClr val="bg1"/>
                </a:solidFill>
              </a:rPr>
              <a:t>Runaway electron damage</a:t>
            </a:r>
          </a:p>
        </p:txBody>
      </p:sp>
      <p:cxnSp>
        <p:nvCxnSpPr>
          <p:cNvPr id="16" name="Straight Arrow Connector 15">
            <a:extLst>
              <a:ext uri="{FF2B5EF4-FFF2-40B4-BE49-F238E27FC236}">
                <a16:creationId xmlns:a16="http://schemas.microsoft.com/office/drawing/2014/main" id="{9FC88841-3D68-8406-713E-837D88C22E27}"/>
              </a:ext>
            </a:extLst>
          </p:cNvPr>
          <p:cNvCxnSpPr/>
          <p:nvPr/>
        </p:nvCxnSpPr>
        <p:spPr>
          <a:xfrm>
            <a:off x="1824484" y="1446756"/>
            <a:ext cx="0" cy="433477"/>
          </a:xfrm>
          <a:prstGeom prst="straightConnector1">
            <a:avLst/>
          </a:prstGeom>
          <a:ln>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5C1984-A398-DDBC-31A3-4746EFBE8C33}"/>
              </a:ext>
            </a:extLst>
          </p:cNvPr>
          <p:cNvCxnSpPr>
            <a:cxnSpLocks/>
          </p:cNvCxnSpPr>
          <p:nvPr/>
        </p:nvCxnSpPr>
        <p:spPr>
          <a:xfrm>
            <a:off x="3039022" y="1646127"/>
            <a:ext cx="0" cy="436712"/>
          </a:xfrm>
          <a:prstGeom prst="straightConnector1">
            <a:avLst/>
          </a:prstGeom>
          <a:ln>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86B2B3FE-83BC-6F0B-A0B9-00CCDABF9244}"/>
              </a:ext>
            </a:extLst>
          </p:cNvPr>
          <p:cNvSpPr/>
          <p:nvPr/>
        </p:nvSpPr>
        <p:spPr>
          <a:xfrm>
            <a:off x="1472862" y="948957"/>
            <a:ext cx="377722" cy="1312215"/>
          </a:xfrm>
          <a:prstGeom prst="rect">
            <a:avLst/>
          </a:prstGeom>
          <a:solidFill>
            <a:schemeClr val="bg1">
              <a:lumMod val="75000"/>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a:extLst>
              <a:ext uri="{FF2B5EF4-FFF2-40B4-BE49-F238E27FC236}">
                <a16:creationId xmlns:a16="http://schemas.microsoft.com/office/drawing/2014/main" id="{F99D389F-6173-4D1A-E6A3-F5BF4388711F}"/>
              </a:ext>
            </a:extLst>
          </p:cNvPr>
          <p:cNvSpPr/>
          <p:nvPr/>
        </p:nvSpPr>
        <p:spPr>
          <a:xfrm>
            <a:off x="2750496" y="948958"/>
            <a:ext cx="862250" cy="1312214"/>
          </a:xfrm>
          <a:prstGeom prst="rect">
            <a:avLst/>
          </a:prstGeom>
          <a:solidFill>
            <a:schemeClr val="bg1">
              <a:lumMod val="75000"/>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3" name="Picture 32">
            <a:extLst>
              <a:ext uri="{FF2B5EF4-FFF2-40B4-BE49-F238E27FC236}">
                <a16:creationId xmlns:a16="http://schemas.microsoft.com/office/drawing/2014/main" id="{730FE8BC-56BE-7EA2-8D41-6C639CC9ADD6}"/>
              </a:ext>
            </a:extLst>
          </p:cNvPr>
          <p:cNvPicPr>
            <a:picLocks noChangeAspect="1"/>
          </p:cNvPicPr>
          <p:nvPr/>
        </p:nvPicPr>
        <p:blipFill>
          <a:blip r:embed="rId4"/>
          <a:stretch>
            <a:fillRect/>
          </a:stretch>
        </p:blipFill>
        <p:spPr>
          <a:xfrm>
            <a:off x="5161813" y="2743088"/>
            <a:ext cx="3758510" cy="2112447"/>
          </a:xfrm>
          <a:prstGeom prst="rect">
            <a:avLst/>
          </a:prstGeom>
        </p:spPr>
      </p:pic>
      <p:pic>
        <p:nvPicPr>
          <p:cNvPr id="8" name="Picture 7" descr="A screen shot of a heat wave&#10;&#10;AI-generated content may be incorrect.">
            <a:extLst>
              <a:ext uri="{FF2B5EF4-FFF2-40B4-BE49-F238E27FC236}">
                <a16:creationId xmlns:a16="http://schemas.microsoft.com/office/drawing/2014/main" id="{8AEDD961-8984-88C7-36E5-ADFBBC711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678" y="3405873"/>
            <a:ext cx="1438178" cy="1324988"/>
          </a:xfrm>
          <a:prstGeom prst="rect">
            <a:avLst/>
          </a:prstGeom>
        </p:spPr>
      </p:pic>
      <p:sp>
        <p:nvSpPr>
          <p:cNvPr id="14" name="TextBox 13">
            <a:extLst>
              <a:ext uri="{FF2B5EF4-FFF2-40B4-BE49-F238E27FC236}">
                <a16:creationId xmlns:a16="http://schemas.microsoft.com/office/drawing/2014/main" id="{213DC7EB-4CE5-1AC5-BF52-79086D6B802B}"/>
              </a:ext>
            </a:extLst>
          </p:cNvPr>
          <p:cNvSpPr txBox="1"/>
          <p:nvPr/>
        </p:nvSpPr>
        <p:spPr>
          <a:xfrm>
            <a:off x="837409" y="608252"/>
            <a:ext cx="872098" cy="276999"/>
          </a:xfrm>
          <a:prstGeom prst="rect">
            <a:avLst/>
          </a:prstGeom>
          <a:noFill/>
        </p:spPr>
        <p:txBody>
          <a:bodyPr wrap="none" rtlCol="0">
            <a:spAutoFit/>
          </a:bodyPr>
          <a:lstStyle/>
          <a:p>
            <a:pPr algn="l"/>
            <a:r>
              <a:rPr lang="en-GB" sz="1200" b="1"/>
              <a:t>Deuterium</a:t>
            </a:r>
          </a:p>
        </p:txBody>
      </p:sp>
      <p:pic>
        <p:nvPicPr>
          <p:cNvPr id="20" name="Picture 19" descr="A screen shot of a computer generated image&#10;&#10;AI-generated content may be incorrect.">
            <a:extLst>
              <a:ext uri="{FF2B5EF4-FFF2-40B4-BE49-F238E27FC236}">
                <a16:creationId xmlns:a16="http://schemas.microsoft.com/office/drawing/2014/main" id="{FEA33A0D-392A-31A3-A805-AF8435D7E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4287" y="397543"/>
            <a:ext cx="2294390" cy="2174207"/>
          </a:xfrm>
          <a:prstGeom prst="rect">
            <a:avLst/>
          </a:prstGeom>
        </p:spPr>
      </p:pic>
      <p:sp>
        <p:nvSpPr>
          <p:cNvPr id="21" name="TextBox 20">
            <a:extLst>
              <a:ext uri="{FF2B5EF4-FFF2-40B4-BE49-F238E27FC236}">
                <a16:creationId xmlns:a16="http://schemas.microsoft.com/office/drawing/2014/main" id="{2F74EE90-7FCE-2F1E-0D6D-72A6CEBD12AE}"/>
              </a:ext>
            </a:extLst>
          </p:cNvPr>
          <p:cNvSpPr txBox="1"/>
          <p:nvPr/>
        </p:nvSpPr>
        <p:spPr>
          <a:xfrm>
            <a:off x="4003525" y="757525"/>
            <a:ext cx="2408372" cy="147732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l"/>
            <a:r>
              <a:rPr lang="en-GB" sz="1500"/>
              <a:t>Downward disruption at end of plasma operations raises surface temperatures &gt;700</a:t>
            </a:r>
            <a:r>
              <a:rPr lang="en-GB" sz="1500">
                <a:sym typeface="Symbol" panose="05050102010706020507" pitchFamily="18" charset="2"/>
              </a:rPr>
              <a:t>C and probably higher</a:t>
            </a:r>
          </a:p>
          <a:p>
            <a:pPr algn="l"/>
            <a:r>
              <a:rPr lang="en-GB" sz="1500">
                <a:sym typeface="Symbol" panose="05050102010706020507" pitchFamily="18" charset="2"/>
              </a:rPr>
              <a:t> Expect additional fuel desorption from tiles</a:t>
            </a:r>
            <a:endParaRPr lang="en-GB" sz="1500"/>
          </a:p>
        </p:txBody>
      </p:sp>
    </p:spTree>
    <p:extLst>
      <p:ext uri="{BB962C8B-B14F-4D97-AF65-F5344CB8AC3E}">
        <p14:creationId xmlns:p14="http://schemas.microsoft.com/office/powerpoint/2010/main" val="359907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8AB2-16EB-F8A3-F7CA-8BB586088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D9C40-F52A-B654-69EE-89F273EBFD61}"/>
              </a:ext>
            </a:extLst>
          </p:cNvPr>
          <p:cNvSpPr>
            <a:spLocks noGrp="1"/>
          </p:cNvSpPr>
          <p:nvPr>
            <p:ph type="title"/>
          </p:nvPr>
        </p:nvSpPr>
        <p:spPr>
          <a:xfrm>
            <a:off x="737574" y="144386"/>
            <a:ext cx="7088832" cy="342900"/>
          </a:xfrm>
        </p:spPr>
        <p:txBody>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a:latin typeface="Arial" panose="020B0604020202020204" pitchFamily="34" charset="0"/>
              </a:rPr>
              <a:t>Future plans (UKAEA)</a:t>
            </a:r>
            <a:endParaRPr lang="en-GB" sz="180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FC634EC-74F8-A052-A016-1FC24AFE101C}"/>
              </a:ext>
            </a:extLst>
          </p:cNvPr>
          <p:cNvSpPr txBox="1">
            <a:spLocks/>
          </p:cNvSpPr>
          <p:nvPr/>
        </p:nvSpPr>
        <p:spPr>
          <a:xfrm>
            <a:off x="457200" y="627534"/>
            <a:ext cx="8327268" cy="3989071"/>
          </a:xfrm>
          <a:prstGeom prst="rect">
            <a:avLst/>
          </a:prstGeom>
        </p:spPr>
        <p:txBody>
          <a:bodyPr>
            <a:normAutofit/>
          </a:bodyPr>
          <a:lstStyle>
            <a:lvl1pPr marL="0" indent="0" algn="l" defTabSz="514350" rtl="0" eaLnBrk="1" latinLnBrk="0" hangingPunct="1">
              <a:spcBef>
                <a:spcPct val="20000"/>
              </a:spcBef>
              <a:buFontTx/>
              <a:buNone/>
              <a:defRPr sz="1800" b="1" kern="1200">
                <a:solidFill>
                  <a:srgbClr val="1F497D"/>
                </a:solidFill>
                <a:latin typeface="+mn-lt"/>
                <a:ea typeface="+mn-ea"/>
                <a:cs typeface="+mn-cs"/>
              </a:defRPr>
            </a:lvl1pPr>
            <a:lvl2pPr marL="0" indent="0" algn="l" defTabSz="514350" rtl="0" eaLnBrk="1" latinLnBrk="0" hangingPunct="1">
              <a:spcBef>
                <a:spcPct val="20000"/>
              </a:spcBef>
              <a:buFontTx/>
              <a:buNone/>
              <a:defRPr sz="1350" kern="1200">
                <a:solidFill>
                  <a:schemeClr val="tx1"/>
                </a:solidFill>
                <a:latin typeface="+mn-lt"/>
                <a:ea typeface="+mn-ea"/>
                <a:cs typeface="+mn-cs"/>
              </a:defRPr>
            </a:lvl2pPr>
            <a:lvl3pPr marL="270000"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285750" indent="-285750">
              <a:buFont typeface="Wingdings" panose="05000000000000000000" pitchFamily="2" charset="2"/>
              <a:buChar char="Ø"/>
            </a:pPr>
            <a:r>
              <a:rPr lang="en-GB" b="0">
                <a:solidFill>
                  <a:schemeClr val="tx1"/>
                </a:solidFill>
              </a:rPr>
              <a:t>TDS on W lamellae &amp; comparison of TDS tritium results with other analysis techniques</a:t>
            </a:r>
          </a:p>
          <a:p>
            <a:pPr marL="285750" indent="-285750">
              <a:buFont typeface="Wingdings" panose="05000000000000000000" pitchFamily="2" charset="2"/>
              <a:buChar char="Ø"/>
            </a:pPr>
            <a:r>
              <a:rPr lang="en-GB" b="0">
                <a:solidFill>
                  <a:schemeClr val="tx1"/>
                </a:solidFill>
              </a:rPr>
              <a:t>Characterisation of RE damage continued</a:t>
            </a:r>
          </a:p>
          <a:p>
            <a:pPr marL="285750" indent="-285750">
              <a:buFont typeface="Wingdings" panose="05000000000000000000" pitchFamily="2" charset="2"/>
              <a:buChar char="Ø"/>
            </a:pPr>
            <a:r>
              <a:rPr lang="en-GB" b="0">
                <a:solidFill>
                  <a:schemeClr val="tx1"/>
                </a:solidFill>
              </a:rPr>
              <a:t>FIB on W lamellae and other tile samples as they become available</a:t>
            </a:r>
          </a:p>
          <a:p>
            <a:pPr marL="285750" indent="-285750">
              <a:buFont typeface="Wingdings" panose="05000000000000000000" pitchFamily="2" charset="2"/>
              <a:buChar char="Ø"/>
            </a:pPr>
            <a:r>
              <a:rPr lang="en-GB" b="0">
                <a:solidFill>
                  <a:schemeClr val="tx1"/>
                </a:solidFill>
              </a:rPr>
              <a:t>Comparison of LID-QMS results with ex-situ LID-QMS at FZJ and other retention measurements</a:t>
            </a:r>
          </a:p>
          <a:p>
            <a:pPr marL="285750" indent="-285750">
              <a:buFont typeface="Wingdings" panose="05000000000000000000" pitchFamily="2" charset="2"/>
              <a:buChar char="Ø"/>
            </a:pPr>
            <a:r>
              <a:rPr lang="en-GB">
                <a:solidFill>
                  <a:schemeClr val="tx1"/>
                </a:solidFill>
              </a:rPr>
              <a:t>JET component shipping </a:t>
            </a:r>
            <a:r>
              <a:rPr lang="en-GB" b="0">
                <a:solidFill>
                  <a:schemeClr val="tx1"/>
                </a:solidFill>
              </a:rPr>
              <a:t>to VTT and IAP for cutting and further distribution</a:t>
            </a:r>
          </a:p>
          <a:p>
            <a:endParaRPr lang="en-GB" b="0">
              <a:solidFill>
                <a:schemeClr val="tx1"/>
              </a:solidFill>
            </a:endParaRPr>
          </a:p>
          <a:p>
            <a:r>
              <a:rPr lang="en-GB" b="0">
                <a:solidFill>
                  <a:schemeClr val="tx1"/>
                </a:solidFill>
              </a:rPr>
              <a:t>Advanced draft of manuscript</a:t>
            </a:r>
          </a:p>
          <a:p>
            <a:r>
              <a:rPr lang="en-GB" b="0" i="1">
                <a:solidFill>
                  <a:schemeClr val="tx1"/>
                </a:solidFill>
              </a:rPr>
              <a:t>A study of the influence of prolonged baking on deuterium depth distribution and release in JET ILW components </a:t>
            </a:r>
            <a:r>
              <a:rPr lang="en-GB" b="0">
                <a:solidFill>
                  <a:schemeClr val="tx1"/>
                </a:solidFill>
              </a:rPr>
              <a:t>– Y. Zayachuk et al</a:t>
            </a:r>
          </a:p>
          <a:p>
            <a:endParaRPr lang="en-GB" b="0">
              <a:solidFill>
                <a:schemeClr val="tx1"/>
              </a:solidFill>
            </a:endParaRPr>
          </a:p>
        </p:txBody>
      </p:sp>
    </p:spTree>
    <p:extLst>
      <p:ext uri="{BB962C8B-B14F-4D97-AF65-F5344CB8AC3E}">
        <p14:creationId xmlns:p14="http://schemas.microsoft.com/office/powerpoint/2010/main" val="250618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5B33-EFB0-526D-504B-F502847083F3}"/>
              </a:ext>
            </a:extLst>
          </p:cNvPr>
          <p:cNvSpPr>
            <a:spLocks noGrp="1"/>
          </p:cNvSpPr>
          <p:nvPr>
            <p:ph type="title"/>
          </p:nvPr>
        </p:nvSpPr>
        <p:spPr/>
        <p:txBody>
          <a:bodyPr/>
          <a:lstStyle/>
          <a:p>
            <a:r>
              <a:rPr lang="en-GB" dirty="0">
                <a:ea typeface="Calibri"/>
                <a:cs typeface="Arial"/>
              </a:rPr>
              <a:t>Slides to </a:t>
            </a:r>
            <a:r>
              <a:rPr lang="en-GB" err="1">
                <a:ea typeface="Calibri"/>
                <a:cs typeface="Arial"/>
              </a:rPr>
              <a:t>fo</a:t>
            </a:r>
            <a:r>
              <a:rPr lang="en-GB">
                <a:ea typeface="Calibri"/>
                <a:cs typeface="Arial"/>
              </a:rPr>
              <a:t>llow were screen shots from the meeting taken for interest</a:t>
            </a:r>
            <a:endParaRPr lang="en-GB"/>
          </a:p>
        </p:txBody>
      </p:sp>
    </p:spTree>
    <p:extLst>
      <p:ext uri="{BB962C8B-B14F-4D97-AF65-F5344CB8AC3E}">
        <p14:creationId xmlns:p14="http://schemas.microsoft.com/office/powerpoint/2010/main" val="116646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976B-98C4-C014-F8B6-4E65BE33C3FA}"/>
              </a:ext>
            </a:extLst>
          </p:cNvPr>
          <p:cNvSpPr>
            <a:spLocks noGrp="1"/>
          </p:cNvSpPr>
          <p:nvPr>
            <p:ph type="title"/>
          </p:nvPr>
        </p:nvSpPr>
        <p:spPr/>
        <p:txBody>
          <a:bodyPr/>
          <a:lstStyle/>
          <a:p>
            <a:r>
              <a:rPr lang="en-GB" dirty="0"/>
              <a:t>Screen print from Elina – added for interest… </a:t>
            </a:r>
          </a:p>
        </p:txBody>
      </p:sp>
      <p:pic>
        <p:nvPicPr>
          <p:cNvPr id="4" name="Picture 3">
            <a:extLst>
              <a:ext uri="{FF2B5EF4-FFF2-40B4-BE49-F238E27FC236}">
                <a16:creationId xmlns:a16="http://schemas.microsoft.com/office/drawing/2014/main" id="{AF2C5F8E-2720-B2E2-668D-6BD061576A14}"/>
              </a:ext>
            </a:extLst>
          </p:cNvPr>
          <p:cNvPicPr>
            <a:picLocks noChangeAspect="1"/>
          </p:cNvPicPr>
          <p:nvPr/>
        </p:nvPicPr>
        <p:blipFill>
          <a:blip r:embed="rId2"/>
          <a:stretch>
            <a:fillRect/>
          </a:stretch>
        </p:blipFill>
        <p:spPr>
          <a:xfrm>
            <a:off x="1001860" y="667140"/>
            <a:ext cx="7270595" cy="4027315"/>
          </a:xfrm>
          <a:prstGeom prst="rect">
            <a:avLst/>
          </a:prstGeom>
        </p:spPr>
      </p:pic>
    </p:spTree>
    <p:extLst>
      <p:ext uri="{BB962C8B-B14F-4D97-AF65-F5344CB8AC3E}">
        <p14:creationId xmlns:p14="http://schemas.microsoft.com/office/powerpoint/2010/main" val="383566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5E48D34-7375-CDF2-803B-A5992ADD16D7}"/>
              </a:ext>
            </a:extLst>
          </p:cNvPr>
          <p:cNvSpPr txBox="1">
            <a:spLocks/>
          </p:cNvSpPr>
          <p:nvPr/>
        </p:nvSpPr>
        <p:spPr>
          <a:xfrm>
            <a:off x="610145" y="-30052"/>
            <a:ext cx="6156176"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altLang="en-US" sz="2700" b="1"/>
              <a:t>Outline</a:t>
            </a:r>
          </a:p>
        </p:txBody>
      </p:sp>
      <p:sp>
        <p:nvSpPr>
          <p:cNvPr id="2" name="TextBox 2">
            <a:extLst>
              <a:ext uri="{FF2B5EF4-FFF2-40B4-BE49-F238E27FC236}">
                <a16:creationId xmlns:a16="http://schemas.microsoft.com/office/drawing/2014/main" id="{A4AF9748-E21F-899F-0F59-9903FAB6049E}"/>
              </a:ext>
            </a:extLst>
          </p:cNvPr>
          <p:cNvSpPr txBox="1">
            <a:spLocks noChangeArrowheads="1"/>
          </p:cNvSpPr>
          <p:nvPr/>
        </p:nvSpPr>
        <p:spPr bwMode="auto">
          <a:xfrm>
            <a:off x="107504" y="1112696"/>
            <a:ext cx="8928992" cy="234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AutoNum type="arabicPeriod"/>
            </a:pPr>
            <a:r>
              <a:rPr lang="en-GB" altLang="en-US" sz="2500" b="1"/>
              <a:t>RE damage to inner limiter &amp; future work </a:t>
            </a:r>
          </a:p>
          <a:p>
            <a:pPr algn="just">
              <a:lnSpc>
                <a:spcPct val="150000"/>
              </a:lnSpc>
              <a:spcBef>
                <a:spcPct val="0"/>
              </a:spcBef>
              <a:buFontTx/>
              <a:buAutoNum type="arabicPeriod"/>
            </a:pPr>
            <a:r>
              <a:rPr lang="en-GB" altLang="en-US" sz="2500" b="1"/>
              <a:t> Post DTE2&amp;3 W lamellae analysis &amp; future work</a:t>
            </a:r>
          </a:p>
          <a:p>
            <a:pPr algn="just">
              <a:lnSpc>
                <a:spcPct val="150000"/>
              </a:lnSpc>
              <a:spcBef>
                <a:spcPct val="0"/>
              </a:spcBef>
              <a:buFontTx/>
              <a:buAutoNum type="arabicPeriod"/>
            </a:pPr>
            <a:r>
              <a:rPr lang="en-US" altLang="en-US" sz="2500" b="1"/>
              <a:t>Fuel retention in JET using LID-QMS &amp; future work</a:t>
            </a:r>
          </a:p>
          <a:p>
            <a:pPr algn="just">
              <a:lnSpc>
                <a:spcPct val="150000"/>
              </a:lnSpc>
              <a:spcBef>
                <a:spcPct val="0"/>
              </a:spcBef>
              <a:buFontTx/>
              <a:buAutoNum type="arabicPeriod"/>
            </a:pPr>
            <a:r>
              <a:rPr lang="en-GB" altLang="en-US" sz="2500" b="1"/>
              <a:t>Planned activities</a:t>
            </a:r>
          </a:p>
        </p:txBody>
      </p:sp>
    </p:spTree>
    <p:extLst>
      <p:ext uri="{BB962C8B-B14F-4D97-AF65-F5344CB8AC3E}">
        <p14:creationId xmlns:p14="http://schemas.microsoft.com/office/powerpoint/2010/main" val="31376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5E48D34-7375-CDF2-803B-A5992ADD16D7}"/>
              </a:ext>
            </a:extLst>
          </p:cNvPr>
          <p:cNvSpPr txBox="1">
            <a:spLocks/>
          </p:cNvSpPr>
          <p:nvPr/>
        </p:nvSpPr>
        <p:spPr>
          <a:xfrm>
            <a:off x="610145" y="-30052"/>
            <a:ext cx="6156176"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altLang="en-US" sz="2700" b="1"/>
              <a:t>Background – typical JET materials </a:t>
            </a:r>
          </a:p>
        </p:txBody>
      </p:sp>
      <p:sp>
        <p:nvSpPr>
          <p:cNvPr id="4" name="Title 7">
            <a:extLst>
              <a:ext uri="{FF2B5EF4-FFF2-40B4-BE49-F238E27FC236}">
                <a16:creationId xmlns:a16="http://schemas.microsoft.com/office/drawing/2014/main" id="{852BA3C2-A1E1-939A-C7AE-6171058580A7}"/>
              </a:ext>
            </a:extLst>
          </p:cNvPr>
          <p:cNvSpPr txBox="1">
            <a:spLocks/>
          </p:cNvSpPr>
          <p:nvPr/>
        </p:nvSpPr>
        <p:spPr>
          <a:xfrm>
            <a:off x="5502882" y="464923"/>
            <a:ext cx="3486111" cy="1552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altLang="en-US" sz="3500" b="1"/>
              <a:t>2010 – 2023 </a:t>
            </a:r>
          </a:p>
          <a:p>
            <a:pPr algn="l"/>
            <a:r>
              <a:rPr lang="en-GB" altLang="en-US" sz="3500" b="1"/>
              <a:t>Former ILW era</a:t>
            </a:r>
          </a:p>
        </p:txBody>
      </p:sp>
      <p:sp>
        <p:nvSpPr>
          <p:cNvPr id="8" name="Freeform: Shape 7">
            <a:extLst>
              <a:ext uri="{FF2B5EF4-FFF2-40B4-BE49-F238E27FC236}">
                <a16:creationId xmlns:a16="http://schemas.microsoft.com/office/drawing/2014/main" id="{064085FA-BD0D-9B6D-8AA6-8BDB13A43D8A}"/>
              </a:ext>
            </a:extLst>
          </p:cNvPr>
          <p:cNvSpPr/>
          <p:nvPr/>
        </p:nvSpPr>
        <p:spPr>
          <a:xfrm>
            <a:off x="3772755" y="2257065"/>
            <a:ext cx="115558" cy="954477"/>
          </a:xfrm>
          <a:custGeom>
            <a:avLst/>
            <a:gdLst>
              <a:gd name="connsiteX0" fmla="*/ 0 w 185737"/>
              <a:gd name="connsiteY0" fmla="*/ 888206 h 1400175"/>
              <a:gd name="connsiteX1" fmla="*/ 45244 w 185737"/>
              <a:gd name="connsiteY1" fmla="*/ 1178718 h 1400175"/>
              <a:gd name="connsiteX2" fmla="*/ 54769 w 185737"/>
              <a:gd name="connsiteY2" fmla="*/ 1266825 h 1400175"/>
              <a:gd name="connsiteX3" fmla="*/ 95250 w 185737"/>
              <a:gd name="connsiteY3" fmla="*/ 1264443 h 1400175"/>
              <a:gd name="connsiteX4" fmla="*/ 97631 w 185737"/>
              <a:gd name="connsiteY4" fmla="*/ 1400175 h 1400175"/>
              <a:gd name="connsiteX5" fmla="*/ 154781 w 185737"/>
              <a:gd name="connsiteY5" fmla="*/ 1381125 h 1400175"/>
              <a:gd name="connsiteX6" fmla="*/ 185737 w 185737"/>
              <a:gd name="connsiteY6" fmla="*/ 1350168 h 1400175"/>
              <a:gd name="connsiteX7" fmla="*/ 164306 w 185737"/>
              <a:gd name="connsiteY7" fmla="*/ 1214437 h 1400175"/>
              <a:gd name="connsiteX8" fmla="*/ 119062 w 185737"/>
              <a:gd name="connsiteY8" fmla="*/ 1071562 h 1400175"/>
              <a:gd name="connsiteX9" fmla="*/ 90487 w 185737"/>
              <a:gd name="connsiteY9" fmla="*/ 959643 h 1400175"/>
              <a:gd name="connsiteX10" fmla="*/ 64294 w 185737"/>
              <a:gd name="connsiteY10" fmla="*/ 721518 h 1400175"/>
              <a:gd name="connsiteX11" fmla="*/ 45244 w 185737"/>
              <a:gd name="connsiteY11" fmla="*/ 514350 h 1400175"/>
              <a:gd name="connsiteX12" fmla="*/ 33337 w 185737"/>
              <a:gd name="connsiteY12" fmla="*/ 295275 h 1400175"/>
              <a:gd name="connsiteX13" fmla="*/ 33337 w 185737"/>
              <a:gd name="connsiteY13" fmla="*/ 133350 h 1400175"/>
              <a:gd name="connsiteX14" fmla="*/ 35719 w 185737"/>
              <a:gd name="connsiteY1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1400175">
                <a:moveTo>
                  <a:pt x="0" y="888206"/>
                </a:moveTo>
                <a:lnTo>
                  <a:pt x="45244" y="1178718"/>
                </a:lnTo>
                <a:lnTo>
                  <a:pt x="54769" y="1266825"/>
                </a:lnTo>
                <a:lnTo>
                  <a:pt x="95250" y="1264443"/>
                </a:lnTo>
                <a:cubicBezTo>
                  <a:pt x="96044" y="1309687"/>
                  <a:pt x="96837" y="1354931"/>
                  <a:pt x="97631" y="1400175"/>
                </a:cubicBezTo>
                <a:lnTo>
                  <a:pt x="154781" y="1381125"/>
                </a:lnTo>
                <a:lnTo>
                  <a:pt x="185737" y="1350168"/>
                </a:lnTo>
                <a:lnTo>
                  <a:pt x="164306" y="1214437"/>
                </a:lnTo>
                <a:lnTo>
                  <a:pt x="119062" y="1071562"/>
                </a:lnTo>
                <a:lnTo>
                  <a:pt x="90487" y="959643"/>
                </a:lnTo>
                <a:lnTo>
                  <a:pt x="64294" y="721518"/>
                </a:lnTo>
                <a:lnTo>
                  <a:pt x="45244" y="514350"/>
                </a:lnTo>
                <a:lnTo>
                  <a:pt x="33337" y="295275"/>
                </a:lnTo>
                <a:lnTo>
                  <a:pt x="33337" y="133350"/>
                </a:lnTo>
                <a:lnTo>
                  <a:pt x="35719"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pSp>
        <p:nvGrpSpPr>
          <p:cNvPr id="5" name="Group 4">
            <a:extLst>
              <a:ext uri="{FF2B5EF4-FFF2-40B4-BE49-F238E27FC236}">
                <a16:creationId xmlns:a16="http://schemas.microsoft.com/office/drawing/2014/main" id="{50C9C972-7326-8843-1875-08F09839237F}"/>
              </a:ext>
            </a:extLst>
          </p:cNvPr>
          <p:cNvGrpSpPr/>
          <p:nvPr/>
        </p:nvGrpSpPr>
        <p:grpSpPr>
          <a:xfrm>
            <a:off x="27550" y="668153"/>
            <a:ext cx="5402299" cy="3947079"/>
            <a:chOff x="-981921" y="2339624"/>
            <a:chExt cx="5402299" cy="3947079"/>
          </a:xfrm>
        </p:grpSpPr>
        <p:pic>
          <p:nvPicPr>
            <p:cNvPr id="103" name="Picture 102">
              <a:extLst>
                <a:ext uri="{FF2B5EF4-FFF2-40B4-BE49-F238E27FC236}">
                  <a16:creationId xmlns:a16="http://schemas.microsoft.com/office/drawing/2014/main" id="{CEBB25ED-F53C-EB10-7261-A342D0CDE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921" y="2340569"/>
              <a:ext cx="5402299" cy="3946134"/>
            </a:xfrm>
            <a:prstGeom prst="rect">
              <a:avLst/>
            </a:prstGeom>
          </p:spPr>
        </p:pic>
        <p:grpSp>
          <p:nvGrpSpPr>
            <p:cNvPr id="104" name="Group 103">
              <a:extLst>
                <a:ext uri="{FF2B5EF4-FFF2-40B4-BE49-F238E27FC236}">
                  <a16:creationId xmlns:a16="http://schemas.microsoft.com/office/drawing/2014/main" id="{946DCC29-840B-39F9-BA88-F5373C02A763}"/>
                </a:ext>
              </a:extLst>
            </p:cNvPr>
            <p:cNvGrpSpPr/>
            <p:nvPr/>
          </p:nvGrpSpPr>
          <p:grpSpPr>
            <a:xfrm>
              <a:off x="-981921" y="2339624"/>
              <a:ext cx="5401723" cy="3944605"/>
              <a:chOff x="0" y="835505"/>
              <a:chExt cx="5401723" cy="3944605"/>
            </a:xfrm>
          </p:grpSpPr>
          <p:sp>
            <p:nvSpPr>
              <p:cNvPr id="105" name="Freeform: Shape 104">
                <a:extLst>
                  <a:ext uri="{FF2B5EF4-FFF2-40B4-BE49-F238E27FC236}">
                    <a16:creationId xmlns:a16="http://schemas.microsoft.com/office/drawing/2014/main" id="{DCDC0817-13B6-218B-5209-099F79FEA032}"/>
                  </a:ext>
                </a:extLst>
              </p:cNvPr>
              <p:cNvSpPr/>
              <p:nvPr/>
            </p:nvSpPr>
            <p:spPr>
              <a:xfrm>
                <a:off x="3772755" y="2257065"/>
                <a:ext cx="115558" cy="954477"/>
              </a:xfrm>
              <a:custGeom>
                <a:avLst/>
                <a:gdLst>
                  <a:gd name="connsiteX0" fmla="*/ 0 w 185737"/>
                  <a:gd name="connsiteY0" fmla="*/ 888206 h 1400175"/>
                  <a:gd name="connsiteX1" fmla="*/ 45244 w 185737"/>
                  <a:gd name="connsiteY1" fmla="*/ 1178718 h 1400175"/>
                  <a:gd name="connsiteX2" fmla="*/ 54769 w 185737"/>
                  <a:gd name="connsiteY2" fmla="*/ 1266825 h 1400175"/>
                  <a:gd name="connsiteX3" fmla="*/ 95250 w 185737"/>
                  <a:gd name="connsiteY3" fmla="*/ 1264443 h 1400175"/>
                  <a:gd name="connsiteX4" fmla="*/ 97631 w 185737"/>
                  <a:gd name="connsiteY4" fmla="*/ 1400175 h 1400175"/>
                  <a:gd name="connsiteX5" fmla="*/ 154781 w 185737"/>
                  <a:gd name="connsiteY5" fmla="*/ 1381125 h 1400175"/>
                  <a:gd name="connsiteX6" fmla="*/ 185737 w 185737"/>
                  <a:gd name="connsiteY6" fmla="*/ 1350168 h 1400175"/>
                  <a:gd name="connsiteX7" fmla="*/ 164306 w 185737"/>
                  <a:gd name="connsiteY7" fmla="*/ 1214437 h 1400175"/>
                  <a:gd name="connsiteX8" fmla="*/ 119062 w 185737"/>
                  <a:gd name="connsiteY8" fmla="*/ 1071562 h 1400175"/>
                  <a:gd name="connsiteX9" fmla="*/ 90487 w 185737"/>
                  <a:gd name="connsiteY9" fmla="*/ 959643 h 1400175"/>
                  <a:gd name="connsiteX10" fmla="*/ 64294 w 185737"/>
                  <a:gd name="connsiteY10" fmla="*/ 721518 h 1400175"/>
                  <a:gd name="connsiteX11" fmla="*/ 45244 w 185737"/>
                  <a:gd name="connsiteY11" fmla="*/ 514350 h 1400175"/>
                  <a:gd name="connsiteX12" fmla="*/ 33337 w 185737"/>
                  <a:gd name="connsiteY12" fmla="*/ 295275 h 1400175"/>
                  <a:gd name="connsiteX13" fmla="*/ 33337 w 185737"/>
                  <a:gd name="connsiteY13" fmla="*/ 133350 h 1400175"/>
                  <a:gd name="connsiteX14" fmla="*/ 35719 w 185737"/>
                  <a:gd name="connsiteY1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1400175">
                    <a:moveTo>
                      <a:pt x="0" y="888206"/>
                    </a:moveTo>
                    <a:lnTo>
                      <a:pt x="45244" y="1178718"/>
                    </a:lnTo>
                    <a:lnTo>
                      <a:pt x="54769" y="1266825"/>
                    </a:lnTo>
                    <a:lnTo>
                      <a:pt x="95250" y="1264443"/>
                    </a:lnTo>
                    <a:cubicBezTo>
                      <a:pt x="96044" y="1309687"/>
                      <a:pt x="96837" y="1354931"/>
                      <a:pt x="97631" y="1400175"/>
                    </a:cubicBezTo>
                    <a:lnTo>
                      <a:pt x="154781" y="1381125"/>
                    </a:lnTo>
                    <a:lnTo>
                      <a:pt x="185737" y="1350168"/>
                    </a:lnTo>
                    <a:lnTo>
                      <a:pt x="164306" y="1214437"/>
                    </a:lnTo>
                    <a:lnTo>
                      <a:pt x="119062" y="1071562"/>
                    </a:lnTo>
                    <a:lnTo>
                      <a:pt x="90487" y="959643"/>
                    </a:lnTo>
                    <a:lnTo>
                      <a:pt x="64294" y="721518"/>
                    </a:lnTo>
                    <a:lnTo>
                      <a:pt x="45244" y="514350"/>
                    </a:lnTo>
                    <a:lnTo>
                      <a:pt x="33337" y="295275"/>
                    </a:lnTo>
                    <a:lnTo>
                      <a:pt x="33337" y="133350"/>
                    </a:lnTo>
                    <a:lnTo>
                      <a:pt x="35719"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pSp>
            <p:nvGrpSpPr>
              <p:cNvPr id="106" name="Group 105">
                <a:extLst>
                  <a:ext uri="{FF2B5EF4-FFF2-40B4-BE49-F238E27FC236}">
                    <a16:creationId xmlns:a16="http://schemas.microsoft.com/office/drawing/2014/main" id="{6DDD9727-3FEF-A5C3-13F2-E49E0E25BDD2}"/>
                  </a:ext>
                </a:extLst>
              </p:cNvPr>
              <p:cNvGrpSpPr/>
              <p:nvPr/>
            </p:nvGrpSpPr>
            <p:grpSpPr>
              <a:xfrm>
                <a:off x="919572" y="839896"/>
                <a:ext cx="3514112" cy="983119"/>
                <a:chOff x="1132055" y="585634"/>
                <a:chExt cx="4194456" cy="1031960"/>
              </a:xfrm>
            </p:grpSpPr>
            <p:sp>
              <p:nvSpPr>
                <p:cNvPr id="159" name="Freeform: Shape 158">
                  <a:extLst>
                    <a:ext uri="{FF2B5EF4-FFF2-40B4-BE49-F238E27FC236}">
                      <a16:creationId xmlns:a16="http://schemas.microsoft.com/office/drawing/2014/main" id="{A4F73F03-186A-B7C2-3A35-A852EB722DE5}"/>
                    </a:ext>
                  </a:extLst>
                </p:cNvPr>
                <p:cNvSpPr/>
                <p:nvPr/>
              </p:nvSpPr>
              <p:spPr>
                <a:xfrm>
                  <a:off x="1852655" y="585634"/>
                  <a:ext cx="222731" cy="143472"/>
                </a:xfrm>
                <a:custGeom>
                  <a:avLst/>
                  <a:gdLst>
                    <a:gd name="connsiteX0" fmla="*/ 171450 w 283369"/>
                    <a:gd name="connsiteY0" fmla="*/ 197644 h 197644"/>
                    <a:gd name="connsiteX1" fmla="*/ 233363 w 283369"/>
                    <a:gd name="connsiteY1" fmla="*/ 147638 h 197644"/>
                    <a:gd name="connsiteX2" fmla="*/ 283369 w 283369"/>
                    <a:gd name="connsiteY2" fmla="*/ 107156 h 197644"/>
                    <a:gd name="connsiteX3" fmla="*/ 214313 w 283369"/>
                    <a:gd name="connsiteY3" fmla="*/ 4763 h 197644"/>
                    <a:gd name="connsiteX4" fmla="*/ 0 w 283369"/>
                    <a:gd name="connsiteY4" fmla="*/ 0 h 197644"/>
                    <a:gd name="connsiteX5" fmla="*/ 76200 w 283369"/>
                    <a:gd name="connsiteY5" fmla="*/ 80963 h 197644"/>
                    <a:gd name="connsiteX6" fmla="*/ 121444 w 283369"/>
                    <a:gd name="connsiteY6" fmla="*/ 142875 h 197644"/>
                    <a:gd name="connsiteX7" fmla="*/ 171450 w 283369"/>
                    <a:gd name="connsiteY7" fmla="*/ 197644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369" h="197644">
                      <a:moveTo>
                        <a:pt x="171450" y="197644"/>
                      </a:moveTo>
                      <a:lnTo>
                        <a:pt x="233363" y="147638"/>
                      </a:lnTo>
                      <a:lnTo>
                        <a:pt x="283369" y="107156"/>
                      </a:lnTo>
                      <a:lnTo>
                        <a:pt x="214313" y="4763"/>
                      </a:lnTo>
                      <a:lnTo>
                        <a:pt x="0" y="0"/>
                      </a:lnTo>
                      <a:lnTo>
                        <a:pt x="76200" y="80963"/>
                      </a:lnTo>
                      <a:lnTo>
                        <a:pt x="121444" y="142875"/>
                      </a:lnTo>
                      <a:lnTo>
                        <a:pt x="171450" y="197644"/>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70CEF719-64E8-7003-DA2A-018BF7F842E3}"/>
                    </a:ext>
                  </a:extLst>
                </p:cNvPr>
                <p:cNvSpPr/>
                <p:nvPr/>
              </p:nvSpPr>
              <p:spPr>
                <a:xfrm>
                  <a:off x="1538211" y="589092"/>
                  <a:ext cx="415515" cy="233357"/>
                </a:xfrm>
                <a:custGeom>
                  <a:avLst/>
                  <a:gdLst>
                    <a:gd name="connsiteX0" fmla="*/ 447675 w 528638"/>
                    <a:gd name="connsiteY0" fmla="*/ 321468 h 321468"/>
                    <a:gd name="connsiteX1" fmla="*/ 509588 w 528638"/>
                    <a:gd name="connsiteY1" fmla="*/ 250031 h 321468"/>
                    <a:gd name="connsiteX2" fmla="*/ 528638 w 528638"/>
                    <a:gd name="connsiteY2" fmla="*/ 245268 h 321468"/>
                    <a:gd name="connsiteX3" fmla="*/ 452438 w 528638"/>
                    <a:gd name="connsiteY3" fmla="*/ 126206 h 321468"/>
                    <a:gd name="connsiteX4" fmla="*/ 361950 w 528638"/>
                    <a:gd name="connsiteY4" fmla="*/ 57150 h 321468"/>
                    <a:gd name="connsiteX5" fmla="*/ 290513 w 528638"/>
                    <a:gd name="connsiteY5" fmla="*/ 19050 h 321468"/>
                    <a:gd name="connsiteX6" fmla="*/ 242888 w 528638"/>
                    <a:gd name="connsiteY6" fmla="*/ 0 h 321468"/>
                    <a:gd name="connsiteX7" fmla="*/ 0 w 528638"/>
                    <a:gd name="connsiteY7" fmla="*/ 0 h 321468"/>
                    <a:gd name="connsiteX8" fmla="*/ 116681 w 528638"/>
                    <a:gd name="connsiteY8" fmla="*/ 40481 h 321468"/>
                    <a:gd name="connsiteX9" fmla="*/ 202406 w 528638"/>
                    <a:gd name="connsiteY9" fmla="*/ 76200 h 321468"/>
                    <a:gd name="connsiteX10" fmla="*/ 280988 w 528638"/>
                    <a:gd name="connsiteY10" fmla="*/ 128587 h 321468"/>
                    <a:gd name="connsiteX11" fmla="*/ 328613 w 528638"/>
                    <a:gd name="connsiteY11" fmla="*/ 171450 h 321468"/>
                    <a:gd name="connsiteX12" fmla="*/ 390525 w 528638"/>
                    <a:gd name="connsiteY12" fmla="*/ 264318 h 321468"/>
                    <a:gd name="connsiteX13" fmla="*/ 447675 w 528638"/>
                    <a:gd name="connsiteY13" fmla="*/ 321468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638" h="321468">
                      <a:moveTo>
                        <a:pt x="447675" y="321468"/>
                      </a:moveTo>
                      <a:lnTo>
                        <a:pt x="509588" y="250031"/>
                      </a:lnTo>
                      <a:lnTo>
                        <a:pt x="528638" y="245268"/>
                      </a:lnTo>
                      <a:lnTo>
                        <a:pt x="452438" y="126206"/>
                      </a:lnTo>
                      <a:lnTo>
                        <a:pt x="361950" y="57150"/>
                      </a:lnTo>
                      <a:lnTo>
                        <a:pt x="290513" y="19050"/>
                      </a:lnTo>
                      <a:lnTo>
                        <a:pt x="242888" y="0"/>
                      </a:lnTo>
                      <a:lnTo>
                        <a:pt x="0" y="0"/>
                      </a:lnTo>
                      <a:lnTo>
                        <a:pt x="116681" y="40481"/>
                      </a:lnTo>
                      <a:lnTo>
                        <a:pt x="202406" y="76200"/>
                      </a:lnTo>
                      <a:lnTo>
                        <a:pt x="280988" y="128587"/>
                      </a:lnTo>
                      <a:lnTo>
                        <a:pt x="328613" y="171450"/>
                      </a:lnTo>
                      <a:lnTo>
                        <a:pt x="390525" y="264318"/>
                      </a:lnTo>
                      <a:lnTo>
                        <a:pt x="447675" y="32146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3DE84328-B149-2EDB-E340-620AAD563162}"/>
                    </a:ext>
                  </a:extLst>
                </p:cNvPr>
                <p:cNvSpPr/>
                <p:nvPr/>
              </p:nvSpPr>
              <p:spPr>
                <a:xfrm>
                  <a:off x="1220025" y="589092"/>
                  <a:ext cx="151607" cy="24200"/>
                </a:xfrm>
                <a:custGeom>
                  <a:avLst/>
                  <a:gdLst>
                    <a:gd name="connsiteX0" fmla="*/ 0 w 192881"/>
                    <a:gd name="connsiteY0" fmla="*/ 33337 h 33337"/>
                    <a:gd name="connsiteX1" fmla="*/ 107156 w 192881"/>
                    <a:gd name="connsiteY1" fmla="*/ 21431 h 33337"/>
                    <a:gd name="connsiteX2" fmla="*/ 171450 w 192881"/>
                    <a:gd name="connsiteY2" fmla="*/ 11906 h 33337"/>
                    <a:gd name="connsiteX3" fmla="*/ 192881 w 192881"/>
                    <a:gd name="connsiteY3" fmla="*/ 4762 h 33337"/>
                    <a:gd name="connsiteX4" fmla="*/ 45243 w 192881"/>
                    <a:gd name="connsiteY4" fmla="*/ 0 h 33337"/>
                    <a:gd name="connsiteX5" fmla="*/ 0 w 192881"/>
                    <a:gd name="connsiteY5" fmla="*/ 3333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81" h="33337">
                      <a:moveTo>
                        <a:pt x="0" y="33337"/>
                      </a:moveTo>
                      <a:lnTo>
                        <a:pt x="107156" y="21431"/>
                      </a:lnTo>
                      <a:lnTo>
                        <a:pt x="171450" y="11906"/>
                      </a:lnTo>
                      <a:lnTo>
                        <a:pt x="192881" y="4762"/>
                      </a:lnTo>
                      <a:lnTo>
                        <a:pt x="45243" y="0"/>
                      </a:lnTo>
                      <a:lnTo>
                        <a:pt x="0" y="3333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33DBAE96-009B-0BD1-C115-EF16473BBA06}"/>
                    </a:ext>
                  </a:extLst>
                </p:cNvPr>
                <p:cNvSpPr/>
                <p:nvPr/>
              </p:nvSpPr>
              <p:spPr>
                <a:xfrm>
                  <a:off x="1154515" y="675520"/>
                  <a:ext cx="709370" cy="243729"/>
                </a:xfrm>
                <a:custGeom>
                  <a:avLst/>
                  <a:gdLst>
                    <a:gd name="connsiteX0" fmla="*/ 16669 w 902494"/>
                    <a:gd name="connsiteY0" fmla="*/ 47625 h 335756"/>
                    <a:gd name="connsiteX1" fmla="*/ 150019 w 902494"/>
                    <a:gd name="connsiteY1" fmla="*/ 19050 h 335756"/>
                    <a:gd name="connsiteX2" fmla="*/ 280987 w 902494"/>
                    <a:gd name="connsiteY2" fmla="*/ 2381 h 335756"/>
                    <a:gd name="connsiteX3" fmla="*/ 378619 w 902494"/>
                    <a:gd name="connsiteY3" fmla="*/ 4763 h 335756"/>
                    <a:gd name="connsiteX4" fmla="*/ 416719 w 902494"/>
                    <a:gd name="connsiteY4" fmla="*/ 16669 h 335756"/>
                    <a:gd name="connsiteX5" fmla="*/ 452437 w 902494"/>
                    <a:gd name="connsiteY5" fmla="*/ 0 h 335756"/>
                    <a:gd name="connsiteX6" fmla="*/ 607219 w 902494"/>
                    <a:gd name="connsiteY6" fmla="*/ 40481 h 335756"/>
                    <a:gd name="connsiteX7" fmla="*/ 719137 w 902494"/>
                    <a:gd name="connsiteY7" fmla="*/ 90488 h 335756"/>
                    <a:gd name="connsiteX8" fmla="*/ 809625 w 902494"/>
                    <a:gd name="connsiteY8" fmla="*/ 140494 h 335756"/>
                    <a:gd name="connsiteX9" fmla="*/ 866775 w 902494"/>
                    <a:gd name="connsiteY9" fmla="*/ 209550 h 335756"/>
                    <a:gd name="connsiteX10" fmla="*/ 902494 w 902494"/>
                    <a:gd name="connsiteY10" fmla="*/ 242888 h 335756"/>
                    <a:gd name="connsiteX11" fmla="*/ 838200 w 902494"/>
                    <a:gd name="connsiteY11" fmla="*/ 335756 h 335756"/>
                    <a:gd name="connsiteX12" fmla="*/ 795337 w 902494"/>
                    <a:gd name="connsiteY12" fmla="*/ 283369 h 335756"/>
                    <a:gd name="connsiteX13" fmla="*/ 745331 w 902494"/>
                    <a:gd name="connsiteY13" fmla="*/ 233363 h 335756"/>
                    <a:gd name="connsiteX14" fmla="*/ 681037 w 902494"/>
                    <a:gd name="connsiteY14" fmla="*/ 188119 h 335756"/>
                    <a:gd name="connsiteX15" fmla="*/ 604837 w 902494"/>
                    <a:gd name="connsiteY15" fmla="*/ 145256 h 335756"/>
                    <a:gd name="connsiteX16" fmla="*/ 511969 w 902494"/>
                    <a:gd name="connsiteY16" fmla="*/ 121444 h 335756"/>
                    <a:gd name="connsiteX17" fmla="*/ 428625 w 902494"/>
                    <a:gd name="connsiteY17" fmla="*/ 104775 h 335756"/>
                    <a:gd name="connsiteX18" fmla="*/ 400050 w 902494"/>
                    <a:gd name="connsiteY18" fmla="*/ 102394 h 335756"/>
                    <a:gd name="connsiteX19" fmla="*/ 381000 w 902494"/>
                    <a:gd name="connsiteY19" fmla="*/ 83344 h 335756"/>
                    <a:gd name="connsiteX20" fmla="*/ 235744 w 902494"/>
                    <a:gd name="connsiteY20" fmla="*/ 76200 h 335756"/>
                    <a:gd name="connsiteX21" fmla="*/ 147637 w 902494"/>
                    <a:gd name="connsiteY21" fmla="*/ 92869 h 335756"/>
                    <a:gd name="connsiteX22" fmla="*/ 54769 w 902494"/>
                    <a:gd name="connsiteY22" fmla="*/ 107156 h 335756"/>
                    <a:gd name="connsiteX23" fmla="*/ 0 w 902494"/>
                    <a:gd name="connsiteY23" fmla="*/ 133350 h 335756"/>
                    <a:gd name="connsiteX24" fmla="*/ 16669 w 902494"/>
                    <a:gd name="connsiteY24" fmla="*/ 4762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2494" h="335756">
                      <a:moveTo>
                        <a:pt x="16669" y="47625"/>
                      </a:moveTo>
                      <a:lnTo>
                        <a:pt x="150019" y="19050"/>
                      </a:lnTo>
                      <a:lnTo>
                        <a:pt x="280987" y="2381"/>
                      </a:lnTo>
                      <a:lnTo>
                        <a:pt x="378619" y="4763"/>
                      </a:lnTo>
                      <a:lnTo>
                        <a:pt x="416719" y="16669"/>
                      </a:lnTo>
                      <a:lnTo>
                        <a:pt x="452437" y="0"/>
                      </a:lnTo>
                      <a:lnTo>
                        <a:pt x="607219" y="40481"/>
                      </a:lnTo>
                      <a:lnTo>
                        <a:pt x="719137" y="90488"/>
                      </a:lnTo>
                      <a:lnTo>
                        <a:pt x="809625" y="140494"/>
                      </a:lnTo>
                      <a:lnTo>
                        <a:pt x="866775" y="209550"/>
                      </a:lnTo>
                      <a:lnTo>
                        <a:pt x="902494" y="242888"/>
                      </a:lnTo>
                      <a:lnTo>
                        <a:pt x="838200" y="335756"/>
                      </a:lnTo>
                      <a:lnTo>
                        <a:pt x="795337" y="283369"/>
                      </a:lnTo>
                      <a:lnTo>
                        <a:pt x="745331" y="233363"/>
                      </a:lnTo>
                      <a:lnTo>
                        <a:pt x="681037" y="188119"/>
                      </a:lnTo>
                      <a:lnTo>
                        <a:pt x="604837" y="145256"/>
                      </a:lnTo>
                      <a:lnTo>
                        <a:pt x="511969" y="121444"/>
                      </a:lnTo>
                      <a:lnTo>
                        <a:pt x="428625" y="104775"/>
                      </a:lnTo>
                      <a:lnTo>
                        <a:pt x="400050" y="102394"/>
                      </a:lnTo>
                      <a:lnTo>
                        <a:pt x="381000" y="83344"/>
                      </a:lnTo>
                      <a:lnTo>
                        <a:pt x="235744" y="76200"/>
                      </a:lnTo>
                      <a:lnTo>
                        <a:pt x="147637" y="92869"/>
                      </a:lnTo>
                      <a:lnTo>
                        <a:pt x="54769" y="107156"/>
                      </a:lnTo>
                      <a:lnTo>
                        <a:pt x="0" y="133350"/>
                      </a:lnTo>
                      <a:lnTo>
                        <a:pt x="16669" y="4762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7048862F-6525-BC64-593A-089B3630908D}"/>
                    </a:ext>
                  </a:extLst>
                </p:cNvPr>
                <p:cNvSpPr/>
                <p:nvPr/>
              </p:nvSpPr>
              <p:spPr>
                <a:xfrm>
                  <a:off x="1132055" y="784420"/>
                  <a:ext cx="671936" cy="214344"/>
                </a:xfrm>
                <a:custGeom>
                  <a:avLst/>
                  <a:gdLst>
                    <a:gd name="connsiteX0" fmla="*/ 807244 w 854869"/>
                    <a:gd name="connsiteY0" fmla="*/ 295275 h 295275"/>
                    <a:gd name="connsiteX1" fmla="*/ 854869 w 854869"/>
                    <a:gd name="connsiteY1" fmla="*/ 214312 h 295275"/>
                    <a:gd name="connsiteX2" fmla="*/ 785812 w 854869"/>
                    <a:gd name="connsiteY2" fmla="*/ 130969 h 295275"/>
                    <a:gd name="connsiteX3" fmla="*/ 678656 w 854869"/>
                    <a:gd name="connsiteY3" fmla="*/ 71437 h 295275"/>
                    <a:gd name="connsiteX4" fmla="*/ 604837 w 854869"/>
                    <a:gd name="connsiteY4" fmla="*/ 35719 h 295275"/>
                    <a:gd name="connsiteX5" fmla="*/ 509587 w 854869"/>
                    <a:gd name="connsiteY5" fmla="*/ 16669 h 295275"/>
                    <a:gd name="connsiteX6" fmla="*/ 421481 w 854869"/>
                    <a:gd name="connsiteY6" fmla="*/ 7144 h 295275"/>
                    <a:gd name="connsiteX7" fmla="*/ 392906 w 854869"/>
                    <a:gd name="connsiteY7" fmla="*/ 0 h 295275"/>
                    <a:gd name="connsiteX8" fmla="*/ 376237 w 854869"/>
                    <a:gd name="connsiteY8" fmla="*/ 19050 h 295275"/>
                    <a:gd name="connsiteX9" fmla="*/ 126206 w 854869"/>
                    <a:gd name="connsiteY9" fmla="*/ 57150 h 295275"/>
                    <a:gd name="connsiteX10" fmla="*/ 47625 w 854869"/>
                    <a:gd name="connsiteY10" fmla="*/ 71437 h 295275"/>
                    <a:gd name="connsiteX11" fmla="*/ 0 w 854869"/>
                    <a:gd name="connsiteY11" fmla="*/ 83344 h 295275"/>
                    <a:gd name="connsiteX12" fmla="*/ 2381 w 854869"/>
                    <a:gd name="connsiteY12" fmla="*/ 145256 h 295275"/>
                    <a:gd name="connsiteX13" fmla="*/ 80962 w 854869"/>
                    <a:gd name="connsiteY13" fmla="*/ 121444 h 295275"/>
                    <a:gd name="connsiteX14" fmla="*/ 204787 w 854869"/>
                    <a:gd name="connsiteY14" fmla="*/ 88106 h 295275"/>
                    <a:gd name="connsiteX15" fmla="*/ 338137 w 854869"/>
                    <a:gd name="connsiteY15" fmla="*/ 73819 h 295275"/>
                    <a:gd name="connsiteX16" fmla="*/ 376237 w 854869"/>
                    <a:gd name="connsiteY16" fmla="*/ 69056 h 295275"/>
                    <a:gd name="connsiteX17" fmla="*/ 402431 w 854869"/>
                    <a:gd name="connsiteY17" fmla="*/ 66675 h 295275"/>
                    <a:gd name="connsiteX18" fmla="*/ 485775 w 854869"/>
                    <a:gd name="connsiteY18" fmla="*/ 92869 h 295275"/>
                    <a:gd name="connsiteX19" fmla="*/ 566737 w 854869"/>
                    <a:gd name="connsiteY19" fmla="*/ 126206 h 295275"/>
                    <a:gd name="connsiteX20" fmla="*/ 626269 w 854869"/>
                    <a:gd name="connsiteY20" fmla="*/ 154781 h 295275"/>
                    <a:gd name="connsiteX21" fmla="*/ 688181 w 854869"/>
                    <a:gd name="connsiteY21" fmla="*/ 202406 h 295275"/>
                    <a:gd name="connsiteX22" fmla="*/ 728662 w 854869"/>
                    <a:gd name="connsiteY22" fmla="*/ 240506 h 295275"/>
                    <a:gd name="connsiteX23" fmla="*/ 807244 w 854869"/>
                    <a:gd name="connsiteY23"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4869" h="295275">
                      <a:moveTo>
                        <a:pt x="807244" y="295275"/>
                      </a:moveTo>
                      <a:lnTo>
                        <a:pt x="854869" y="214312"/>
                      </a:lnTo>
                      <a:lnTo>
                        <a:pt x="785812" y="130969"/>
                      </a:lnTo>
                      <a:lnTo>
                        <a:pt x="678656" y="71437"/>
                      </a:lnTo>
                      <a:lnTo>
                        <a:pt x="604837" y="35719"/>
                      </a:lnTo>
                      <a:lnTo>
                        <a:pt x="509587" y="16669"/>
                      </a:lnTo>
                      <a:lnTo>
                        <a:pt x="421481" y="7144"/>
                      </a:lnTo>
                      <a:lnTo>
                        <a:pt x="392906" y="0"/>
                      </a:lnTo>
                      <a:lnTo>
                        <a:pt x="376237" y="19050"/>
                      </a:lnTo>
                      <a:lnTo>
                        <a:pt x="126206" y="57150"/>
                      </a:lnTo>
                      <a:lnTo>
                        <a:pt x="47625" y="71437"/>
                      </a:lnTo>
                      <a:lnTo>
                        <a:pt x="0" y="83344"/>
                      </a:lnTo>
                      <a:cubicBezTo>
                        <a:pt x="794" y="103981"/>
                        <a:pt x="1587" y="124619"/>
                        <a:pt x="2381" y="145256"/>
                      </a:cubicBezTo>
                      <a:lnTo>
                        <a:pt x="80962" y="121444"/>
                      </a:lnTo>
                      <a:lnTo>
                        <a:pt x="204787" y="88106"/>
                      </a:lnTo>
                      <a:lnTo>
                        <a:pt x="338137" y="73819"/>
                      </a:lnTo>
                      <a:lnTo>
                        <a:pt x="376237" y="69056"/>
                      </a:lnTo>
                      <a:lnTo>
                        <a:pt x="402431" y="66675"/>
                      </a:lnTo>
                      <a:lnTo>
                        <a:pt x="485775" y="92869"/>
                      </a:lnTo>
                      <a:lnTo>
                        <a:pt x="566737" y="126206"/>
                      </a:lnTo>
                      <a:lnTo>
                        <a:pt x="626269" y="154781"/>
                      </a:lnTo>
                      <a:lnTo>
                        <a:pt x="688181" y="202406"/>
                      </a:lnTo>
                      <a:lnTo>
                        <a:pt x="728662" y="240506"/>
                      </a:lnTo>
                      <a:lnTo>
                        <a:pt x="807244" y="29527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30732A5-5674-95ED-2CEB-26F24B905A28}"/>
                    </a:ext>
                  </a:extLst>
                </p:cNvPr>
                <p:cNvSpPr/>
                <p:nvPr/>
              </p:nvSpPr>
              <p:spPr>
                <a:xfrm>
                  <a:off x="1133926" y="907150"/>
                  <a:ext cx="625145" cy="171129"/>
                </a:xfrm>
                <a:custGeom>
                  <a:avLst/>
                  <a:gdLst>
                    <a:gd name="connsiteX0" fmla="*/ 0 w 795338"/>
                    <a:gd name="connsiteY0" fmla="*/ 111918 h 235743"/>
                    <a:gd name="connsiteX1" fmla="*/ 85725 w 795338"/>
                    <a:gd name="connsiteY1" fmla="*/ 83343 h 235743"/>
                    <a:gd name="connsiteX2" fmla="*/ 185738 w 795338"/>
                    <a:gd name="connsiteY2" fmla="*/ 52387 h 235743"/>
                    <a:gd name="connsiteX3" fmla="*/ 297656 w 795338"/>
                    <a:gd name="connsiteY3" fmla="*/ 28575 h 235743"/>
                    <a:gd name="connsiteX4" fmla="*/ 354806 w 795338"/>
                    <a:gd name="connsiteY4" fmla="*/ 23812 h 235743"/>
                    <a:gd name="connsiteX5" fmla="*/ 376238 w 795338"/>
                    <a:gd name="connsiteY5" fmla="*/ 2381 h 235743"/>
                    <a:gd name="connsiteX6" fmla="*/ 457200 w 795338"/>
                    <a:gd name="connsiteY6" fmla="*/ 0 h 235743"/>
                    <a:gd name="connsiteX7" fmla="*/ 523875 w 795338"/>
                    <a:gd name="connsiteY7" fmla="*/ 11906 h 235743"/>
                    <a:gd name="connsiteX8" fmla="*/ 590550 w 795338"/>
                    <a:gd name="connsiteY8" fmla="*/ 33337 h 235743"/>
                    <a:gd name="connsiteX9" fmla="*/ 652463 w 795338"/>
                    <a:gd name="connsiteY9" fmla="*/ 59531 h 235743"/>
                    <a:gd name="connsiteX10" fmla="*/ 726281 w 795338"/>
                    <a:gd name="connsiteY10" fmla="*/ 97631 h 235743"/>
                    <a:gd name="connsiteX11" fmla="*/ 769144 w 795338"/>
                    <a:gd name="connsiteY11" fmla="*/ 126206 h 235743"/>
                    <a:gd name="connsiteX12" fmla="*/ 795338 w 795338"/>
                    <a:gd name="connsiteY12" fmla="*/ 157162 h 235743"/>
                    <a:gd name="connsiteX13" fmla="*/ 783431 w 795338"/>
                    <a:gd name="connsiteY13" fmla="*/ 235743 h 235743"/>
                    <a:gd name="connsiteX14" fmla="*/ 740569 w 795338"/>
                    <a:gd name="connsiteY14" fmla="*/ 223837 h 235743"/>
                    <a:gd name="connsiteX15" fmla="*/ 704850 w 795338"/>
                    <a:gd name="connsiteY15" fmla="*/ 202406 h 235743"/>
                    <a:gd name="connsiteX16" fmla="*/ 659606 w 795338"/>
                    <a:gd name="connsiteY16" fmla="*/ 161925 h 235743"/>
                    <a:gd name="connsiteX17" fmla="*/ 609600 w 795338"/>
                    <a:gd name="connsiteY17" fmla="*/ 133350 h 235743"/>
                    <a:gd name="connsiteX18" fmla="*/ 564356 w 795338"/>
                    <a:gd name="connsiteY18" fmla="*/ 111918 h 235743"/>
                    <a:gd name="connsiteX19" fmla="*/ 516731 w 795338"/>
                    <a:gd name="connsiteY19" fmla="*/ 100012 h 235743"/>
                    <a:gd name="connsiteX20" fmla="*/ 464344 w 795338"/>
                    <a:gd name="connsiteY20" fmla="*/ 90487 h 235743"/>
                    <a:gd name="connsiteX21" fmla="*/ 419100 w 795338"/>
                    <a:gd name="connsiteY21" fmla="*/ 85725 h 235743"/>
                    <a:gd name="connsiteX22" fmla="*/ 369094 w 795338"/>
                    <a:gd name="connsiteY22" fmla="*/ 83343 h 235743"/>
                    <a:gd name="connsiteX23" fmla="*/ 330994 w 795338"/>
                    <a:gd name="connsiteY23" fmla="*/ 80962 h 235743"/>
                    <a:gd name="connsiteX24" fmla="*/ 271463 w 795338"/>
                    <a:gd name="connsiteY24" fmla="*/ 100012 h 235743"/>
                    <a:gd name="connsiteX25" fmla="*/ 180975 w 795338"/>
                    <a:gd name="connsiteY25" fmla="*/ 123825 h 235743"/>
                    <a:gd name="connsiteX26" fmla="*/ 109538 w 795338"/>
                    <a:gd name="connsiteY26" fmla="*/ 145256 h 235743"/>
                    <a:gd name="connsiteX27" fmla="*/ 54769 w 795338"/>
                    <a:gd name="connsiteY27" fmla="*/ 166687 h 235743"/>
                    <a:gd name="connsiteX28" fmla="*/ 23813 w 795338"/>
                    <a:gd name="connsiteY28" fmla="*/ 185737 h 235743"/>
                    <a:gd name="connsiteX29" fmla="*/ 0 w 795338"/>
                    <a:gd name="connsiteY29" fmla="*/ 111918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5338" h="235743">
                      <a:moveTo>
                        <a:pt x="0" y="111918"/>
                      </a:moveTo>
                      <a:lnTo>
                        <a:pt x="85725" y="83343"/>
                      </a:lnTo>
                      <a:lnTo>
                        <a:pt x="185738" y="52387"/>
                      </a:lnTo>
                      <a:lnTo>
                        <a:pt x="297656" y="28575"/>
                      </a:lnTo>
                      <a:lnTo>
                        <a:pt x="354806" y="23812"/>
                      </a:lnTo>
                      <a:lnTo>
                        <a:pt x="376238" y="2381"/>
                      </a:lnTo>
                      <a:lnTo>
                        <a:pt x="457200" y="0"/>
                      </a:lnTo>
                      <a:lnTo>
                        <a:pt x="523875" y="11906"/>
                      </a:lnTo>
                      <a:lnTo>
                        <a:pt x="590550" y="33337"/>
                      </a:lnTo>
                      <a:lnTo>
                        <a:pt x="652463" y="59531"/>
                      </a:lnTo>
                      <a:lnTo>
                        <a:pt x="726281" y="97631"/>
                      </a:lnTo>
                      <a:lnTo>
                        <a:pt x="769144" y="126206"/>
                      </a:lnTo>
                      <a:lnTo>
                        <a:pt x="795338" y="157162"/>
                      </a:lnTo>
                      <a:lnTo>
                        <a:pt x="783431" y="235743"/>
                      </a:lnTo>
                      <a:lnTo>
                        <a:pt x="740569" y="223837"/>
                      </a:lnTo>
                      <a:lnTo>
                        <a:pt x="704850" y="202406"/>
                      </a:lnTo>
                      <a:lnTo>
                        <a:pt x="659606" y="161925"/>
                      </a:lnTo>
                      <a:lnTo>
                        <a:pt x="609600" y="133350"/>
                      </a:lnTo>
                      <a:lnTo>
                        <a:pt x="564356" y="111918"/>
                      </a:lnTo>
                      <a:lnTo>
                        <a:pt x="516731" y="100012"/>
                      </a:lnTo>
                      <a:lnTo>
                        <a:pt x="464344" y="90487"/>
                      </a:lnTo>
                      <a:lnTo>
                        <a:pt x="419100" y="85725"/>
                      </a:lnTo>
                      <a:lnTo>
                        <a:pt x="369094" y="83343"/>
                      </a:lnTo>
                      <a:lnTo>
                        <a:pt x="330994" y="80962"/>
                      </a:lnTo>
                      <a:lnTo>
                        <a:pt x="271463" y="100012"/>
                      </a:lnTo>
                      <a:lnTo>
                        <a:pt x="180975" y="123825"/>
                      </a:lnTo>
                      <a:lnTo>
                        <a:pt x="109538" y="145256"/>
                      </a:lnTo>
                      <a:lnTo>
                        <a:pt x="54769" y="166687"/>
                      </a:lnTo>
                      <a:lnTo>
                        <a:pt x="23813" y="185737"/>
                      </a:lnTo>
                      <a:lnTo>
                        <a:pt x="0" y="11191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30BBCC58-A28E-DE63-1C0C-BC5131976E5A}"/>
                    </a:ext>
                  </a:extLst>
                </p:cNvPr>
                <p:cNvSpPr/>
                <p:nvPr/>
              </p:nvSpPr>
              <p:spPr>
                <a:xfrm>
                  <a:off x="1154515" y="990122"/>
                  <a:ext cx="582096" cy="164215"/>
                </a:xfrm>
                <a:custGeom>
                  <a:avLst/>
                  <a:gdLst>
                    <a:gd name="connsiteX0" fmla="*/ 721519 w 740569"/>
                    <a:gd name="connsiteY0" fmla="*/ 226218 h 226218"/>
                    <a:gd name="connsiteX1" fmla="*/ 740569 w 740569"/>
                    <a:gd name="connsiteY1" fmla="*/ 173831 h 226218"/>
                    <a:gd name="connsiteX2" fmla="*/ 740569 w 740569"/>
                    <a:gd name="connsiteY2" fmla="*/ 140493 h 226218"/>
                    <a:gd name="connsiteX3" fmla="*/ 640556 w 740569"/>
                    <a:gd name="connsiteY3" fmla="*/ 85725 h 226218"/>
                    <a:gd name="connsiteX4" fmla="*/ 552450 w 740569"/>
                    <a:gd name="connsiteY4" fmla="*/ 38100 h 226218"/>
                    <a:gd name="connsiteX5" fmla="*/ 478631 w 740569"/>
                    <a:gd name="connsiteY5" fmla="*/ 19050 h 226218"/>
                    <a:gd name="connsiteX6" fmla="*/ 423862 w 740569"/>
                    <a:gd name="connsiteY6" fmla="*/ 7143 h 226218"/>
                    <a:gd name="connsiteX7" fmla="*/ 361950 w 740569"/>
                    <a:gd name="connsiteY7" fmla="*/ 0 h 226218"/>
                    <a:gd name="connsiteX8" fmla="*/ 326231 w 740569"/>
                    <a:gd name="connsiteY8" fmla="*/ 21431 h 226218"/>
                    <a:gd name="connsiteX9" fmla="*/ 273844 w 740569"/>
                    <a:gd name="connsiteY9" fmla="*/ 28575 h 226218"/>
                    <a:gd name="connsiteX10" fmla="*/ 226219 w 740569"/>
                    <a:gd name="connsiteY10" fmla="*/ 38100 h 226218"/>
                    <a:gd name="connsiteX11" fmla="*/ 154781 w 740569"/>
                    <a:gd name="connsiteY11" fmla="*/ 57150 h 226218"/>
                    <a:gd name="connsiteX12" fmla="*/ 100012 w 740569"/>
                    <a:gd name="connsiteY12" fmla="*/ 76200 h 226218"/>
                    <a:gd name="connsiteX13" fmla="*/ 40481 w 740569"/>
                    <a:gd name="connsiteY13" fmla="*/ 97631 h 226218"/>
                    <a:gd name="connsiteX14" fmla="*/ 0 w 740569"/>
                    <a:gd name="connsiteY14" fmla="*/ 121443 h 226218"/>
                    <a:gd name="connsiteX15" fmla="*/ 11906 w 740569"/>
                    <a:gd name="connsiteY15" fmla="*/ 164306 h 226218"/>
                    <a:gd name="connsiteX16" fmla="*/ 71437 w 740569"/>
                    <a:gd name="connsiteY16" fmla="*/ 140493 h 226218"/>
                    <a:gd name="connsiteX17" fmla="*/ 128587 w 740569"/>
                    <a:gd name="connsiteY17" fmla="*/ 116681 h 226218"/>
                    <a:gd name="connsiteX18" fmla="*/ 200025 w 740569"/>
                    <a:gd name="connsiteY18" fmla="*/ 92868 h 226218"/>
                    <a:gd name="connsiteX19" fmla="*/ 266700 w 740569"/>
                    <a:gd name="connsiteY19" fmla="*/ 85725 h 226218"/>
                    <a:gd name="connsiteX20" fmla="*/ 330994 w 740569"/>
                    <a:gd name="connsiteY20" fmla="*/ 69056 h 226218"/>
                    <a:gd name="connsiteX21" fmla="*/ 340519 w 740569"/>
                    <a:gd name="connsiteY21" fmla="*/ 69056 h 226218"/>
                    <a:gd name="connsiteX22" fmla="*/ 361950 w 740569"/>
                    <a:gd name="connsiteY22" fmla="*/ 73818 h 226218"/>
                    <a:gd name="connsiteX23" fmla="*/ 442912 w 740569"/>
                    <a:gd name="connsiteY23" fmla="*/ 76200 h 226218"/>
                    <a:gd name="connsiteX24" fmla="*/ 523875 w 740569"/>
                    <a:gd name="connsiteY24" fmla="*/ 92868 h 226218"/>
                    <a:gd name="connsiteX25" fmla="*/ 611981 w 740569"/>
                    <a:gd name="connsiteY25" fmla="*/ 126206 h 226218"/>
                    <a:gd name="connsiteX26" fmla="*/ 661987 w 740569"/>
                    <a:gd name="connsiteY26" fmla="*/ 164306 h 226218"/>
                    <a:gd name="connsiteX27" fmla="*/ 721519 w 740569"/>
                    <a:gd name="connsiteY27"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0569" h="226218">
                      <a:moveTo>
                        <a:pt x="721519" y="226218"/>
                      </a:moveTo>
                      <a:lnTo>
                        <a:pt x="740569" y="173831"/>
                      </a:lnTo>
                      <a:lnTo>
                        <a:pt x="740569" y="140493"/>
                      </a:lnTo>
                      <a:lnTo>
                        <a:pt x="640556" y="85725"/>
                      </a:lnTo>
                      <a:lnTo>
                        <a:pt x="552450" y="38100"/>
                      </a:lnTo>
                      <a:lnTo>
                        <a:pt x="478631" y="19050"/>
                      </a:lnTo>
                      <a:lnTo>
                        <a:pt x="423862" y="7143"/>
                      </a:lnTo>
                      <a:lnTo>
                        <a:pt x="361950" y="0"/>
                      </a:lnTo>
                      <a:lnTo>
                        <a:pt x="326231" y="21431"/>
                      </a:lnTo>
                      <a:lnTo>
                        <a:pt x="273844" y="28575"/>
                      </a:lnTo>
                      <a:lnTo>
                        <a:pt x="226219" y="38100"/>
                      </a:lnTo>
                      <a:lnTo>
                        <a:pt x="154781" y="57150"/>
                      </a:lnTo>
                      <a:lnTo>
                        <a:pt x="100012" y="76200"/>
                      </a:lnTo>
                      <a:lnTo>
                        <a:pt x="40481" y="97631"/>
                      </a:lnTo>
                      <a:lnTo>
                        <a:pt x="0" y="121443"/>
                      </a:lnTo>
                      <a:lnTo>
                        <a:pt x="11906" y="164306"/>
                      </a:lnTo>
                      <a:lnTo>
                        <a:pt x="71437" y="140493"/>
                      </a:lnTo>
                      <a:lnTo>
                        <a:pt x="128587" y="116681"/>
                      </a:lnTo>
                      <a:lnTo>
                        <a:pt x="200025" y="92868"/>
                      </a:lnTo>
                      <a:lnTo>
                        <a:pt x="266700" y="85725"/>
                      </a:lnTo>
                      <a:lnTo>
                        <a:pt x="330994" y="69056"/>
                      </a:lnTo>
                      <a:lnTo>
                        <a:pt x="340519" y="69056"/>
                      </a:lnTo>
                      <a:lnTo>
                        <a:pt x="361950" y="73818"/>
                      </a:lnTo>
                      <a:lnTo>
                        <a:pt x="442912" y="76200"/>
                      </a:lnTo>
                      <a:lnTo>
                        <a:pt x="523875" y="92868"/>
                      </a:lnTo>
                      <a:lnTo>
                        <a:pt x="611981" y="126206"/>
                      </a:lnTo>
                      <a:lnTo>
                        <a:pt x="661987" y="164306"/>
                      </a:lnTo>
                      <a:lnTo>
                        <a:pt x="721519" y="22621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3BEF78B4-5F8E-2461-02AD-5D50BB7AC5CE}"/>
                    </a:ext>
                  </a:extLst>
                </p:cNvPr>
                <p:cNvSpPr/>
                <p:nvPr/>
              </p:nvSpPr>
              <p:spPr>
                <a:xfrm>
                  <a:off x="1190078" y="1086922"/>
                  <a:ext cx="542789" cy="124458"/>
                </a:xfrm>
                <a:custGeom>
                  <a:avLst/>
                  <a:gdLst>
                    <a:gd name="connsiteX0" fmla="*/ 690562 w 690562"/>
                    <a:gd name="connsiteY0" fmla="*/ 116681 h 171450"/>
                    <a:gd name="connsiteX1" fmla="*/ 633412 w 690562"/>
                    <a:gd name="connsiteY1" fmla="*/ 71437 h 171450"/>
                    <a:gd name="connsiteX2" fmla="*/ 550068 w 690562"/>
                    <a:gd name="connsiteY2" fmla="*/ 30956 h 171450"/>
                    <a:gd name="connsiteX3" fmla="*/ 461962 w 690562"/>
                    <a:gd name="connsiteY3" fmla="*/ 7143 h 171450"/>
                    <a:gd name="connsiteX4" fmla="*/ 357187 w 690562"/>
                    <a:gd name="connsiteY4" fmla="*/ 0 h 171450"/>
                    <a:gd name="connsiteX5" fmla="*/ 328612 w 690562"/>
                    <a:gd name="connsiteY5" fmla="*/ 0 h 171450"/>
                    <a:gd name="connsiteX6" fmla="*/ 295275 w 690562"/>
                    <a:gd name="connsiteY6" fmla="*/ 16668 h 171450"/>
                    <a:gd name="connsiteX7" fmla="*/ 233362 w 690562"/>
                    <a:gd name="connsiteY7" fmla="*/ 28575 h 171450"/>
                    <a:gd name="connsiteX8" fmla="*/ 150018 w 690562"/>
                    <a:gd name="connsiteY8" fmla="*/ 50006 h 171450"/>
                    <a:gd name="connsiteX9" fmla="*/ 85725 w 690562"/>
                    <a:gd name="connsiteY9" fmla="*/ 78581 h 171450"/>
                    <a:gd name="connsiteX10" fmla="*/ 35718 w 690562"/>
                    <a:gd name="connsiteY10" fmla="*/ 104775 h 171450"/>
                    <a:gd name="connsiteX11" fmla="*/ 7143 w 690562"/>
                    <a:gd name="connsiteY11" fmla="*/ 123825 h 171450"/>
                    <a:gd name="connsiteX12" fmla="*/ 0 w 690562"/>
                    <a:gd name="connsiteY12" fmla="*/ 152400 h 171450"/>
                    <a:gd name="connsiteX13" fmla="*/ 14287 w 690562"/>
                    <a:gd name="connsiteY13" fmla="*/ 169068 h 171450"/>
                    <a:gd name="connsiteX14" fmla="*/ 38100 w 690562"/>
                    <a:gd name="connsiteY14" fmla="*/ 154781 h 171450"/>
                    <a:gd name="connsiteX15" fmla="*/ 114300 w 690562"/>
                    <a:gd name="connsiteY15" fmla="*/ 119062 h 171450"/>
                    <a:gd name="connsiteX16" fmla="*/ 173831 w 690562"/>
                    <a:gd name="connsiteY16" fmla="*/ 90487 h 171450"/>
                    <a:gd name="connsiteX17" fmla="*/ 264318 w 690562"/>
                    <a:gd name="connsiteY17" fmla="*/ 66675 h 171450"/>
                    <a:gd name="connsiteX18" fmla="*/ 319087 w 690562"/>
                    <a:gd name="connsiteY18" fmla="*/ 54768 h 171450"/>
                    <a:gd name="connsiteX19" fmla="*/ 369093 w 690562"/>
                    <a:gd name="connsiteY19" fmla="*/ 50006 h 171450"/>
                    <a:gd name="connsiteX20" fmla="*/ 435768 w 690562"/>
                    <a:gd name="connsiteY20" fmla="*/ 57150 h 171450"/>
                    <a:gd name="connsiteX21" fmla="*/ 502443 w 690562"/>
                    <a:gd name="connsiteY21" fmla="*/ 71437 h 171450"/>
                    <a:gd name="connsiteX22" fmla="*/ 538162 w 690562"/>
                    <a:gd name="connsiteY22" fmla="*/ 85725 h 171450"/>
                    <a:gd name="connsiteX23" fmla="*/ 588168 w 690562"/>
                    <a:gd name="connsiteY23" fmla="*/ 107156 h 171450"/>
                    <a:gd name="connsiteX24" fmla="*/ 633412 w 690562"/>
                    <a:gd name="connsiteY24" fmla="*/ 138112 h 171450"/>
                    <a:gd name="connsiteX25" fmla="*/ 661987 w 690562"/>
                    <a:gd name="connsiteY25" fmla="*/ 159543 h 171450"/>
                    <a:gd name="connsiteX26" fmla="*/ 690562 w 690562"/>
                    <a:gd name="connsiteY26" fmla="*/ 171450 h 171450"/>
                    <a:gd name="connsiteX27" fmla="*/ 690562 w 690562"/>
                    <a:gd name="connsiteY27" fmla="*/ 11668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0562" h="171450">
                      <a:moveTo>
                        <a:pt x="690562" y="116681"/>
                      </a:moveTo>
                      <a:lnTo>
                        <a:pt x="633412" y="71437"/>
                      </a:lnTo>
                      <a:lnTo>
                        <a:pt x="550068" y="30956"/>
                      </a:lnTo>
                      <a:lnTo>
                        <a:pt x="461962" y="7143"/>
                      </a:lnTo>
                      <a:lnTo>
                        <a:pt x="357187" y="0"/>
                      </a:lnTo>
                      <a:lnTo>
                        <a:pt x="328612" y="0"/>
                      </a:lnTo>
                      <a:lnTo>
                        <a:pt x="295275" y="16668"/>
                      </a:lnTo>
                      <a:lnTo>
                        <a:pt x="233362" y="28575"/>
                      </a:lnTo>
                      <a:lnTo>
                        <a:pt x="150018" y="50006"/>
                      </a:lnTo>
                      <a:lnTo>
                        <a:pt x="85725" y="78581"/>
                      </a:lnTo>
                      <a:lnTo>
                        <a:pt x="35718" y="104775"/>
                      </a:lnTo>
                      <a:lnTo>
                        <a:pt x="7143" y="123825"/>
                      </a:lnTo>
                      <a:lnTo>
                        <a:pt x="0" y="152400"/>
                      </a:lnTo>
                      <a:lnTo>
                        <a:pt x="14287" y="169068"/>
                      </a:lnTo>
                      <a:lnTo>
                        <a:pt x="38100" y="154781"/>
                      </a:lnTo>
                      <a:lnTo>
                        <a:pt x="114300" y="119062"/>
                      </a:lnTo>
                      <a:lnTo>
                        <a:pt x="173831" y="90487"/>
                      </a:lnTo>
                      <a:lnTo>
                        <a:pt x="264318" y="66675"/>
                      </a:lnTo>
                      <a:lnTo>
                        <a:pt x="319087" y="54768"/>
                      </a:lnTo>
                      <a:lnTo>
                        <a:pt x="369093" y="50006"/>
                      </a:lnTo>
                      <a:lnTo>
                        <a:pt x="435768" y="57150"/>
                      </a:lnTo>
                      <a:lnTo>
                        <a:pt x="502443" y="71437"/>
                      </a:lnTo>
                      <a:lnTo>
                        <a:pt x="538162" y="85725"/>
                      </a:lnTo>
                      <a:lnTo>
                        <a:pt x="588168" y="107156"/>
                      </a:lnTo>
                      <a:lnTo>
                        <a:pt x="633412" y="138112"/>
                      </a:lnTo>
                      <a:lnTo>
                        <a:pt x="661987" y="159543"/>
                      </a:lnTo>
                      <a:lnTo>
                        <a:pt x="690562" y="171450"/>
                      </a:lnTo>
                      <a:lnTo>
                        <a:pt x="690562" y="116681"/>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DF0CFE9F-B726-FC2E-94DB-F6C510D504FA}"/>
                    </a:ext>
                  </a:extLst>
                </p:cNvPr>
                <p:cNvSpPr/>
                <p:nvPr/>
              </p:nvSpPr>
              <p:spPr>
                <a:xfrm>
                  <a:off x="1242485" y="1162979"/>
                  <a:ext cx="497869" cy="119272"/>
                </a:xfrm>
                <a:custGeom>
                  <a:avLst/>
                  <a:gdLst>
                    <a:gd name="connsiteX0" fmla="*/ 633412 w 633412"/>
                    <a:gd name="connsiteY0" fmla="*/ 150018 h 164306"/>
                    <a:gd name="connsiteX1" fmla="*/ 595312 w 633412"/>
                    <a:gd name="connsiteY1" fmla="*/ 61912 h 164306"/>
                    <a:gd name="connsiteX2" fmla="*/ 507206 w 633412"/>
                    <a:gd name="connsiteY2" fmla="*/ 26193 h 164306"/>
                    <a:gd name="connsiteX3" fmla="*/ 454818 w 633412"/>
                    <a:gd name="connsiteY3" fmla="*/ 9525 h 164306"/>
                    <a:gd name="connsiteX4" fmla="*/ 357187 w 633412"/>
                    <a:gd name="connsiteY4" fmla="*/ 0 h 164306"/>
                    <a:gd name="connsiteX5" fmla="*/ 304800 w 633412"/>
                    <a:gd name="connsiteY5" fmla="*/ 0 h 164306"/>
                    <a:gd name="connsiteX6" fmla="*/ 288131 w 633412"/>
                    <a:gd name="connsiteY6" fmla="*/ 0 h 164306"/>
                    <a:gd name="connsiteX7" fmla="*/ 288131 w 633412"/>
                    <a:gd name="connsiteY7" fmla="*/ 21431 h 164306"/>
                    <a:gd name="connsiteX8" fmla="*/ 228600 w 633412"/>
                    <a:gd name="connsiteY8" fmla="*/ 30956 h 164306"/>
                    <a:gd name="connsiteX9" fmla="*/ 173831 w 633412"/>
                    <a:gd name="connsiteY9" fmla="*/ 42862 h 164306"/>
                    <a:gd name="connsiteX10" fmla="*/ 130968 w 633412"/>
                    <a:gd name="connsiteY10" fmla="*/ 64293 h 164306"/>
                    <a:gd name="connsiteX11" fmla="*/ 88106 w 633412"/>
                    <a:gd name="connsiteY11" fmla="*/ 83343 h 164306"/>
                    <a:gd name="connsiteX12" fmla="*/ 50006 w 633412"/>
                    <a:gd name="connsiteY12" fmla="*/ 104775 h 164306"/>
                    <a:gd name="connsiteX13" fmla="*/ 19050 w 633412"/>
                    <a:gd name="connsiteY13" fmla="*/ 121443 h 164306"/>
                    <a:gd name="connsiteX14" fmla="*/ 0 w 633412"/>
                    <a:gd name="connsiteY14" fmla="*/ 133350 h 164306"/>
                    <a:gd name="connsiteX15" fmla="*/ 16668 w 633412"/>
                    <a:gd name="connsiteY15" fmla="*/ 161925 h 164306"/>
                    <a:gd name="connsiteX16" fmla="*/ 26193 w 633412"/>
                    <a:gd name="connsiteY16" fmla="*/ 164306 h 164306"/>
                    <a:gd name="connsiteX17" fmla="*/ 78581 w 633412"/>
                    <a:gd name="connsiteY17" fmla="*/ 133350 h 164306"/>
                    <a:gd name="connsiteX18" fmla="*/ 130968 w 633412"/>
                    <a:gd name="connsiteY18" fmla="*/ 111918 h 164306"/>
                    <a:gd name="connsiteX19" fmla="*/ 185737 w 633412"/>
                    <a:gd name="connsiteY19" fmla="*/ 90487 h 164306"/>
                    <a:gd name="connsiteX20" fmla="*/ 238125 w 633412"/>
                    <a:gd name="connsiteY20" fmla="*/ 73818 h 164306"/>
                    <a:gd name="connsiteX21" fmla="*/ 283368 w 633412"/>
                    <a:gd name="connsiteY21" fmla="*/ 61912 h 164306"/>
                    <a:gd name="connsiteX22" fmla="*/ 292893 w 633412"/>
                    <a:gd name="connsiteY22" fmla="*/ 76200 h 164306"/>
                    <a:gd name="connsiteX23" fmla="*/ 359568 w 633412"/>
                    <a:gd name="connsiteY23" fmla="*/ 66675 h 164306"/>
                    <a:gd name="connsiteX24" fmla="*/ 411956 w 633412"/>
                    <a:gd name="connsiteY24" fmla="*/ 66675 h 164306"/>
                    <a:gd name="connsiteX25" fmla="*/ 454818 w 633412"/>
                    <a:gd name="connsiteY25" fmla="*/ 69056 h 164306"/>
                    <a:gd name="connsiteX26" fmla="*/ 490537 w 633412"/>
                    <a:gd name="connsiteY26" fmla="*/ 73818 h 164306"/>
                    <a:gd name="connsiteX27" fmla="*/ 531018 w 633412"/>
                    <a:gd name="connsiteY27" fmla="*/ 90487 h 164306"/>
                    <a:gd name="connsiteX28" fmla="*/ 581025 w 633412"/>
                    <a:gd name="connsiteY28" fmla="*/ 116681 h 164306"/>
                    <a:gd name="connsiteX29" fmla="*/ 633412 w 633412"/>
                    <a:gd name="connsiteY29" fmla="*/ 150018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412" h="164306">
                      <a:moveTo>
                        <a:pt x="633412" y="150018"/>
                      </a:moveTo>
                      <a:lnTo>
                        <a:pt x="595312" y="61912"/>
                      </a:lnTo>
                      <a:lnTo>
                        <a:pt x="507206" y="26193"/>
                      </a:lnTo>
                      <a:lnTo>
                        <a:pt x="454818" y="9525"/>
                      </a:lnTo>
                      <a:lnTo>
                        <a:pt x="357187" y="0"/>
                      </a:lnTo>
                      <a:lnTo>
                        <a:pt x="304800" y="0"/>
                      </a:lnTo>
                      <a:lnTo>
                        <a:pt x="288131" y="0"/>
                      </a:lnTo>
                      <a:lnTo>
                        <a:pt x="288131" y="21431"/>
                      </a:lnTo>
                      <a:lnTo>
                        <a:pt x="228600" y="30956"/>
                      </a:lnTo>
                      <a:lnTo>
                        <a:pt x="173831" y="42862"/>
                      </a:lnTo>
                      <a:lnTo>
                        <a:pt x="130968" y="64293"/>
                      </a:lnTo>
                      <a:lnTo>
                        <a:pt x="88106" y="83343"/>
                      </a:lnTo>
                      <a:lnTo>
                        <a:pt x="50006" y="104775"/>
                      </a:lnTo>
                      <a:lnTo>
                        <a:pt x="19050" y="121443"/>
                      </a:lnTo>
                      <a:lnTo>
                        <a:pt x="0" y="133350"/>
                      </a:lnTo>
                      <a:lnTo>
                        <a:pt x="16668" y="161925"/>
                      </a:lnTo>
                      <a:lnTo>
                        <a:pt x="26193" y="164306"/>
                      </a:lnTo>
                      <a:lnTo>
                        <a:pt x="78581" y="133350"/>
                      </a:lnTo>
                      <a:lnTo>
                        <a:pt x="130968" y="111918"/>
                      </a:lnTo>
                      <a:lnTo>
                        <a:pt x="185737" y="90487"/>
                      </a:lnTo>
                      <a:lnTo>
                        <a:pt x="238125" y="73818"/>
                      </a:lnTo>
                      <a:lnTo>
                        <a:pt x="283368" y="61912"/>
                      </a:lnTo>
                      <a:lnTo>
                        <a:pt x="292893" y="76200"/>
                      </a:lnTo>
                      <a:lnTo>
                        <a:pt x="359568" y="66675"/>
                      </a:lnTo>
                      <a:lnTo>
                        <a:pt x="411956" y="66675"/>
                      </a:lnTo>
                      <a:lnTo>
                        <a:pt x="454818" y="69056"/>
                      </a:lnTo>
                      <a:lnTo>
                        <a:pt x="490537" y="73818"/>
                      </a:lnTo>
                      <a:lnTo>
                        <a:pt x="531018" y="90487"/>
                      </a:lnTo>
                      <a:lnTo>
                        <a:pt x="581025" y="116681"/>
                      </a:lnTo>
                      <a:lnTo>
                        <a:pt x="633412" y="15001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39430EFD-6A9F-A36B-E1BE-B85CCAFFC523}"/>
                    </a:ext>
                  </a:extLst>
                </p:cNvPr>
                <p:cNvSpPr/>
                <p:nvPr/>
              </p:nvSpPr>
              <p:spPr>
                <a:xfrm>
                  <a:off x="1310776" y="1235445"/>
                  <a:ext cx="466051" cy="103714"/>
                </a:xfrm>
                <a:custGeom>
                  <a:avLst/>
                  <a:gdLst>
                    <a:gd name="connsiteX0" fmla="*/ 0 w 592931"/>
                    <a:gd name="connsiteY0" fmla="*/ 123825 h 142875"/>
                    <a:gd name="connsiteX1" fmla="*/ 73819 w 592931"/>
                    <a:gd name="connsiteY1" fmla="*/ 88107 h 142875"/>
                    <a:gd name="connsiteX2" fmla="*/ 152400 w 592931"/>
                    <a:gd name="connsiteY2" fmla="*/ 42863 h 142875"/>
                    <a:gd name="connsiteX3" fmla="*/ 221456 w 592931"/>
                    <a:gd name="connsiteY3" fmla="*/ 21432 h 142875"/>
                    <a:gd name="connsiteX4" fmla="*/ 254794 w 592931"/>
                    <a:gd name="connsiteY4" fmla="*/ 19050 h 142875"/>
                    <a:gd name="connsiteX5" fmla="*/ 261937 w 592931"/>
                    <a:gd name="connsiteY5" fmla="*/ 0 h 142875"/>
                    <a:gd name="connsiteX6" fmla="*/ 319087 w 592931"/>
                    <a:gd name="connsiteY6" fmla="*/ 0 h 142875"/>
                    <a:gd name="connsiteX7" fmla="*/ 381000 w 592931"/>
                    <a:gd name="connsiteY7" fmla="*/ 4763 h 142875"/>
                    <a:gd name="connsiteX8" fmla="*/ 450056 w 592931"/>
                    <a:gd name="connsiteY8" fmla="*/ 16669 h 142875"/>
                    <a:gd name="connsiteX9" fmla="*/ 511969 w 592931"/>
                    <a:gd name="connsiteY9" fmla="*/ 42863 h 142875"/>
                    <a:gd name="connsiteX10" fmla="*/ 547687 w 592931"/>
                    <a:gd name="connsiteY10" fmla="*/ 64294 h 142875"/>
                    <a:gd name="connsiteX11" fmla="*/ 571500 w 592931"/>
                    <a:gd name="connsiteY11" fmla="*/ 80963 h 142875"/>
                    <a:gd name="connsiteX12" fmla="*/ 581025 w 592931"/>
                    <a:gd name="connsiteY12" fmla="*/ 92869 h 142875"/>
                    <a:gd name="connsiteX13" fmla="*/ 590550 w 592931"/>
                    <a:gd name="connsiteY13" fmla="*/ 111919 h 142875"/>
                    <a:gd name="connsiteX14" fmla="*/ 592931 w 592931"/>
                    <a:gd name="connsiteY14" fmla="*/ 123825 h 142875"/>
                    <a:gd name="connsiteX15" fmla="*/ 566737 w 592931"/>
                    <a:gd name="connsiteY15" fmla="*/ 102394 h 142875"/>
                    <a:gd name="connsiteX16" fmla="*/ 533400 w 592931"/>
                    <a:gd name="connsiteY16" fmla="*/ 83344 h 142875"/>
                    <a:gd name="connsiteX17" fmla="*/ 478631 w 592931"/>
                    <a:gd name="connsiteY17" fmla="*/ 61913 h 142875"/>
                    <a:gd name="connsiteX18" fmla="*/ 438150 w 592931"/>
                    <a:gd name="connsiteY18" fmla="*/ 52388 h 142875"/>
                    <a:gd name="connsiteX19" fmla="*/ 388144 w 592931"/>
                    <a:gd name="connsiteY19" fmla="*/ 42863 h 142875"/>
                    <a:gd name="connsiteX20" fmla="*/ 328612 w 592931"/>
                    <a:gd name="connsiteY20" fmla="*/ 42863 h 142875"/>
                    <a:gd name="connsiteX21" fmla="*/ 290512 w 592931"/>
                    <a:gd name="connsiteY21" fmla="*/ 45244 h 142875"/>
                    <a:gd name="connsiteX22" fmla="*/ 261937 w 592931"/>
                    <a:gd name="connsiteY22" fmla="*/ 47625 h 142875"/>
                    <a:gd name="connsiteX23" fmla="*/ 190500 w 592931"/>
                    <a:gd name="connsiteY23" fmla="*/ 64294 h 142875"/>
                    <a:gd name="connsiteX24" fmla="*/ 145256 w 592931"/>
                    <a:gd name="connsiteY24" fmla="*/ 78582 h 142875"/>
                    <a:gd name="connsiteX25" fmla="*/ 88106 w 592931"/>
                    <a:gd name="connsiteY25" fmla="*/ 114300 h 142875"/>
                    <a:gd name="connsiteX26" fmla="*/ 47625 w 592931"/>
                    <a:gd name="connsiteY26" fmla="*/ 142875 h 142875"/>
                    <a:gd name="connsiteX27" fmla="*/ 0 w 592931"/>
                    <a:gd name="connsiteY27" fmla="*/ 12382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931" h="142875">
                      <a:moveTo>
                        <a:pt x="0" y="123825"/>
                      </a:moveTo>
                      <a:lnTo>
                        <a:pt x="73819" y="88107"/>
                      </a:lnTo>
                      <a:lnTo>
                        <a:pt x="152400" y="42863"/>
                      </a:lnTo>
                      <a:lnTo>
                        <a:pt x="221456" y="21432"/>
                      </a:lnTo>
                      <a:lnTo>
                        <a:pt x="254794" y="19050"/>
                      </a:lnTo>
                      <a:lnTo>
                        <a:pt x="261937" y="0"/>
                      </a:lnTo>
                      <a:lnTo>
                        <a:pt x="319087" y="0"/>
                      </a:lnTo>
                      <a:lnTo>
                        <a:pt x="381000" y="4763"/>
                      </a:lnTo>
                      <a:lnTo>
                        <a:pt x="450056" y="16669"/>
                      </a:lnTo>
                      <a:lnTo>
                        <a:pt x="511969" y="42863"/>
                      </a:lnTo>
                      <a:lnTo>
                        <a:pt x="547687" y="64294"/>
                      </a:lnTo>
                      <a:lnTo>
                        <a:pt x="571500" y="80963"/>
                      </a:lnTo>
                      <a:lnTo>
                        <a:pt x="581025" y="92869"/>
                      </a:lnTo>
                      <a:lnTo>
                        <a:pt x="590550" y="111919"/>
                      </a:lnTo>
                      <a:lnTo>
                        <a:pt x="592931" y="123825"/>
                      </a:lnTo>
                      <a:lnTo>
                        <a:pt x="566737" y="102394"/>
                      </a:lnTo>
                      <a:lnTo>
                        <a:pt x="533400" y="83344"/>
                      </a:lnTo>
                      <a:lnTo>
                        <a:pt x="478631" y="61913"/>
                      </a:lnTo>
                      <a:lnTo>
                        <a:pt x="438150" y="52388"/>
                      </a:lnTo>
                      <a:lnTo>
                        <a:pt x="388144" y="42863"/>
                      </a:lnTo>
                      <a:lnTo>
                        <a:pt x="328612" y="42863"/>
                      </a:lnTo>
                      <a:lnTo>
                        <a:pt x="290512" y="45244"/>
                      </a:lnTo>
                      <a:lnTo>
                        <a:pt x="261937" y="47625"/>
                      </a:lnTo>
                      <a:lnTo>
                        <a:pt x="190500" y="64294"/>
                      </a:lnTo>
                      <a:lnTo>
                        <a:pt x="145256" y="78582"/>
                      </a:lnTo>
                      <a:lnTo>
                        <a:pt x="88106" y="114300"/>
                      </a:lnTo>
                      <a:lnTo>
                        <a:pt x="47625" y="142875"/>
                      </a:lnTo>
                      <a:lnTo>
                        <a:pt x="0" y="12382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165521E1-1C15-5FB6-AE94-CEA55B657EC7}"/>
                    </a:ext>
                  </a:extLst>
                </p:cNvPr>
                <p:cNvSpPr/>
                <p:nvPr/>
              </p:nvSpPr>
              <p:spPr>
                <a:xfrm>
                  <a:off x="1382861" y="1294350"/>
                  <a:ext cx="406157" cy="89886"/>
                </a:xfrm>
                <a:custGeom>
                  <a:avLst/>
                  <a:gdLst>
                    <a:gd name="connsiteX0" fmla="*/ 0 w 516732"/>
                    <a:gd name="connsiteY0" fmla="*/ 121443 h 123825"/>
                    <a:gd name="connsiteX1" fmla="*/ 88107 w 516732"/>
                    <a:gd name="connsiteY1" fmla="*/ 71437 h 123825"/>
                    <a:gd name="connsiteX2" fmla="*/ 164307 w 516732"/>
                    <a:gd name="connsiteY2" fmla="*/ 33337 h 123825"/>
                    <a:gd name="connsiteX3" fmla="*/ 226219 w 516732"/>
                    <a:gd name="connsiteY3" fmla="*/ 19050 h 123825"/>
                    <a:gd name="connsiteX4" fmla="*/ 245269 w 516732"/>
                    <a:gd name="connsiteY4" fmla="*/ 4762 h 123825"/>
                    <a:gd name="connsiteX5" fmla="*/ 311944 w 516732"/>
                    <a:gd name="connsiteY5" fmla="*/ 0 h 123825"/>
                    <a:gd name="connsiteX6" fmla="*/ 376238 w 516732"/>
                    <a:gd name="connsiteY6" fmla="*/ 2381 h 123825"/>
                    <a:gd name="connsiteX7" fmla="*/ 416719 w 516732"/>
                    <a:gd name="connsiteY7" fmla="*/ 11906 h 123825"/>
                    <a:gd name="connsiteX8" fmla="*/ 457200 w 516732"/>
                    <a:gd name="connsiteY8" fmla="*/ 28575 h 123825"/>
                    <a:gd name="connsiteX9" fmla="*/ 500063 w 516732"/>
                    <a:gd name="connsiteY9" fmla="*/ 47625 h 123825"/>
                    <a:gd name="connsiteX10" fmla="*/ 514350 w 516732"/>
                    <a:gd name="connsiteY10" fmla="*/ 69056 h 123825"/>
                    <a:gd name="connsiteX11" fmla="*/ 516732 w 516732"/>
                    <a:gd name="connsiteY11" fmla="*/ 92868 h 123825"/>
                    <a:gd name="connsiteX12" fmla="*/ 492919 w 516732"/>
                    <a:gd name="connsiteY12" fmla="*/ 78581 h 123825"/>
                    <a:gd name="connsiteX13" fmla="*/ 454819 w 516732"/>
                    <a:gd name="connsiteY13" fmla="*/ 61912 h 123825"/>
                    <a:gd name="connsiteX14" fmla="*/ 404813 w 516732"/>
                    <a:gd name="connsiteY14" fmla="*/ 47625 h 123825"/>
                    <a:gd name="connsiteX15" fmla="*/ 333375 w 516732"/>
                    <a:gd name="connsiteY15" fmla="*/ 45243 h 123825"/>
                    <a:gd name="connsiteX16" fmla="*/ 264319 w 516732"/>
                    <a:gd name="connsiteY16" fmla="*/ 54768 h 123825"/>
                    <a:gd name="connsiteX17" fmla="*/ 240507 w 516732"/>
                    <a:gd name="connsiteY17" fmla="*/ 45243 h 123825"/>
                    <a:gd name="connsiteX18" fmla="*/ 190500 w 516732"/>
                    <a:gd name="connsiteY18" fmla="*/ 61912 h 123825"/>
                    <a:gd name="connsiteX19" fmla="*/ 107157 w 516732"/>
                    <a:gd name="connsiteY19" fmla="*/ 97631 h 123825"/>
                    <a:gd name="connsiteX20" fmla="*/ 64294 w 516732"/>
                    <a:gd name="connsiteY20" fmla="*/ 123825 h 123825"/>
                    <a:gd name="connsiteX21" fmla="*/ 0 w 516732"/>
                    <a:gd name="connsiteY21" fmla="*/ 12144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732" h="123825">
                      <a:moveTo>
                        <a:pt x="0" y="121443"/>
                      </a:moveTo>
                      <a:lnTo>
                        <a:pt x="88107" y="71437"/>
                      </a:lnTo>
                      <a:lnTo>
                        <a:pt x="164307" y="33337"/>
                      </a:lnTo>
                      <a:lnTo>
                        <a:pt x="226219" y="19050"/>
                      </a:lnTo>
                      <a:lnTo>
                        <a:pt x="245269" y="4762"/>
                      </a:lnTo>
                      <a:lnTo>
                        <a:pt x="311944" y="0"/>
                      </a:lnTo>
                      <a:lnTo>
                        <a:pt x="376238" y="2381"/>
                      </a:lnTo>
                      <a:lnTo>
                        <a:pt x="416719" y="11906"/>
                      </a:lnTo>
                      <a:lnTo>
                        <a:pt x="457200" y="28575"/>
                      </a:lnTo>
                      <a:lnTo>
                        <a:pt x="500063" y="47625"/>
                      </a:lnTo>
                      <a:lnTo>
                        <a:pt x="514350" y="69056"/>
                      </a:lnTo>
                      <a:lnTo>
                        <a:pt x="516732" y="92868"/>
                      </a:lnTo>
                      <a:lnTo>
                        <a:pt x="492919" y="78581"/>
                      </a:lnTo>
                      <a:lnTo>
                        <a:pt x="454819" y="61912"/>
                      </a:lnTo>
                      <a:lnTo>
                        <a:pt x="404813" y="47625"/>
                      </a:lnTo>
                      <a:lnTo>
                        <a:pt x="333375" y="45243"/>
                      </a:lnTo>
                      <a:lnTo>
                        <a:pt x="264319" y="54768"/>
                      </a:lnTo>
                      <a:lnTo>
                        <a:pt x="240507" y="45243"/>
                      </a:lnTo>
                      <a:lnTo>
                        <a:pt x="190500" y="61912"/>
                      </a:lnTo>
                      <a:lnTo>
                        <a:pt x="107157" y="97631"/>
                      </a:lnTo>
                      <a:lnTo>
                        <a:pt x="64294" y="123825"/>
                      </a:lnTo>
                      <a:lnTo>
                        <a:pt x="0" y="121443"/>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39965B69-F59D-086E-8CF2-9B040DAF0E30}"/>
                    </a:ext>
                  </a:extLst>
                </p:cNvPr>
                <p:cNvSpPr/>
                <p:nvPr/>
              </p:nvSpPr>
              <p:spPr>
                <a:xfrm>
                  <a:off x="1452114" y="1349666"/>
                  <a:ext cx="348134" cy="100257"/>
                </a:xfrm>
                <a:custGeom>
                  <a:avLst/>
                  <a:gdLst>
                    <a:gd name="connsiteX0" fmla="*/ 0 w 442912"/>
                    <a:gd name="connsiteY0" fmla="*/ 128587 h 138112"/>
                    <a:gd name="connsiteX1" fmla="*/ 57150 w 442912"/>
                    <a:gd name="connsiteY1" fmla="*/ 78581 h 138112"/>
                    <a:gd name="connsiteX2" fmla="*/ 128587 w 442912"/>
                    <a:gd name="connsiteY2" fmla="*/ 38100 h 138112"/>
                    <a:gd name="connsiteX3" fmla="*/ 192881 w 442912"/>
                    <a:gd name="connsiteY3" fmla="*/ 19050 h 138112"/>
                    <a:gd name="connsiteX4" fmla="*/ 223837 w 442912"/>
                    <a:gd name="connsiteY4" fmla="*/ 14287 h 138112"/>
                    <a:gd name="connsiteX5" fmla="*/ 235743 w 442912"/>
                    <a:gd name="connsiteY5" fmla="*/ 4762 h 138112"/>
                    <a:gd name="connsiteX6" fmla="*/ 283368 w 442912"/>
                    <a:gd name="connsiteY6" fmla="*/ 0 h 138112"/>
                    <a:gd name="connsiteX7" fmla="*/ 359568 w 442912"/>
                    <a:gd name="connsiteY7" fmla="*/ 0 h 138112"/>
                    <a:gd name="connsiteX8" fmla="*/ 395287 w 442912"/>
                    <a:gd name="connsiteY8" fmla="*/ 9525 h 138112"/>
                    <a:gd name="connsiteX9" fmla="*/ 433387 w 442912"/>
                    <a:gd name="connsiteY9" fmla="*/ 21431 h 138112"/>
                    <a:gd name="connsiteX10" fmla="*/ 442912 w 442912"/>
                    <a:gd name="connsiteY10" fmla="*/ 50006 h 138112"/>
                    <a:gd name="connsiteX11" fmla="*/ 404812 w 442912"/>
                    <a:gd name="connsiteY11" fmla="*/ 45243 h 138112"/>
                    <a:gd name="connsiteX12" fmla="*/ 361950 w 442912"/>
                    <a:gd name="connsiteY12" fmla="*/ 38100 h 138112"/>
                    <a:gd name="connsiteX13" fmla="*/ 283368 w 442912"/>
                    <a:gd name="connsiteY13" fmla="*/ 42862 h 138112"/>
                    <a:gd name="connsiteX14" fmla="*/ 250031 w 442912"/>
                    <a:gd name="connsiteY14" fmla="*/ 45243 h 138112"/>
                    <a:gd name="connsiteX15" fmla="*/ 211931 w 442912"/>
                    <a:gd name="connsiteY15" fmla="*/ 59531 h 138112"/>
                    <a:gd name="connsiteX16" fmla="*/ 142875 w 442912"/>
                    <a:gd name="connsiteY16" fmla="*/ 92868 h 138112"/>
                    <a:gd name="connsiteX17" fmla="*/ 100012 w 442912"/>
                    <a:gd name="connsiteY17" fmla="*/ 111918 h 138112"/>
                    <a:gd name="connsiteX18" fmla="*/ 73818 w 442912"/>
                    <a:gd name="connsiteY18" fmla="*/ 138112 h 138112"/>
                    <a:gd name="connsiteX19" fmla="*/ 0 w 442912"/>
                    <a:gd name="connsiteY19" fmla="*/ 128587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912" h="138112">
                      <a:moveTo>
                        <a:pt x="0" y="128587"/>
                      </a:moveTo>
                      <a:lnTo>
                        <a:pt x="57150" y="78581"/>
                      </a:lnTo>
                      <a:lnTo>
                        <a:pt x="128587" y="38100"/>
                      </a:lnTo>
                      <a:lnTo>
                        <a:pt x="192881" y="19050"/>
                      </a:lnTo>
                      <a:lnTo>
                        <a:pt x="223837" y="14287"/>
                      </a:lnTo>
                      <a:lnTo>
                        <a:pt x="235743" y="4762"/>
                      </a:lnTo>
                      <a:lnTo>
                        <a:pt x="283368" y="0"/>
                      </a:lnTo>
                      <a:lnTo>
                        <a:pt x="359568" y="0"/>
                      </a:lnTo>
                      <a:lnTo>
                        <a:pt x="395287" y="9525"/>
                      </a:lnTo>
                      <a:lnTo>
                        <a:pt x="433387" y="21431"/>
                      </a:lnTo>
                      <a:lnTo>
                        <a:pt x="442912" y="50006"/>
                      </a:lnTo>
                      <a:lnTo>
                        <a:pt x="404812" y="45243"/>
                      </a:lnTo>
                      <a:lnTo>
                        <a:pt x="361950" y="38100"/>
                      </a:lnTo>
                      <a:lnTo>
                        <a:pt x="283368" y="42862"/>
                      </a:lnTo>
                      <a:lnTo>
                        <a:pt x="250031" y="45243"/>
                      </a:lnTo>
                      <a:lnTo>
                        <a:pt x="211931" y="59531"/>
                      </a:lnTo>
                      <a:lnTo>
                        <a:pt x="142875" y="92868"/>
                      </a:lnTo>
                      <a:lnTo>
                        <a:pt x="100012" y="111918"/>
                      </a:lnTo>
                      <a:lnTo>
                        <a:pt x="73818" y="138112"/>
                      </a:lnTo>
                      <a:lnTo>
                        <a:pt x="0" y="12858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48491310-E07E-5D1C-BF8A-1100640D0653}"/>
                    </a:ext>
                  </a:extLst>
                </p:cNvPr>
                <p:cNvSpPr/>
                <p:nvPr/>
              </p:nvSpPr>
              <p:spPr>
                <a:xfrm>
                  <a:off x="1551313" y="1394608"/>
                  <a:ext cx="252678" cy="96800"/>
                </a:xfrm>
                <a:custGeom>
                  <a:avLst/>
                  <a:gdLst>
                    <a:gd name="connsiteX0" fmla="*/ 0 w 321469"/>
                    <a:gd name="connsiteY0" fmla="*/ 128588 h 133350"/>
                    <a:gd name="connsiteX1" fmla="*/ 57150 w 321469"/>
                    <a:gd name="connsiteY1" fmla="*/ 90488 h 133350"/>
                    <a:gd name="connsiteX2" fmla="*/ 123825 w 321469"/>
                    <a:gd name="connsiteY2" fmla="*/ 61913 h 133350"/>
                    <a:gd name="connsiteX3" fmla="*/ 164306 w 321469"/>
                    <a:gd name="connsiteY3" fmla="*/ 35719 h 133350"/>
                    <a:gd name="connsiteX4" fmla="*/ 188119 w 321469"/>
                    <a:gd name="connsiteY4" fmla="*/ 28575 h 133350"/>
                    <a:gd name="connsiteX5" fmla="*/ 195262 w 321469"/>
                    <a:gd name="connsiteY5" fmla="*/ 19050 h 133350"/>
                    <a:gd name="connsiteX6" fmla="*/ 226219 w 321469"/>
                    <a:gd name="connsiteY6" fmla="*/ 4763 h 133350"/>
                    <a:gd name="connsiteX7" fmla="*/ 269081 w 321469"/>
                    <a:gd name="connsiteY7" fmla="*/ 0 h 133350"/>
                    <a:gd name="connsiteX8" fmla="*/ 302419 w 321469"/>
                    <a:gd name="connsiteY8" fmla="*/ 0 h 133350"/>
                    <a:gd name="connsiteX9" fmla="*/ 314325 w 321469"/>
                    <a:gd name="connsiteY9" fmla="*/ 2381 h 133350"/>
                    <a:gd name="connsiteX10" fmla="*/ 321469 w 321469"/>
                    <a:gd name="connsiteY10" fmla="*/ 28575 h 133350"/>
                    <a:gd name="connsiteX11" fmla="*/ 307181 w 321469"/>
                    <a:gd name="connsiteY11" fmla="*/ 35719 h 133350"/>
                    <a:gd name="connsiteX12" fmla="*/ 254794 w 321469"/>
                    <a:gd name="connsiteY12" fmla="*/ 47625 h 133350"/>
                    <a:gd name="connsiteX13" fmla="*/ 204787 w 321469"/>
                    <a:gd name="connsiteY13" fmla="*/ 50006 h 133350"/>
                    <a:gd name="connsiteX14" fmla="*/ 145256 w 321469"/>
                    <a:gd name="connsiteY14" fmla="*/ 76200 h 133350"/>
                    <a:gd name="connsiteX15" fmla="*/ 107156 w 321469"/>
                    <a:gd name="connsiteY15" fmla="*/ 100013 h 133350"/>
                    <a:gd name="connsiteX16" fmla="*/ 61912 w 321469"/>
                    <a:gd name="connsiteY16" fmla="*/ 133350 h 133350"/>
                    <a:gd name="connsiteX17" fmla="*/ 0 w 321469"/>
                    <a:gd name="connsiteY1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133350">
                      <a:moveTo>
                        <a:pt x="0" y="128588"/>
                      </a:moveTo>
                      <a:lnTo>
                        <a:pt x="57150" y="90488"/>
                      </a:lnTo>
                      <a:lnTo>
                        <a:pt x="123825" y="61913"/>
                      </a:lnTo>
                      <a:lnTo>
                        <a:pt x="164306" y="35719"/>
                      </a:lnTo>
                      <a:lnTo>
                        <a:pt x="188119" y="28575"/>
                      </a:lnTo>
                      <a:lnTo>
                        <a:pt x="195262" y="19050"/>
                      </a:lnTo>
                      <a:lnTo>
                        <a:pt x="226219" y="4763"/>
                      </a:lnTo>
                      <a:lnTo>
                        <a:pt x="269081" y="0"/>
                      </a:lnTo>
                      <a:lnTo>
                        <a:pt x="302419" y="0"/>
                      </a:lnTo>
                      <a:lnTo>
                        <a:pt x="314325" y="2381"/>
                      </a:lnTo>
                      <a:lnTo>
                        <a:pt x="321469" y="28575"/>
                      </a:lnTo>
                      <a:lnTo>
                        <a:pt x="307181" y="35719"/>
                      </a:lnTo>
                      <a:lnTo>
                        <a:pt x="254794" y="47625"/>
                      </a:lnTo>
                      <a:lnTo>
                        <a:pt x="204787" y="50006"/>
                      </a:lnTo>
                      <a:lnTo>
                        <a:pt x="145256" y="76200"/>
                      </a:lnTo>
                      <a:lnTo>
                        <a:pt x="107156" y="100013"/>
                      </a:lnTo>
                      <a:lnTo>
                        <a:pt x="61912" y="133350"/>
                      </a:lnTo>
                      <a:lnTo>
                        <a:pt x="0" y="12858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Shape 171">
                  <a:extLst>
                    <a:ext uri="{FF2B5EF4-FFF2-40B4-BE49-F238E27FC236}">
                      <a16:creationId xmlns:a16="http://schemas.microsoft.com/office/drawing/2014/main" id="{A4B18911-2D19-117A-4377-A2F4F24F461F}"/>
                    </a:ext>
                  </a:extLst>
                </p:cNvPr>
                <p:cNvSpPr/>
                <p:nvPr/>
              </p:nvSpPr>
              <p:spPr>
                <a:xfrm>
                  <a:off x="1633668" y="1436094"/>
                  <a:ext cx="187169" cy="101986"/>
                </a:xfrm>
                <a:custGeom>
                  <a:avLst/>
                  <a:gdLst>
                    <a:gd name="connsiteX0" fmla="*/ 0 w 238125"/>
                    <a:gd name="connsiteY0" fmla="*/ 140494 h 140494"/>
                    <a:gd name="connsiteX1" fmla="*/ 40481 w 238125"/>
                    <a:gd name="connsiteY1" fmla="*/ 88106 h 140494"/>
                    <a:gd name="connsiteX2" fmla="*/ 95250 w 238125"/>
                    <a:gd name="connsiteY2" fmla="*/ 57150 h 140494"/>
                    <a:gd name="connsiteX3" fmla="*/ 138112 w 238125"/>
                    <a:gd name="connsiteY3" fmla="*/ 30956 h 140494"/>
                    <a:gd name="connsiteX4" fmla="*/ 166687 w 238125"/>
                    <a:gd name="connsiteY4" fmla="*/ 21431 h 140494"/>
                    <a:gd name="connsiteX5" fmla="*/ 178594 w 238125"/>
                    <a:gd name="connsiteY5" fmla="*/ 7144 h 140494"/>
                    <a:gd name="connsiteX6" fmla="*/ 211931 w 238125"/>
                    <a:gd name="connsiteY6" fmla="*/ 0 h 140494"/>
                    <a:gd name="connsiteX7" fmla="*/ 223837 w 238125"/>
                    <a:gd name="connsiteY7" fmla="*/ 0 h 140494"/>
                    <a:gd name="connsiteX8" fmla="*/ 238125 w 238125"/>
                    <a:gd name="connsiteY8" fmla="*/ 26194 h 140494"/>
                    <a:gd name="connsiteX9" fmla="*/ 221456 w 238125"/>
                    <a:gd name="connsiteY9" fmla="*/ 42863 h 140494"/>
                    <a:gd name="connsiteX10" fmla="*/ 192881 w 238125"/>
                    <a:gd name="connsiteY10" fmla="*/ 47625 h 140494"/>
                    <a:gd name="connsiteX11" fmla="*/ 157162 w 238125"/>
                    <a:gd name="connsiteY11" fmla="*/ 66675 h 140494"/>
                    <a:gd name="connsiteX12" fmla="*/ 123825 w 238125"/>
                    <a:gd name="connsiteY12" fmla="*/ 88106 h 140494"/>
                    <a:gd name="connsiteX13" fmla="*/ 92869 w 238125"/>
                    <a:gd name="connsiteY13" fmla="*/ 104775 h 140494"/>
                    <a:gd name="connsiteX14" fmla="*/ 69056 w 238125"/>
                    <a:gd name="connsiteY14" fmla="*/ 138113 h 140494"/>
                    <a:gd name="connsiteX15" fmla="*/ 0 w 238125"/>
                    <a:gd name="connsiteY15"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140494">
                      <a:moveTo>
                        <a:pt x="0" y="140494"/>
                      </a:moveTo>
                      <a:lnTo>
                        <a:pt x="40481" y="88106"/>
                      </a:lnTo>
                      <a:lnTo>
                        <a:pt x="95250" y="57150"/>
                      </a:lnTo>
                      <a:lnTo>
                        <a:pt x="138112" y="30956"/>
                      </a:lnTo>
                      <a:lnTo>
                        <a:pt x="166687" y="21431"/>
                      </a:lnTo>
                      <a:lnTo>
                        <a:pt x="178594" y="7144"/>
                      </a:lnTo>
                      <a:lnTo>
                        <a:pt x="211931" y="0"/>
                      </a:lnTo>
                      <a:lnTo>
                        <a:pt x="223837" y="0"/>
                      </a:lnTo>
                      <a:lnTo>
                        <a:pt x="238125" y="26194"/>
                      </a:lnTo>
                      <a:lnTo>
                        <a:pt x="221456" y="42863"/>
                      </a:lnTo>
                      <a:lnTo>
                        <a:pt x="192881" y="47625"/>
                      </a:lnTo>
                      <a:lnTo>
                        <a:pt x="157162" y="66675"/>
                      </a:lnTo>
                      <a:lnTo>
                        <a:pt x="123825" y="88106"/>
                      </a:lnTo>
                      <a:lnTo>
                        <a:pt x="92869" y="104775"/>
                      </a:lnTo>
                      <a:lnTo>
                        <a:pt x="69056" y="138113"/>
                      </a:lnTo>
                      <a:lnTo>
                        <a:pt x="0" y="140494"/>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72E0D777-E3D9-0C93-63B7-0EF88311EB8E}"/>
                    </a:ext>
                  </a:extLst>
                </p:cNvPr>
                <p:cNvSpPr/>
                <p:nvPr/>
              </p:nvSpPr>
              <p:spPr>
                <a:xfrm>
                  <a:off x="1826451" y="1565737"/>
                  <a:ext cx="46792" cy="51857"/>
                </a:xfrm>
                <a:custGeom>
                  <a:avLst/>
                  <a:gdLst>
                    <a:gd name="connsiteX0" fmla="*/ 0 w 59531"/>
                    <a:gd name="connsiteY0" fmla="*/ 50006 h 71437"/>
                    <a:gd name="connsiteX1" fmla="*/ 54768 w 59531"/>
                    <a:gd name="connsiteY1" fmla="*/ 0 h 71437"/>
                    <a:gd name="connsiteX2" fmla="*/ 59531 w 59531"/>
                    <a:gd name="connsiteY2" fmla="*/ 40481 h 71437"/>
                    <a:gd name="connsiteX3" fmla="*/ 47625 w 59531"/>
                    <a:gd name="connsiteY3" fmla="*/ 71437 h 71437"/>
                    <a:gd name="connsiteX4" fmla="*/ 0 w 59531"/>
                    <a:gd name="connsiteY4" fmla="*/ 50006 h 7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 h="71437">
                      <a:moveTo>
                        <a:pt x="0" y="50006"/>
                      </a:moveTo>
                      <a:lnTo>
                        <a:pt x="54768" y="0"/>
                      </a:lnTo>
                      <a:lnTo>
                        <a:pt x="59531" y="40481"/>
                      </a:lnTo>
                      <a:lnTo>
                        <a:pt x="47625" y="71437"/>
                      </a:lnTo>
                      <a:lnTo>
                        <a:pt x="0" y="50006"/>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134FD784-8D80-96B3-3A15-FA06EE97E7B8}"/>
                    </a:ext>
                  </a:extLst>
                </p:cNvPr>
                <p:cNvSpPr/>
                <p:nvPr/>
              </p:nvSpPr>
              <p:spPr>
                <a:xfrm>
                  <a:off x="1738482" y="1493137"/>
                  <a:ext cx="97328" cy="76058"/>
                </a:xfrm>
                <a:custGeom>
                  <a:avLst/>
                  <a:gdLst>
                    <a:gd name="connsiteX0" fmla="*/ 0 w 123825"/>
                    <a:gd name="connsiteY0" fmla="*/ 104775 h 104775"/>
                    <a:gd name="connsiteX1" fmla="*/ 47625 w 123825"/>
                    <a:gd name="connsiteY1" fmla="*/ 50007 h 104775"/>
                    <a:gd name="connsiteX2" fmla="*/ 95250 w 123825"/>
                    <a:gd name="connsiteY2" fmla="*/ 19050 h 104775"/>
                    <a:gd name="connsiteX3" fmla="*/ 111919 w 123825"/>
                    <a:gd name="connsiteY3" fmla="*/ 0 h 104775"/>
                    <a:gd name="connsiteX4" fmla="*/ 123825 w 123825"/>
                    <a:gd name="connsiteY4" fmla="*/ 33338 h 104775"/>
                    <a:gd name="connsiteX5" fmla="*/ 116681 w 123825"/>
                    <a:gd name="connsiteY5" fmla="*/ 45244 h 104775"/>
                    <a:gd name="connsiteX6" fmla="*/ 83344 w 123825"/>
                    <a:gd name="connsiteY6" fmla="*/ 69057 h 104775"/>
                    <a:gd name="connsiteX7" fmla="*/ 50006 w 123825"/>
                    <a:gd name="connsiteY7" fmla="*/ 102394 h 104775"/>
                    <a:gd name="connsiteX8" fmla="*/ 0 w 123825"/>
                    <a:gd name="connsiteY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104775">
                      <a:moveTo>
                        <a:pt x="0" y="104775"/>
                      </a:moveTo>
                      <a:lnTo>
                        <a:pt x="47625" y="50007"/>
                      </a:lnTo>
                      <a:lnTo>
                        <a:pt x="95250" y="19050"/>
                      </a:lnTo>
                      <a:lnTo>
                        <a:pt x="111919" y="0"/>
                      </a:lnTo>
                      <a:lnTo>
                        <a:pt x="123825" y="33338"/>
                      </a:lnTo>
                      <a:lnTo>
                        <a:pt x="116681" y="45244"/>
                      </a:lnTo>
                      <a:lnTo>
                        <a:pt x="83344" y="69057"/>
                      </a:lnTo>
                      <a:lnTo>
                        <a:pt x="50006" y="102394"/>
                      </a:lnTo>
                      <a:lnTo>
                        <a:pt x="0" y="10477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8955C0E4-D2C2-7386-4338-D12C1917194D}"/>
                    </a:ext>
                  </a:extLst>
                </p:cNvPr>
                <p:cNvSpPr/>
                <p:nvPr/>
              </p:nvSpPr>
              <p:spPr>
                <a:xfrm>
                  <a:off x="4328900" y="590820"/>
                  <a:ext cx="168452" cy="96800"/>
                </a:xfrm>
                <a:custGeom>
                  <a:avLst/>
                  <a:gdLst>
                    <a:gd name="connsiteX0" fmla="*/ 0 w 214312"/>
                    <a:gd name="connsiteY0" fmla="*/ 45244 h 133350"/>
                    <a:gd name="connsiteX1" fmla="*/ 30956 w 214312"/>
                    <a:gd name="connsiteY1" fmla="*/ 0 h 133350"/>
                    <a:gd name="connsiteX2" fmla="*/ 214312 w 214312"/>
                    <a:gd name="connsiteY2" fmla="*/ 4762 h 133350"/>
                    <a:gd name="connsiteX3" fmla="*/ 176212 w 214312"/>
                    <a:gd name="connsiteY3" fmla="*/ 78581 h 133350"/>
                    <a:gd name="connsiteX4" fmla="*/ 130969 w 214312"/>
                    <a:gd name="connsiteY4" fmla="*/ 133350 h 133350"/>
                    <a:gd name="connsiteX5" fmla="*/ 80962 w 214312"/>
                    <a:gd name="connsiteY5" fmla="*/ 100012 h 133350"/>
                    <a:gd name="connsiteX6" fmla="*/ 0 w 214312"/>
                    <a:gd name="connsiteY6" fmla="*/ 4524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133350">
                      <a:moveTo>
                        <a:pt x="0" y="45244"/>
                      </a:moveTo>
                      <a:lnTo>
                        <a:pt x="30956" y="0"/>
                      </a:lnTo>
                      <a:lnTo>
                        <a:pt x="214312" y="4762"/>
                      </a:lnTo>
                      <a:lnTo>
                        <a:pt x="176212" y="78581"/>
                      </a:lnTo>
                      <a:lnTo>
                        <a:pt x="130969" y="133350"/>
                      </a:lnTo>
                      <a:lnTo>
                        <a:pt x="80962" y="100012"/>
                      </a:lnTo>
                      <a:lnTo>
                        <a:pt x="0" y="45244"/>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D21FE369-48C8-FB50-405A-A63B8FFB6D5E}"/>
                    </a:ext>
                  </a:extLst>
                </p:cNvPr>
                <p:cNvSpPr/>
                <p:nvPr/>
              </p:nvSpPr>
              <p:spPr>
                <a:xfrm>
                  <a:off x="4458047" y="589092"/>
                  <a:ext cx="320059" cy="195329"/>
                </a:xfrm>
                <a:custGeom>
                  <a:avLst/>
                  <a:gdLst>
                    <a:gd name="connsiteX0" fmla="*/ 0 w 407194"/>
                    <a:gd name="connsiteY0" fmla="*/ 161925 h 269081"/>
                    <a:gd name="connsiteX1" fmla="*/ 71438 w 407194"/>
                    <a:gd name="connsiteY1" fmla="*/ 66675 h 269081"/>
                    <a:gd name="connsiteX2" fmla="*/ 128588 w 407194"/>
                    <a:gd name="connsiteY2" fmla="*/ 11906 h 269081"/>
                    <a:gd name="connsiteX3" fmla="*/ 157163 w 407194"/>
                    <a:gd name="connsiteY3" fmla="*/ 0 h 269081"/>
                    <a:gd name="connsiteX4" fmla="*/ 407194 w 407194"/>
                    <a:gd name="connsiteY4" fmla="*/ 0 h 269081"/>
                    <a:gd name="connsiteX5" fmla="*/ 338138 w 407194"/>
                    <a:gd name="connsiteY5" fmla="*/ 40481 h 269081"/>
                    <a:gd name="connsiteX6" fmla="*/ 264319 w 407194"/>
                    <a:gd name="connsiteY6" fmla="*/ 92868 h 269081"/>
                    <a:gd name="connsiteX7" fmla="*/ 221456 w 407194"/>
                    <a:gd name="connsiteY7" fmla="*/ 147637 h 269081"/>
                    <a:gd name="connsiteX8" fmla="*/ 159544 w 407194"/>
                    <a:gd name="connsiteY8" fmla="*/ 204787 h 269081"/>
                    <a:gd name="connsiteX9" fmla="*/ 114300 w 407194"/>
                    <a:gd name="connsiteY9" fmla="*/ 269081 h 269081"/>
                    <a:gd name="connsiteX10" fmla="*/ 78581 w 407194"/>
                    <a:gd name="connsiteY10" fmla="*/ 233362 h 269081"/>
                    <a:gd name="connsiteX11" fmla="*/ 0 w 407194"/>
                    <a:gd name="connsiteY11" fmla="*/ 16192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194" h="269081">
                      <a:moveTo>
                        <a:pt x="0" y="161925"/>
                      </a:moveTo>
                      <a:lnTo>
                        <a:pt x="71438" y="66675"/>
                      </a:lnTo>
                      <a:lnTo>
                        <a:pt x="128588" y="11906"/>
                      </a:lnTo>
                      <a:lnTo>
                        <a:pt x="157163" y="0"/>
                      </a:lnTo>
                      <a:lnTo>
                        <a:pt x="407194" y="0"/>
                      </a:lnTo>
                      <a:lnTo>
                        <a:pt x="338138" y="40481"/>
                      </a:lnTo>
                      <a:lnTo>
                        <a:pt x="264319" y="92868"/>
                      </a:lnTo>
                      <a:lnTo>
                        <a:pt x="221456" y="147637"/>
                      </a:lnTo>
                      <a:lnTo>
                        <a:pt x="159544" y="204787"/>
                      </a:lnTo>
                      <a:lnTo>
                        <a:pt x="114300" y="269081"/>
                      </a:lnTo>
                      <a:lnTo>
                        <a:pt x="78581" y="233362"/>
                      </a:lnTo>
                      <a:lnTo>
                        <a:pt x="0" y="16192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DF922FE6-DA44-00EA-CF46-25D42C739450}"/>
                    </a:ext>
                  </a:extLst>
                </p:cNvPr>
                <p:cNvSpPr/>
                <p:nvPr/>
              </p:nvSpPr>
              <p:spPr>
                <a:xfrm>
                  <a:off x="4564733" y="608106"/>
                  <a:ext cx="718729" cy="261015"/>
                </a:xfrm>
                <a:custGeom>
                  <a:avLst/>
                  <a:gdLst>
                    <a:gd name="connsiteX0" fmla="*/ 0 w 914400"/>
                    <a:gd name="connsiteY0" fmla="*/ 273844 h 359569"/>
                    <a:gd name="connsiteX1" fmla="*/ 78582 w 914400"/>
                    <a:gd name="connsiteY1" fmla="*/ 178594 h 359569"/>
                    <a:gd name="connsiteX2" fmla="*/ 159544 w 914400"/>
                    <a:gd name="connsiteY2" fmla="*/ 119063 h 359569"/>
                    <a:gd name="connsiteX3" fmla="*/ 257175 w 914400"/>
                    <a:gd name="connsiteY3" fmla="*/ 66675 h 359569"/>
                    <a:gd name="connsiteX4" fmla="*/ 352425 w 914400"/>
                    <a:gd name="connsiteY4" fmla="*/ 30957 h 359569"/>
                    <a:gd name="connsiteX5" fmla="*/ 438150 w 914400"/>
                    <a:gd name="connsiteY5" fmla="*/ 2382 h 359569"/>
                    <a:gd name="connsiteX6" fmla="*/ 466725 w 914400"/>
                    <a:gd name="connsiteY6" fmla="*/ 0 h 359569"/>
                    <a:gd name="connsiteX7" fmla="*/ 500063 w 914400"/>
                    <a:gd name="connsiteY7" fmla="*/ 16669 h 359569"/>
                    <a:gd name="connsiteX8" fmla="*/ 600075 w 914400"/>
                    <a:gd name="connsiteY8" fmla="*/ 9525 h 359569"/>
                    <a:gd name="connsiteX9" fmla="*/ 692944 w 914400"/>
                    <a:gd name="connsiteY9" fmla="*/ 16669 h 359569"/>
                    <a:gd name="connsiteX10" fmla="*/ 797719 w 914400"/>
                    <a:gd name="connsiteY10" fmla="*/ 23813 h 359569"/>
                    <a:gd name="connsiteX11" fmla="*/ 890588 w 914400"/>
                    <a:gd name="connsiteY11" fmla="*/ 40482 h 359569"/>
                    <a:gd name="connsiteX12" fmla="*/ 914400 w 914400"/>
                    <a:gd name="connsiteY12" fmla="*/ 119063 h 359569"/>
                    <a:gd name="connsiteX13" fmla="*/ 847725 w 914400"/>
                    <a:gd name="connsiteY13" fmla="*/ 111919 h 359569"/>
                    <a:gd name="connsiteX14" fmla="*/ 788194 w 914400"/>
                    <a:gd name="connsiteY14" fmla="*/ 97632 h 359569"/>
                    <a:gd name="connsiteX15" fmla="*/ 714375 w 914400"/>
                    <a:gd name="connsiteY15" fmla="*/ 95250 h 359569"/>
                    <a:gd name="connsiteX16" fmla="*/ 645319 w 914400"/>
                    <a:gd name="connsiteY16" fmla="*/ 85725 h 359569"/>
                    <a:gd name="connsiteX17" fmla="*/ 592932 w 914400"/>
                    <a:gd name="connsiteY17" fmla="*/ 83344 h 359569"/>
                    <a:gd name="connsiteX18" fmla="*/ 540544 w 914400"/>
                    <a:gd name="connsiteY18" fmla="*/ 83344 h 359569"/>
                    <a:gd name="connsiteX19" fmla="*/ 511969 w 914400"/>
                    <a:gd name="connsiteY19" fmla="*/ 85725 h 359569"/>
                    <a:gd name="connsiteX20" fmla="*/ 502444 w 914400"/>
                    <a:gd name="connsiteY20" fmla="*/ 111919 h 359569"/>
                    <a:gd name="connsiteX21" fmla="*/ 452438 w 914400"/>
                    <a:gd name="connsiteY21" fmla="*/ 128588 h 359569"/>
                    <a:gd name="connsiteX22" fmla="*/ 402432 w 914400"/>
                    <a:gd name="connsiteY22" fmla="*/ 147638 h 359569"/>
                    <a:gd name="connsiteX23" fmla="*/ 335757 w 914400"/>
                    <a:gd name="connsiteY23" fmla="*/ 173832 h 359569"/>
                    <a:gd name="connsiteX24" fmla="*/ 257175 w 914400"/>
                    <a:gd name="connsiteY24" fmla="*/ 204788 h 359569"/>
                    <a:gd name="connsiteX25" fmla="*/ 202407 w 914400"/>
                    <a:gd name="connsiteY25" fmla="*/ 238125 h 359569"/>
                    <a:gd name="connsiteX26" fmla="*/ 164307 w 914400"/>
                    <a:gd name="connsiteY26" fmla="*/ 276225 h 359569"/>
                    <a:gd name="connsiteX27" fmla="*/ 135732 w 914400"/>
                    <a:gd name="connsiteY27" fmla="*/ 316707 h 359569"/>
                    <a:gd name="connsiteX28" fmla="*/ 85725 w 914400"/>
                    <a:gd name="connsiteY28" fmla="*/ 359569 h 359569"/>
                    <a:gd name="connsiteX29" fmla="*/ 0 w 914400"/>
                    <a:gd name="connsiteY29" fmla="*/ 273844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0" h="359569">
                      <a:moveTo>
                        <a:pt x="0" y="273844"/>
                      </a:moveTo>
                      <a:lnTo>
                        <a:pt x="78582" y="178594"/>
                      </a:lnTo>
                      <a:lnTo>
                        <a:pt x="159544" y="119063"/>
                      </a:lnTo>
                      <a:lnTo>
                        <a:pt x="257175" y="66675"/>
                      </a:lnTo>
                      <a:lnTo>
                        <a:pt x="352425" y="30957"/>
                      </a:lnTo>
                      <a:lnTo>
                        <a:pt x="438150" y="2382"/>
                      </a:lnTo>
                      <a:lnTo>
                        <a:pt x="466725" y="0"/>
                      </a:lnTo>
                      <a:lnTo>
                        <a:pt x="500063" y="16669"/>
                      </a:lnTo>
                      <a:lnTo>
                        <a:pt x="600075" y="9525"/>
                      </a:lnTo>
                      <a:lnTo>
                        <a:pt x="692944" y="16669"/>
                      </a:lnTo>
                      <a:lnTo>
                        <a:pt x="797719" y="23813"/>
                      </a:lnTo>
                      <a:lnTo>
                        <a:pt x="890588" y="40482"/>
                      </a:lnTo>
                      <a:lnTo>
                        <a:pt x="914400" y="119063"/>
                      </a:lnTo>
                      <a:lnTo>
                        <a:pt x="847725" y="111919"/>
                      </a:lnTo>
                      <a:lnTo>
                        <a:pt x="788194" y="97632"/>
                      </a:lnTo>
                      <a:lnTo>
                        <a:pt x="714375" y="95250"/>
                      </a:lnTo>
                      <a:lnTo>
                        <a:pt x="645319" y="85725"/>
                      </a:lnTo>
                      <a:lnTo>
                        <a:pt x="592932" y="83344"/>
                      </a:lnTo>
                      <a:lnTo>
                        <a:pt x="540544" y="83344"/>
                      </a:lnTo>
                      <a:lnTo>
                        <a:pt x="511969" y="85725"/>
                      </a:lnTo>
                      <a:lnTo>
                        <a:pt x="502444" y="111919"/>
                      </a:lnTo>
                      <a:lnTo>
                        <a:pt x="452438" y="128588"/>
                      </a:lnTo>
                      <a:lnTo>
                        <a:pt x="402432" y="147638"/>
                      </a:lnTo>
                      <a:lnTo>
                        <a:pt x="335757" y="173832"/>
                      </a:lnTo>
                      <a:lnTo>
                        <a:pt x="257175" y="204788"/>
                      </a:lnTo>
                      <a:lnTo>
                        <a:pt x="202407" y="238125"/>
                      </a:lnTo>
                      <a:lnTo>
                        <a:pt x="164307" y="276225"/>
                      </a:lnTo>
                      <a:lnTo>
                        <a:pt x="135732" y="316707"/>
                      </a:lnTo>
                      <a:lnTo>
                        <a:pt x="85725" y="359569"/>
                      </a:lnTo>
                      <a:lnTo>
                        <a:pt x="0" y="273844"/>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FD49E382-D159-5112-235F-4A2574667838}"/>
                    </a:ext>
                  </a:extLst>
                </p:cNvPr>
                <p:cNvSpPr/>
                <p:nvPr/>
              </p:nvSpPr>
              <p:spPr>
                <a:xfrm>
                  <a:off x="4632114" y="730835"/>
                  <a:ext cx="690654" cy="231629"/>
                </a:xfrm>
                <a:custGeom>
                  <a:avLst/>
                  <a:gdLst>
                    <a:gd name="connsiteX0" fmla="*/ 0 w 878682"/>
                    <a:gd name="connsiteY0" fmla="*/ 228600 h 319088"/>
                    <a:gd name="connsiteX1" fmla="*/ 80963 w 878682"/>
                    <a:gd name="connsiteY1" fmla="*/ 150019 h 319088"/>
                    <a:gd name="connsiteX2" fmla="*/ 159544 w 878682"/>
                    <a:gd name="connsiteY2" fmla="*/ 95250 h 319088"/>
                    <a:gd name="connsiteX3" fmla="*/ 242888 w 878682"/>
                    <a:gd name="connsiteY3" fmla="*/ 52388 h 319088"/>
                    <a:gd name="connsiteX4" fmla="*/ 330994 w 878682"/>
                    <a:gd name="connsiteY4" fmla="*/ 16669 h 319088"/>
                    <a:gd name="connsiteX5" fmla="*/ 419100 w 878682"/>
                    <a:gd name="connsiteY5" fmla="*/ 2381 h 319088"/>
                    <a:gd name="connsiteX6" fmla="*/ 445294 w 878682"/>
                    <a:gd name="connsiteY6" fmla="*/ 0 h 319088"/>
                    <a:gd name="connsiteX7" fmla="*/ 476250 w 878682"/>
                    <a:gd name="connsiteY7" fmla="*/ 23813 h 319088"/>
                    <a:gd name="connsiteX8" fmla="*/ 569119 w 878682"/>
                    <a:gd name="connsiteY8" fmla="*/ 21431 h 319088"/>
                    <a:gd name="connsiteX9" fmla="*/ 669132 w 878682"/>
                    <a:gd name="connsiteY9" fmla="*/ 30956 h 319088"/>
                    <a:gd name="connsiteX10" fmla="*/ 742950 w 878682"/>
                    <a:gd name="connsiteY10" fmla="*/ 47625 h 319088"/>
                    <a:gd name="connsiteX11" fmla="*/ 807244 w 878682"/>
                    <a:gd name="connsiteY11" fmla="*/ 64294 h 319088"/>
                    <a:gd name="connsiteX12" fmla="*/ 862013 w 878682"/>
                    <a:gd name="connsiteY12" fmla="*/ 80963 h 319088"/>
                    <a:gd name="connsiteX13" fmla="*/ 878682 w 878682"/>
                    <a:gd name="connsiteY13" fmla="*/ 147638 h 319088"/>
                    <a:gd name="connsiteX14" fmla="*/ 809625 w 878682"/>
                    <a:gd name="connsiteY14" fmla="*/ 130969 h 319088"/>
                    <a:gd name="connsiteX15" fmla="*/ 723900 w 878682"/>
                    <a:gd name="connsiteY15" fmla="*/ 107156 h 319088"/>
                    <a:gd name="connsiteX16" fmla="*/ 654844 w 878682"/>
                    <a:gd name="connsiteY16" fmla="*/ 95250 h 319088"/>
                    <a:gd name="connsiteX17" fmla="*/ 576263 w 878682"/>
                    <a:gd name="connsiteY17" fmla="*/ 83344 h 319088"/>
                    <a:gd name="connsiteX18" fmla="*/ 509588 w 878682"/>
                    <a:gd name="connsiteY18" fmla="*/ 83344 h 319088"/>
                    <a:gd name="connsiteX19" fmla="*/ 495300 w 878682"/>
                    <a:gd name="connsiteY19" fmla="*/ 83344 h 319088"/>
                    <a:gd name="connsiteX20" fmla="*/ 481013 w 878682"/>
                    <a:gd name="connsiteY20" fmla="*/ 109538 h 319088"/>
                    <a:gd name="connsiteX21" fmla="*/ 416719 w 878682"/>
                    <a:gd name="connsiteY21" fmla="*/ 111919 h 319088"/>
                    <a:gd name="connsiteX22" fmla="*/ 359569 w 878682"/>
                    <a:gd name="connsiteY22" fmla="*/ 130969 h 319088"/>
                    <a:gd name="connsiteX23" fmla="*/ 283369 w 878682"/>
                    <a:gd name="connsiteY23" fmla="*/ 169069 h 319088"/>
                    <a:gd name="connsiteX24" fmla="*/ 211932 w 878682"/>
                    <a:gd name="connsiteY24" fmla="*/ 197644 h 319088"/>
                    <a:gd name="connsiteX25" fmla="*/ 142875 w 878682"/>
                    <a:gd name="connsiteY25" fmla="*/ 240506 h 319088"/>
                    <a:gd name="connsiteX26" fmla="*/ 100013 w 878682"/>
                    <a:gd name="connsiteY26" fmla="*/ 292894 h 319088"/>
                    <a:gd name="connsiteX27" fmla="*/ 71438 w 878682"/>
                    <a:gd name="connsiteY27" fmla="*/ 319088 h 319088"/>
                    <a:gd name="connsiteX28" fmla="*/ 0 w 878682"/>
                    <a:gd name="connsiteY28" fmla="*/ 22860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8682" h="319088">
                      <a:moveTo>
                        <a:pt x="0" y="228600"/>
                      </a:moveTo>
                      <a:lnTo>
                        <a:pt x="80963" y="150019"/>
                      </a:lnTo>
                      <a:lnTo>
                        <a:pt x="159544" y="95250"/>
                      </a:lnTo>
                      <a:lnTo>
                        <a:pt x="242888" y="52388"/>
                      </a:lnTo>
                      <a:lnTo>
                        <a:pt x="330994" y="16669"/>
                      </a:lnTo>
                      <a:lnTo>
                        <a:pt x="419100" y="2381"/>
                      </a:lnTo>
                      <a:lnTo>
                        <a:pt x="445294" y="0"/>
                      </a:lnTo>
                      <a:lnTo>
                        <a:pt x="476250" y="23813"/>
                      </a:lnTo>
                      <a:lnTo>
                        <a:pt x="569119" y="21431"/>
                      </a:lnTo>
                      <a:lnTo>
                        <a:pt x="669132" y="30956"/>
                      </a:lnTo>
                      <a:lnTo>
                        <a:pt x="742950" y="47625"/>
                      </a:lnTo>
                      <a:lnTo>
                        <a:pt x="807244" y="64294"/>
                      </a:lnTo>
                      <a:lnTo>
                        <a:pt x="862013" y="80963"/>
                      </a:lnTo>
                      <a:lnTo>
                        <a:pt x="878682" y="147638"/>
                      </a:lnTo>
                      <a:lnTo>
                        <a:pt x="809625" y="130969"/>
                      </a:lnTo>
                      <a:lnTo>
                        <a:pt x="723900" y="107156"/>
                      </a:lnTo>
                      <a:lnTo>
                        <a:pt x="654844" y="95250"/>
                      </a:lnTo>
                      <a:lnTo>
                        <a:pt x="576263" y="83344"/>
                      </a:lnTo>
                      <a:lnTo>
                        <a:pt x="509588" y="83344"/>
                      </a:lnTo>
                      <a:lnTo>
                        <a:pt x="495300" y="83344"/>
                      </a:lnTo>
                      <a:lnTo>
                        <a:pt x="481013" y="109538"/>
                      </a:lnTo>
                      <a:lnTo>
                        <a:pt x="416719" y="111919"/>
                      </a:lnTo>
                      <a:lnTo>
                        <a:pt x="359569" y="130969"/>
                      </a:lnTo>
                      <a:lnTo>
                        <a:pt x="283369" y="169069"/>
                      </a:lnTo>
                      <a:lnTo>
                        <a:pt x="211932" y="197644"/>
                      </a:lnTo>
                      <a:lnTo>
                        <a:pt x="142875" y="240506"/>
                      </a:lnTo>
                      <a:lnTo>
                        <a:pt x="100013" y="292894"/>
                      </a:lnTo>
                      <a:lnTo>
                        <a:pt x="71438" y="319088"/>
                      </a:lnTo>
                      <a:lnTo>
                        <a:pt x="0" y="22860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B84EE277-2057-FBA0-8200-BB910980AE12}"/>
                    </a:ext>
                  </a:extLst>
                </p:cNvPr>
                <p:cNvSpPr/>
                <p:nvPr/>
              </p:nvSpPr>
              <p:spPr>
                <a:xfrm>
                  <a:off x="4686393" y="848378"/>
                  <a:ext cx="640118" cy="188414"/>
                </a:xfrm>
                <a:custGeom>
                  <a:avLst/>
                  <a:gdLst>
                    <a:gd name="connsiteX0" fmla="*/ 0 w 814387"/>
                    <a:gd name="connsiteY0" fmla="*/ 176213 h 259556"/>
                    <a:gd name="connsiteX1" fmla="*/ 95250 w 814387"/>
                    <a:gd name="connsiteY1" fmla="*/ 107156 h 259556"/>
                    <a:gd name="connsiteX2" fmla="*/ 204787 w 814387"/>
                    <a:gd name="connsiteY2" fmla="*/ 57150 h 259556"/>
                    <a:gd name="connsiteX3" fmla="*/ 311943 w 814387"/>
                    <a:gd name="connsiteY3" fmla="*/ 11906 h 259556"/>
                    <a:gd name="connsiteX4" fmla="*/ 423862 w 814387"/>
                    <a:gd name="connsiteY4" fmla="*/ 0 h 259556"/>
                    <a:gd name="connsiteX5" fmla="*/ 457200 w 814387"/>
                    <a:gd name="connsiteY5" fmla="*/ 14288 h 259556"/>
                    <a:gd name="connsiteX6" fmla="*/ 561975 w 814387"/>
                    <a:gd name="connsiteY6" fmla="*/ 23813 h 259556"/>
                    <a:gd name="connsiteX7" fmla="*/ 671512 w 814387"/>
                    <a:gd name="connsiteY7" fmla="*/ 54769 h 259556"/>
                    <a:gd name="connsiteX8" fmla="*/ 750093 w 814387"/>
                    <a:gd name="connsiteY8" fmla="*/ 85725 h 259556"/>
                    <a:gd name="connsiteX9" fmla="*/ 814387 w 814387"/>
                    <a:gd name="connsiteY9" fmla="*/ 95250 h 259556"/>
                    <a:gd name="connsiteX10" fmla="*/ 800100 w 814387"/>
                    <a:gd name="connsiteY10" fmla="*/ 171450 h 259556"/>
                    <a:gd name="connsiteX11" fmla="*/ 735806 w 814387"/>
                    <a:gd name="connsiteY11" fmla="*/ 130969 h 259556"/>
                    <a:gd name="connsiteX12" fmla="*/ 681037 w 814387"/>
                    <a:gd name="connsiteY12" fmla="*/ 111919 h 259556"/>
                    <a:gd name="connsiteX13" fmla="*/ 597693 w 814387"/>
                    <a:gd name="connsiteY13" fmla="*/ 90488 h 259556"/>
                    <a:gd name="connsiteX14" fmla="*/ 521493 w 814387"/>
                    <a:gd name="connsiteY14" fmla="*/ 78581 h 259556"/>
                    <a:gd name="connsiteX15" fmla="*/ 464343 w 814387"/>
                    <a:gd name="connsiteY15" fmla="*/ 71438 h 259556"/>
                    <a:gd name="connsiteX16" fmla="*/ 452437 w 814387"/>
                    <a:gd name="connsiteY16" fmla="*/ 71438 h 259556"/>
                    <a:gd name="connsiteX17" fmla="*/ 440531 w 814387"/>
                    <a:gd name="connsiteY17" fmla="*/ 88106 h 259556"/>
                    <a:gd name="connsiteX18" fmla="*/ 378618 w 814387"/>
                    <a:gd name="connsiteY18" fmla="*/ 92869 h 259556"/>
                    <a:gd name="connsiteX19" fmla="*/ 304800 w 814387"/>
                    <a:gd name="connsiteY19" fmla="*/ 111919 h 259556"/>
                    <a:gd name="connsiteX20" fmla="*/ 233362 w 814387"/>
                    <a:gd name="connsiteY20" fmla="*/ 128588 h 259556"/>
                    <a:gd name="connsiteX21" fmla="*/ 159543 w 814387"/>
                    <a:gd name="connsiteY21" fmla="*/ 164306 h 259556"/>
                    <a:gd name="connsiteX22" fmla="*/ 104775 w 814387"/>
                    <a:gd name="connsiteY22" fmla="*/ 211931 h 259556"/>
                    <a:gd name="connsiteX23" fmla="*/ 71437 w 814387"/>
                    <a:gd name="connsiteY23" fmla="*/ 242888 h 259556"/>
                    <a:gd name="connsiteX24" fmla="*/ 45243 w 814387"/>
                    <a:gd name="connsiteY24" fmla="*/ 259556 h 259556"/>
                    <a:gd name="connsiteX25" fmla="*/ 0 w 814387"/>
                    <a:gd name="connsiteY25" fmla="*/ 176213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387" h="259556">
                      <a:moveTo>
                        <a:pt x="0" y="176213"/>
                      </a:moveTo>
                      <a:lnTo>
                        <a:pt x="95250" y="107156"/>
                      </a:lnTo>
                      <a:lnTo>
                        <a:pt x="204787" y="57150"/>
                      </a:lnTo>
                      <a:lnTo>
                        <a:pt x="311943" y="11906"/>
                      </a:lnTo>
                      <a:lnTo>
                        <a:pt x="423862" y="0"/>
                      </a:lnTo>
                      <a:lnTo>
                        <a:pt x="457200" y="14288"/>
                      </a:lnTo>
                      <a:lnTo>
                        <a:pt x="561975" y="23813"/>
                      </a:lnTo>
                      <a:lnTo>
                        <a:pt x="671512" y="54769"/>
                      </a:lnTo>
                      <a:lnTo>
                        <a:pt x="750093" y="85725"/>
                      </a:lnTo>
                      <a:lnTo>
                        <a:pt x="814387" y="95250"/>
                      </a:lnTo>
                      <a:lnTo>
                        <a:pt x="800100" y="171450"/>
                      </a:lnTo>
                      <a:lnTo>
                        <a:pt x="735806" y="130969"/>
                      </a:lnTo>
                      <a:lnTo>
                        <a:pt x="681037" y="111919"/>
                      </a:lnTo>
                      <a:lnTo>
                        <a:pt x="597693" y="90488"/>
                      </a:lnTo>
                      <a:lnTo>
                        <a:pt x="521493" y="78581"/>
                      </a:lnTo>
                      <a:lnTo>
                        <a:pt x="464343" y="71438"/>
                      </a:lnTo>
                      <a:lnTo>
                        <a:pt x="452437" y="71438"/>
                      </a:lnTo>
                      <a:lnTo>
                        <a:pt x="440531" y="88106"/>
                      </a:lnTo>
                      <a:lnTo>
                        <a:pt x="378618" y="92869"/>
                      </a:lnTo>
                      <a:lnTo>
                        <a:pt x="304800" y="111919"/>
                      </a:lnTo>
                      <a:lnTo>
                        <a:pt x="233362" y="128588"/>
                      </a:lnTo>
                      <a:lnTo>
                        <a:pt x="159543" y="164306"/>
                      </a:lnTo>
                      <a:lnTo>
                        <a:pt x="104775" y="211931"/>
                      </a:lnTo>
                      <a:lnTo>
                        <a:pt x="71437" y="242888"/>
                      </a:lnTo>
                      <a:lnTo>
                        <a:pt x="45243" y="259556"/>
                      </a:lnTo>
                      <a:lnTo>
                        <a:pt x="0" y="176213"/>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73FEEA0A-D8BF-0157-2892-F0D7F172C64C}"/>
                    </a:ext>
                  </a:extLst>
                </p:cNvPr>
                <p:cNvSpPr/>
                <p:nvPr/>
              </p:nvSpPr>
              <p:spPr>
                <a:xfrm>
                  <a:off x="4718212" y="946907"/>
                  <a:ext cx="587710" cy="165944"/>
                </a:xfrm>
                <a:custGeom>
                  <a:avLst/>
                  <a:gdLst>
                    <a:gd name="connsiteX0" fmla="*/ 0 w 747712"/>
                    <a:gd name="connsiteY0" fmla="*/ 145257 h 228600"/>
                    <a:gd name="connsiteX1" fmla="*/ 76200 w 747712"/>
                    <a:gd name="connsiteY1" fmla="*/ 80963 h 228600"/>
                    <a:gd name="connsiteX2" fmla="*/ 171450 w 747712"/>
                    <a:gd name="connsiteY2" fmla="*/ 42863 h 228600"/>
                    <a:gd name="connsiteX3" fmla="*/ 238125 w 747712"/>
                    <a:gd name="connsiteY3" fmla="*/ 19050 h 228600"/>
                    <a:gd name="connsiteX4" fmla="*/ 290512 w 747712"/>
                    <a:gd name="connsiteY4" fmla="*/ 9525 h 228600"/>
                    <a:gd name="connsiteX5" fmla="*/ 350044 w 747712"/>
                    <a:gd name="connsiteY5" fmla="*/ 0 h 228600"/>
                    <a:gd name="connsiteX6" fmla="*/ 402431 w 747712"/>
                    <a:gd name="connsiteY6" fmla="*/ 0 h 228600"/>
                    <a:gd name="connsiteX7" fmla="*/ 428625 w 747712"/>
                    <a:gd name="connsiteY7" fmla="*/ 16669 h 228600"/>
                    <a:gd name="connsiteX8" fmla="*/ 509587 w 747712"/>
                    <a:gd name="connsiteY8" fmla="*/ 28575 h 228600"/>
                    <a:gd name="connsiteX9" fmla="*/ 592931 w 747712"/>
                    <a:gd name="connsiteY9" fmla="*/ 57150 h 228600"/>
                    <a:gd name="connsiteX10" fmla="*/ 657225 w 747712"/>
                    <a:gd name="connsiteY10" fmla="*/ 83344 h 228600"/>
                    <a:gd name="connsiteX11" fmla="*/ 709612 w 747712"/>
                    <a:gd name="connsiteY11" fmla="*/ 107157 h 228600"/>
                    <a:gd name="connsiteX12" fmla="*/ 747712 w 747712"/>
                    <a:gd name="connsiteY12" fmla="*/ 116682 h 228600"/>
                    <a:gd name="connsiteX13" fmla="*/ 745331 w 747712"/>
                    <a:gd name="connsiteY13" fmla="*/ 164307 h 228600"/>
                    <a:gd name="connsiteX14" fmla="*/ 700087 w 747712"/>
                    <a:gd name="connsiteY14" fmla="*/ 145257 h 228600"/>
                    <a:gd name="connsiteX15" fmla="*/ 657225 w 747712"/>
                    <a:gd name="connsiteY15" fmla="*/ 126207 h 228600"/>
                    <a:gd name="connsiteX16" fmla="*/ 566737 w 747712"/>
                    <a:gd name="connsiteY16" fmla="*/ 102394 h 228600"/>
                    <a:gd name="connsiteX17" fmla="*/ 519112 w 747712"/>
                    <a:gd name="connsiteY17" fmla="*/ 83344 h 228600"/>
                    <a:gd name="connsiteX18" fmla="*/ 466725 w 747712"/>
                    <a:gd name="connsiteY18" fmla="*/ 71438 h 228600"/>
                    <a:gd name="connsiteX19" fmla="*/ 447675 w 747712"/>
                    <a:gd name="connsiteY19" fmla="*/ 69057 h 228600"/>
                    <a:gd name="connsiteX20" fmla="*/ 416719 w 747712"/>
                    <a:gd name="connsiteY20" fmla="*/ 80963 h 228600"/>
                    <a:gd name="connsiteX21" fmla="*/ 357187 w 747712"/>
                    <a:gd name="connsiteY21" fmla="*/ 80963 h 228600"/>
                    <a:gd name="connsiteX22" fmla="*/ 271462 w 747712"/>
                    <a:gd name="connsiteY22" fmla="*/ 90488 h 228600"/>
                    <a:gd name="connsiteX23" fmla="*/ 204787 w 747712"/>
                    <a:gd name="connsiteY23" fmla="*/ 114300 h 228600"/>
                    <a:gd name="connsiteX24" fmla="*/ 109537 w 747712"/>
                    <a:gd name="connsiteY24" fmla="*/ 161925 h 228600"/>
                    <a:gd name="connsiteX25" fmla="*/ 61912 w 747712"/>
                    <a:gd name="connsiteY25" fmla="*/ 195263 h 228600"/>
                    <a:gd name="connsiteX26" fmla="*/ 28575 w 747712"/>
                    <a:gd name="connsiteY26" fmla="*/ 228600 h 228600"/>
                    <a:gd name="connsiteX27" fmla="*/ 16669 w 747712"/>
                    <a:gd name="connsiteY27" fmla="*/ 204788 h 228600"/>
                    <a:gd name="connsiteX28" fmla="*/ 0 w 747712"/>
                    <a:gd name="connsiteY28" fmla="*/ 14525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47712" h="228600">
                      <a:moveTo>
                        <a:pt x="0" y="145257"/>
                      </a:moveTo>
                      <a:lnTo>
                        <a:pt x="76200" y="80963"/>
                      </a:lnTo>
                      <a:lnTo>
                        <a:pt x="171450" y="42863"/>
                      </a:lnTo>
                      <a:lnTo>
                        <a:pt x="238125" y="19050"/>
                      </a:lnTo>
                      <a:lnTo>
                        <a:pt x="290512" y="9525"/>
                      </a:lnTo>
                      <a:lnTo>
                        <a:pt x="350044" y="0"/>
                      </a:lnTo>
                      <a:lnTo>
                        <a:pt x="402431" y="0"/>
                      </a:lnTo>
                      <a:lnTo>
                        <a:pt x="428625" y="16669"/>
                      </a:lnTo>
                      <a:lnTo>
                        <a:pt x="509587" y="28575"/>
                      </a:lnTo>
                      <a:lnTo>
                        <a:pt x="592931" y="57150"/>
                      </a:lnTo>
                      <a:lnTo>
                        <a:pt x="657225" y="83344"/>
                      </a:lnTo>
                      <a:lnTo>
                        <a:pt x="709612" y="107157"/>
                      </a:lnTo>
                      <a:lnTo>
                        <a:pt x="747712" y="116682"/>
                      </a:lnTo>
                      <a:lnTo>
                        <a:pt x="745331" y="164307"/>
                      </a:lnTo>
                      <a:lnTo>
                        <a:pt x="700087" y="145257"/>
                      </a:lnTo>
                      <a:lnTo>
                        <a:pt x="657225" y="126207"/>
                      </a:lnTo>
                      <a:lnTo>
                        <a:pt x="566737" y="102394"/>
                      </a:lnTo>
                      <a:lnTo>
                        <a:pt x="519112" y="83344"/>
                      </a:lnTo>
                      <a:lnTo>
                        <a:pt x="466725" y="71438"/>
                      </a:lnTo>
                      <a:lnTo>
                        <a:pt x="447675" y="69057"/>
                      </a:lnTo>
                      <a:lnTo>
                        <a:pt x="416719" y="80963"/>
                      </a:lnTo>
                      <a:lnTo>
                        <a:pt x="357187" y="80963"/>
                      </a:lnTo>
                      <a:lnTo>
                        <a:pt x="271462" y="90488"/>
                      </a:lnTo>
                      <a:lnTo>
                        <a:pt x="204787" y="114300"/>
                      </a:lnTo>
                      <a:lnTo>
                        <a:pt x="109537" y="161925"/>
                      </a:lnTo>
                      <a:lnTo>
                        <a:pt x="61912" y="195263"/>
                      </a:lnTo>
                      <a:lnTo>
                        <a:pt x="28575" y="228600"/>
                      </a:lnTo>
                      <a:lnTo>
                        <a:pt x="16669" y="204788"/>
                      </a:lnTo>
                      <a:lnTo>
                        <a:pt x="0" y="14525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3444509E-5E0E-C983-BC77-5A2456AA2EC0}"/>
                    </a:ext>
                  </a:extLst>
                </p:cNvPr>
                <p:cNvSpPr/>
                <p:nvPr/>
              </p:nvSpPr>
              <p:spPr>
                <a:xfrm>
                  <a:off x="4727570" y="1036793"/>
                  <a:ext cx="548405" cy="143472"/>
                </a:xfrm>
                <a:custGeom>
                  <a:avLst/>
                  <a:gdLst>
                    <a:gd name="connsiteX0" fmla="*/ 0 w 697706"/>
                    <a:gd name="connsiteY0" fmla="*/ 138113 h 197644"/>
                    <a:gd name="connsiteX1" fmla="*/ 52388 w 697706"/>
                    <a:gd name="connsiteY1" fmla="*/ 83344 h 197644"/>
                    <a:gd name="connsiteX2" fmla="*/ 147638 w 697706"/>
                    <a:gd name="connsiteY2" fmla="*/ 38100 h 197644"/>
                    <a:gd name="connsiteX3" fmla="*/ 216694 w 697706"/>
                    <a:gd name="connsiteY3" fmla="*/ 7144 h 197644"/>
                    <a:gd name="connsiteX4" fmla="*/ 292894 w 697706"/>
                    <a:gd name="connsiteY4" fmla="*/ 0 h 197644"/>
                    <a:gd name="connsiteX5" fmla="*/ 357188 w 697706"/>
                    <a:gd name="connsiteY5" fmla="*/ 0 h 197644"/>
                    <a:gd name="connsiteX6" fmla="*/ 388144 w 697706"/>
                    <a:gd name="connsiteY6" fmla="*/ 2382 h 197644"/>
                    <a:gd name="connsiteX7" fmla="*/ 416719 w 697706"/>
                    <a:gd name="connsiteY7" fmla="*/ 30957 h 197644"/>
                    <a:gd name="connsiteX8" fmla="*/ 481013 w 697706"/>
                    <a:gd name="connsiteY8" fmla="*/ 30957 h 197644"/>
                    <a:gd name="connsiteX9" fmla="*/ 538163 w 697706"/>
                    <a:gd name="connsiteY9" fmla="*/ 52388 h 197644"/>
                    <a:gd name="connsiteX10" fmla="*/ 604838 w 697706"/>
                    <a:gd name="connsiteY10" fmla="*/ 83344 h 197644"/>
                    <a:gd name="connsiteX11" fmla="*/ 652463 w 697706"/>
                    <a:gd name="connsiteY11" fmla="*/ 102394 h 197644"/>
                    <a:gd name="connsiteX12" fmla="*/ 697706 w 697706"/>
                    <a:gd name="connsiteY12" fmla="*/ 123825 h 197644"/>
                    <a:gd name="connsiteX13" fmla="*/ 678656 w 697706"/>
                    <a:gd name="connsiteY13" fmla="*/ 176213 h 197644"/>
                    <a:gd name="connsiteX14" fmla="*/ 623888 w 697706"/>
                    <a:gd name="connsiteY14" fmla="*/ 150019 h 197644"/>
                    <a:gd name="connsiteX15" fmla="*/ 585788 w 697706"/>
                    <a:gd name="connsiteY15" fmla="*/ 123825 h 197644"/>
                    <a:gd name="connsiteX16" fmla="*/ 540544 w 697706"/>
                    <a:gd name="connsiteY16" fmla="*/ 102394 h 197644"/>
                    <a:gd name="connsiteX17" fmla="*/ 488156 w 697706"/>
                    <a:gd name="connsiteY17" fmla="*/ 85725 h 197644"/>
                    <a:gd name="connsiteX18" fmla="*/ 440531 w 697706"/>
                    <a:gd name="connsiteY18" fmla="*/ 80963 h 197644"/>
                    <a:gd name="connsiteX19" fmla="*/ 397669 w 697706"/>
                    <a:gd name="connsiteY19" fmla="*/ 73819 h 197644"/>
                    <a:gd name="connsiteX20" fmla="*/ 385763 w 697706"/>
                    <a:gd name="connsiteY20" fmla="*/ 78582 h 197644"/>
                    <a:gd name="connsiteX21" fmla="*/ 302419 w 697706"/>
                    <a:gd name="connsiteY21" fmla="*/ 76200 h 197644"/>
                    <a:gd name="connsiteX22" fmla="*/ 209550 w 697706"/>
                    <a:gd name="connsiteY22" fmla="*/ 92869 h 197644"/>
                    <a:gd name="connsiteX23" fmla="*/ 128588 w 697706"/>
                    <a:gd name="connsiteY23" fmla="*/ 123825 h 197644"/>
                    <a:gd name="connsiteX24" fmla="*/ 59531 w 697706"/>
                    <a:gd name="connsiteY24" fmla="*/ 169069 h 197644"/>
                    <a:gd name="connsiteX25" fmla="*/ 9525 w 697706"/>
                    <a:gd name="connsiteY25" fmla="*/ 197644 h 197644"/>
                    <a:gd name="connsiteX26" fmla="*/ 0 w 697706"/>
                    <a:gd name="connsiteY26" fmla="*/ 138113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7706" h="197644">
                      <a:moveTo>
                        <a:pt x="0" y="138113"/>
                      </a:moveTo>
                      <a:lnTo>
                        <a:pt x="52388" y="83344"/>
                      </a:lnTo>
                      <a:lnTo>
                        <a:pt x="147638" y="38100"/>
                      </a:lnTo>
                      <a:lnTo>
                        <a:pt x="216694" y="7144"/>
                      </a:lnTo>
                      <a:lnTo>
                        <a:pt x="292894" y="0"/>
                      </a:lnTo>
                      <a:lnTo>
                        <a:pt x="357188" y="0"/>
                      </a:lnTo>
                      <a:lnTo>
                        <a:pt x="388144" y="2382"/>
                      </a:lnTo>
                      <a:lnTo>
                        <a:pt x="416719" y="30957"/>
                      </a:lnTo>
                      <a:lnTo>
                        <a:pt x="481013" y="30957"/>
                      </a:lnTo>
                      <a:lnTo>
                        <a:pt x="538163" y="52388"/>
                      </a:lnTo>
                      <a:lnTo>
                        <a:pt x="604838" y="83344"/>
                      </a:lnTo>
                      <a:lnTo>
                        <a:pt x="652463" y="102394"/>
                      </a:lnTo>
                      <a:lnTo>
                        <a:pt x="697706" y="123825"/>
                      </a:lnTo>
                      <a:lnTo>
                        <a:pt x="678656" y="176213"/>
                      </a:lnTo>
                      <a:lnTo>
                        <a:pt x="623888" y="150019"/>
                      </a:lnTo>
                      <a:lnTo>
                        <a:pt x="585788" y="123825"/>
                      </a:lnTo>
                      <a:lnTo>
                        <a:pt x="540544" y="102394"/>
                      </a:lnTo>
                      <a:lnTo>
                        <a:pt x="488156" y="85725"/>
                      </a:lnTo>
                      <a:lnTo>
                        <a:pt x="440531" y="80963"/>
                      </a:lnTo>
                      <a:lnTo>
                        <a:pt x="397669" y="73819"/>
                      </a:lnTo>
                      <a:lnTo>
                        <a:pt x="385763" y="78582"/>
                      </a:lnTo>
                      <a:lnTo>
                        <a:pt x="302419" y="76200"/>
                      </a:lnTo>
                      <a:lnTo>
                        <a:pt x="209550" y="92869"/>
                      </a:lnTo>
                      <a:lnTo>
                        <a:pt x="128588" y="123825"/>
                      </a:lnTo>
                      <a:lnTo>
                        <a:pt x="59531" y="169069"/>
                      </a:lnTo>
                      <a:lnTo>
                        <a:pt x="9525" y="197644"/>
                      </a:lnTo>
                      <a:lnTo>
                        <a:pt x="0" y="138113"/>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B56D09E0-28EF-163B-9D15-9A48C51184A4}"/>
                    </a:ext>
                  </a:extLst>
                </p:cNvPr>
                <p:cNvSpPr/>
                <p:nvPr/>
              </p:nvSpPr>
              <p:spPr>
                <a:xfrm>
                  <a:off x="4720083" y="1119764"/>
                  <a:ext cx="518457" cy="126187"/>
                </a:xfrm>
                <a:custGeom>
                  <a:avLst/>
                  <a:gdLst>
                    <a:gd name="connsiteX0" fmla="*/ 4763 w 659606"/>
                    <a:gd name="connsiteY0" fmla="*/ 97632 h 173832"/>
                    <a:gd name="connsiteX1" fmla="*/ 9525 w 659606"/>
                    <a:gd name="connsiteY1" fmla="*/ 150019 h 173832"/>
                    <a:gd name="connsiteX2" fmla="*/ 0 w 659606"/>
                    <a:gd name="connsiteY2" fmla="*/ 173832 h 173832"/>
                    <a:gd name="connsiteX3" fmla="*/ 33338 w 659606"/>
                    <a:gd name="connsiteY3" fmla="*/ 140494 h 173832"/>
                    <a:gd name="connsiteX4" fmla="*/ 90488 w 659606"/>
                    <a:gd name="connsiteY4" fmla="*/ 111919 h 173832"/>
                    <a:gd name="connsiteX5" fmla="*/ 154781 w 659606"/>
                    <a:gd name="connsiteY5" fmla="*/ 83344 h 173832"/>
                    <a:gd name="connsiteX6" fmla="*/ 228600 w 659606"/>
                    <a:gd name="connsiteY6" fmla="*/ 71438 h 173832"/>
                    <a:gd name="connsiteX7" fmla="*/ 285750 w 659606"/>
                    <a:gd name="connsiteY7" fmla="*/ 61913 h 173832"/>
                    <a:gd name="connsiteX8" fmla="*/ 345281 w 659606"/>
                    <a:gd name="connsiteY8" fmla="*/ 69057 h 173832"/>
                    <a:gd name="connsiteX9" fmla="*/ 364331 w 659606"/>
                    <a:gd name="connsiteY9" fmla="*/ 61913 h 173832"/>
                    <a:gd name="connsiteX10" fmla="*/ 421481 w 659606"/>
                    <a:gd name="connsiteY10" fmla="*/ 71438 h 173832"/>
                    <a:gd name="connsiteX11" fmla="*/ 492919 w 659606"/>
                    <a:gd name="connsiteY11" fmla="*/ 92869 h 173832"/>
                    <a:gd name="connsiteX12" fmla="*/ 552450 w 659606"/>
                    <a:gd name="connsiteY12" fmla="*/ 121444 h 173832"/>
                    <a:gd name="connsiteX13" fmla="*/ 607219 w 659606"/>
                    <a:gd name="connsiteY13" fmla="*/ 152400 h 173832"/>
                    <a:gd name="connsiteX14" fmla="*/ 635794 w 659606"/>
                    <a:gd name="connsiteY14" fmla="*/ 169069 h 173832"/>
                    <a:gd name="connsiteX15" fmla="*/ 659606 w 659606"/>
                    <a:gd name="connsiteY15" fmla="*/ 126207 h 173832"/>
                    <a:gd name="connsiteX16" fmla="*/ 609600 w 659606"/>
                    <a:gd name="connsiteY16" fmla="*/ 97632 h 173832"/>
                    <a:gd name="connsiteX17" fmla="*/ 550069 w 659606"/>
                    <a:gd name="connsiteY17" fmla="*/ 71438 h 173832"/>
                    <a:gd name="connsiteX18" fmla="*/ 485775 w 659606"/>
                    <a:gd name="connsiteY18" fmla="*/ 47625 h 173832"/>
                    <a:gd name="connsiteX19" fmla="*/ 440531 w 659606"/>
                    <a:gd name="connsiteY19" fmla="*/ 35719 h 173832"/>
                    <a:gd name="connsiteX20" fmla="*/ 407194 w 659606"/>
                    <a:gd name="connsiteY20" fmla="*/ 19050 h 173832"/>
                    <a:gd name="connsiteX21" fmla="*/ 378619 w 659606"/>
                    <a:gd name="connsiteY21" fmla="*/ 14288 h 173832"/>
                    <a:gd name="connsiteX22" fmla="*/ 359569 w 659606"/>
                    <a:gd name="connsiteY22" fmla="*/ 2382 h 173832"/>
                    <a:gd name="connsiteX23" fmla="*/ 300038 w 659606"/>
                    <a:gd name="connsiteY23" fmla="*/ 0 h 173832"/>
                    <a:gd name="connsiteX24" fmla="*/ 242888 w 659606"/>
                    <a:gd name="connsiteY24" fmla="*/ 2382 h 173832"/>
                    <a:gd name="connsiteX25" fmla="*/ 185738 w 659606"/>
                    <a:gd name="connsiteY25" fmla="*/ 14288 h 173832"/>
                    <a:gd name="connsiteX26" fmla="*/ 126206 w 659606"/>
                    <a:gd name="connsiteY26" fmla="*/ 35719 h 173832"/>
                    <a:gd name="connsiteX27" fmla="*/ 78581 w 659606"/>
                    <a:gd name="connsiteY27" fmla="*/ 57150 h 173832"/>
                    <a:gd name="connsiteX28" fmla="*/ 4763 w 659606"/>
                    <a:gd name="connsiteY28" fmla="*/ 97632 h 17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9606" h="173832">
                      <a:moveTo>
                        <a:pt x="4763" y="97632"/>
                      </a:moveTo>
                      <a:lnTo>
                        <a:pt x="9525" y="150019"/>
                      </a:lnTo>
                      <a:lnTo>
                        <a:pt x="0" y="173832"/>
                      </a:lnTo>
                      <a:lnTo>
                        <a:pt x="33338" y="140494"/>
                      </a:lnTo>
                      <a:lnTo>
                        <a:pt x="90488" y="111919"/>
                      </a:lnTo>
                      <a:lnTo>
                        <a:pt x="154781" y="83344"/>
                      </a:lnTo>
                      <a:lnTo>
                        <a:pt x="228600" y="71438"/>
                      </a:lnTo>
                      <a:lnTo>
                        <a:pt x="285750" y="61913"/>
                      </a:lnTo>
                      <a:lnTo>
                        <a:pt x="345281" y="69057"/>
                      </a:lnTo>
                      <a:lnTo>
                        <a:pt x="364331" y="61913"/>
                      </a:lnTo>
                      <a:lnTo>
                        <a:pt x="421481" y="71438"/>
                      </a:lnTo>
                      <a:lnTo>
                        <a:pt x="492919" y="92869"/>
                      </a:lnTo>
                      <a:lnTo>
                        <a:pt x="552450" y="121444"/>
                      </a:lnTo>
                      <a:lnTo>
                        <a:pt x="607219" y="152400"/>
                      </a:lnTo>
                      <a:lnTo>
                        <a:pt x="635794" y="169069"/>
                      </a:lnTo>
                      <a:lnTo>
                        <a:pt x="659606" y="126207"/>
                      </a:lnTo>
                      <a:lnTo>
                        <a:pt x="609600" y="97632"/>
                      </a:lnTo>
                      <a:lnTo>
                        <a:pt x="550069" y="71438"/>
                      </a:lnTo>
                      <a:lnTo>
                        <a:pt x="485775" y="47625"/>
                      </a:lnTo>
                      <a:lnTo>
                        <a:pt x="440531" y="35719"/>
                      </a:lnTo>
                      <a:lnTo>
                        <a:pt x="407194" y="19050"/>
                      </a:lnTo>
                      <a:lnTo>
                        <a:pt x="378619" y="14288"/>
                      </a:lnTo>
                      <a:lnTo>
                        <a:pt x="359569" y="2382"/>
                      </a:lnTo>
                      <a:lnTo>
                        <a:pt x="300038" y="0"/>
                      </a:lnTo>
                      <a:lnTo>
                        <a:pt x="242888" y="2382"/>
                      </a:lnTo>
                      <a:lnTo>
                        <a:pt x="185738" y="14288"/>
                      </a:lnTo>
                      <a:lnTo>
                        <a:pt x="126206" y="35719"/>
                      </a:lnTo>
                      <a:lnTo>
                        <a:pt x="78581" y="57150"/>
                      </a:lnTo>
                      <a:lnTo>
                        <a:pt x="4763" y="97632"/>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C0274AFC-C655-10F7-C90C-DA530A06FD6B}"/>
                    </a:ext>
                  </a:extLst>
                </p:cNvPr>
                <p:cNvSpPr/>
                <p:nvPr/>
              </p:nvSpPr>
              <p:spPr>
                <a:xfrm>
                  <a:off x="4693880" y="1194093"/>
                  <a:ext cx="486640" cy="121001"/>
                </a:xfrm>
                <a:custGeom>
                  <a:avLst/>
                  <a:gdLst>
                    <a:gd name="connsiteX0" fmla="*/ 0 w 619125"/>
                    <a:gd name="connsiteY0" fmla="*/ 138113 h 166688"/>
                    <a:gd name="connsiteX1" fmla="*/ 104775 w 619125"/>
                    <a:gd name="connsiteY1" fmla="*/ 88106 h 166688"/>
                    <a:gd name="connsiteX2" fmla="*/ 152400 w 619125"/>
                    <a:gd name="connsiteY2" fmla="*/ 69056 h 166688"/>
                    <a:gd name="connsiteX3" fmla="*/ 204787 w 619125"/>
                    <a:gd name="connsiteY3" fmla="*/ 61913 h 166688"/>
                    <a:gd name="connsiteX4" fmla="*/ 266700 w 619125"/>
                    <a:gd name="connsiteY4" fmla="*/ 61913 h 166688"/>
                    <a:gd name="connsiteX5" fmla="*/ 309562 w 619125"/>
                    <a:gd name="connsiteY5" fmla="*/ 66675 h 166688"/>
                    <a:gd name="connsiteX6" fmla="*/ 345281 w 619125"/>
                    <a:gd name="connsiteY6" fmla="*/ 50006 h 166688"/>
                    <a:gd name="connsiteX7" fmla="*/ 407193 w 619125"/>
                    <a:gd name="connsiteY7" fmla="*/ 66675 h 166688"/>
                    <a:gd name="connsiteX8" fmla="*/ 464343 w 619125"/>
                    <a:gd name="connsiteY8" fmla="*/ 95250 h 166688"/>
                    <a:gd name="connsiteX9" fmla="*/ 528637 w 619125"/>
                    <a:gd name="connsiteY9" fmla="*/ 121444 h 166688"/>
                    <a:gd name="connsiteX10" fmla="*/ 583406 w 619125"/>
                    <a:gd name="connsiteY10" fmla="*/ 166688 h 166688"/>
                    <a:gd name="connsiteX11" fmla="*/ 619125 w 619125"/>
                    <a:gd name="connsiteY11" fmla="*/ 135731 h 166688"/>
                    <a:gd name="connsiteX12" fmla="*/ 559593 w 619125"/>
                    <a:gd name="connsiteY12" fmla="*/ 85725 h 166688"/>
                    <a:gd name="connsiteX13" fmla="*/ 485775 w 619125"/>
                    <a:gd name="connsiteY13" fmla="*/ 52388 h 166688"/>
                    <a:gd name="connsiteX14" fmla="*/ 421481 w 619125"/>
                    <a:gd name="connsiteY14" fmla="*/ 30956 h 166688"/>
                    <a:gd name="connsiteX15" fmla="*/ 364331 w 619125"/>
                    <a:gd name="connsiteY15" fmla="*/ 14288 h 166688"/>
                    <a:gd name="connsiteX16" fmla="*/ 340518 w 619125"/>
                    <a:gd name="connsiteY16" fmla="*/ 2381 h 166688"/>
                    <a:gd name="connsiteX17" fmla="*/ 276225 w 619125"/>
                    <a:gd name="connsiteY17" fmla="*/ 0 h 166688"/>
                    <a:gd name="connsiteX18" fmla="*/ 219075 w 619125"/>
                    <a:gd name="connsiteY18" fmla="*/ 2381 h 166688"/>
                    <a:gd name="connsiteX19" fmla="*/ 157162 w 619125"/>
                    <a:gd name="connsiteY19" fmla="*/ 19050 h 166688"/>
                    <a:gd name="connsiteX20" fmla="*/ 90487 w 619125"/>
                    <a:gd name="connsiteY20" fmla="*/ 47625 h 166688"/>
                    <a:gd name="connsiteX21" fmla="*/ 47625 w 619125"/>
                    <a:gd name="connsiteY21" fmla="*/ 69056 h 166688"/>
                    <a:gd name="connsiteX22" fmla="*/ 0 w 619125"/>
                    <a:gd name="connsiteY22" fmla="*/ 13811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9125" h="166688">
                      <a:moveTo>
                        <a:pt x="0" y="138113"/>
                      </a:moveTo>
                      <a:lnTo>
                        <a:pt x="104775" y="88106"/>
                      </a:lnTo>
                      <a:lnTo>
                        <a:pt x="152400" y="69056"/>
                      </a:lnTo>
                      <a:lnTo>
                        <a:pt x="204787" y="61913"/>
                      </a:lnTo>
                      <a:lnTo>
                        <a:pt x="266700" y="61913"/>
                      </a:lnTo>
                      <a:lnTo>
                        <a:pt x="309562" y="66675"/>
                      </a:lnTo>
                      <a:lnTo>
                        <a:pt x="345281" y="50006"/>
                      </a:lnTo>
                      <a:lnTo>
                        <a:pt x="407193" y="66675"/>
                      </a:lnTo>
                      <a:lnTo>
                        <a:pt x="464343" y="95250"/>
                      </a:lnTo>
                      <a:lnTo>
                        <a:pt x="528637" y="121444"/>
                      </a:lnTo>
                      <a:lnTo>
                        <a:pt x="583406" y="166688"/>
                      </a:lnTo>
                      <a:lnTo>
                        <a:pt x="619125" y="135731"/>
                      </a:lnTo>
                      <a:lnTo>
                        <a:pt x="559593" y="85725"/>
                      </a:lnTo>
                      <a:lnTo>
                        <a:pt x="485775" y="52388"/>
                      </a:lnTo>
                      <a:lnTo>
                        <a:pt x="421481" y="30956"/>
                      </a:lnTo>
                      <a:lnTo>
                        <a:pt x="364331" y="14288"/>
                      </a:lnTo>
                      <a:lnTo>
                        <a:pt x="340518" y="2381"/>
                      </a:lnTo>
                      <a:lnTo>
                        <a:pt x="276225" y="0"/>
                      </a:lnTo>
                      <a:lnTo>
                        <a:pt x="219075" y="2381"/>
                      </a:lnTo>
                      <a:lnTo>
                        <a:pt x="157162" y="19050"/>
                      </a:lnTo>
                      <a:lnTo>
                        <a:pt x="90487" y="47625"/>
                      </a:lnTo>
                      <a:lnTo>
                        <a:pt x="47625" y="69056"/>
                      </a:lnTo>
                      <a:lnTo>
                        <a:pt x="0" y="138113"/>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F1658E81-1D75-1AF8-DB61-AD2D643E4346}"/>
                    </a:ext>
                  </a:extLst>
                </p:cNvPr>
                <p:cNvSpPr/>
                <p:nvPr/>
              </p:nvSpPr>
              <p:spPr>
                <a:xfrm>
                  <a:off x="4680779" y="1249407"/>
                  <a:ext cx="430488" cy="122729"/>
                </a:xfrm>
                <a:custGeom>
                  <a:avLst/>
                  <a:gdLst>
                    <a:gd name="connsiteX0" fmla="*/ 0 w 547687"/>
                    <a:gd name="connsiteY0" fmla="*/ 121444 h 169069"/>
                    <a:gd name="connsiteX1" fmla="*/ 45244 w 547687"/>
                    <a:gd name="connsiteY1" fmla="*/ 92869 h 169069"/>
                    <a:gd name="connsiteX2" fmla="*/ 114300 w 547687"/>
                    <a:gd name="connsiteY2" fmla="*/ 64294 h 169069"/>
                    <a:gd name="connsiteX3" fmla="*/ 190500 w 547687"/>
                    <a:gd name="connsiteY3" fmla="*/ 59531 h 169069"/>
                    <a:gd name="connsiteX4" fmla="*/ 250031 w 547687"/>
                    <a:gd name="connsiteY4" fmla="*/ 66675 h 169069"/>
                    <a:gd name="connsiteX5" fmla="*/ 273844 w 547687"/>
                    <a:gd name="connsiteY5" fmla="*/ 71438 h 169069"/>
                    <a:gd name="connsiteX6" fmla="*/ 288131 w 547687"/>
                    <a:gd name="connsiteY6" fmla="*/ 66675 h 169069"/>
                    <a:gd name="connsiteX7" fmla="*/ 345281 w 547687"/>
                    <a:gd name="connsiteY7" fmla="*/ 85725 h 169069"/>
                    <a:gd name="connsiteX8" fmla="*/ 416719 w 547687"/>
                    <a:gd name="connsiteY8" fmla="*/ 116681 h 169069"/>
                    <a:gd name="connsiteX9" fmla="*/ 471487 w 547687"/>
                    <a:gd name="connsiteY9" fmla="*/ 135731 h 169069"/>
                    <a:gd name="connsiteX10" fmla="*/ 511969 w 547687"/>
                    <a:gd name="connsiteY10" fmla="*/ 169069 h 169069"/>
                    <a:gd name="connsiteX11" fmla="*/ 540544 w 547687"/>
                    <a:gd name="connsiteY11" fmla="*/ 150019 h 169069"/>
                    <a:gd name="connsiteX12" fmla="*/ 547687 w 547687"/>
                    <a:gd name="connsiteY12" fmla="*/ 135731 h 169069"/>
                    <a:gd name="connsiteX13" fmla="*/ 511969 w 547687"/>
                    <a:gd name="connsiteY13" fmla="*/ 116681 h 169069"/>
                    <a:gd name="connsiteX14" fmla="*/ 457200 w 547687"/>
                    <a:gd name="connsiteY14" fmla="*/ 85725 h 169069"/>
                    <a:gd name="connsiteX15" fmla="*/ 402431 w 547687"/>
                    <a:gd name="connsiteY15" fmla="*/ 61913 h 169069"/>
                    <a:gd name="connsiteX16" fmla="*/ 347662 w 547687"/>
                    <a:gd name="connsiteY16" fmla="*/ 35719 h 169069"/>
                    <a:gd name="connsiteX17" fmla="*/ 311944 w 547687"/>
                    <a:gd name="connsiteY17" fmla="*/ 26194 h 169069"/>
                    <a:gd name="connsiteX18" fmla="*/ 292894 w 547687"/>
                    <a:gd name="connsiteY18" fmla="*/ 2381 h 169069"/>
                    <a:gd name="connsiteX19" fmla="*/ 214312 w 547687"/>
                    <a:gd name="connsiteY19" fmla="*/ 0 h 169069"/>
                    <a:gd name="connsiteX20" fmla="*/ 133350 w 547687"/>
                    <a:gd name="connsiteY20" fmla="*/ 19050 h 169069"/>
                    <a:gd name="connsiteX21" fmla="*/ 85725 w 547687"/>
                    <a:gd name="connsiteY21" fmla="*/ 38100 h 169069"/>
                    <a:gd name="connsiteX22" fmla="*/ 50006 w 547687"/>
                    <a:gd name="connsiteY22" fmla="*/ 66675 h 169069"/>
                    <a:gd name="connsiteX23" fmla="*/ 0 w 547687"/>
                    <a:gd name="connsiteY23" fmla="*/ 121444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687" h="169069">
                      <a:moveTo>
                        <a:pt x="0" y="121444"/>
                      </a:moveTo>
                      <a:lnTo>
                        <a:pt x="45244" y="92869"/>
                      </a:lnTo>
                      <a:lnTo>
                        <a:pt x="114300" y="64294"/>
                      </a:lnTo>
                      <a:lnTo>
                        <a:pt x="190500" y="59531"/>
                      </a:lnTo>
                      <a:lnTo>
                        <a:pt x="250031" y="66675"/>
                      </a:lnTo>
                      <a:lnTo>
                        <a:pt x="273844" y="71438"/>
                      </a:lnTo>
                      <a:lnTo>
                        <a:pt x="288131" y="66675"/>
                      </a:lnTo>
                      <a:lnTo>
                        <a:pt x="345281" y="85725"/>
                      </a:lnTo>
                      <a:lnTo>
                        <a:pt x="416719" y="116681"/>
                      </a:lnTo>
                      <a:lnTo>
                        <a:pt x="471487" y="135731"/>
                      </a:lnTo>
                      <a:lnTo>
                        <a:pt x="511969" y="169069"/>
                      </a:lnTo>
                      <a:lnTo>
                        <a:pt x="540544" y="150019"/>
                      </a:lnTo>
                      <a:lnTo>
                        <a:pt x="547687" y="135731"/>
                      </a:lnTo>
                      <a:lnTo>
                        <a:pt x="511969" y="116681"/>
                      </a:lnTo>
                      <a:lnTo>
                        <a:pt x="457200" y="85725"/>
                      </a:lnTo>
                      <a:lnTo>
                        <a:pt x="402431" y="61913"/>
                      </a:lnTo>
                      <a:lnTo>
                        <a:pt x="347662" y="35719"/>
                      </a:lnTo>
                      <a:lnTo>
                        <a:pt x="311944" y="26194"/>
                      </a:lnTo>
                      <a:lnTo>
                        <a:pt x="292894" y="2381"/>
                      </a:lnTo>
                      <a:lnTo>
                        <a:pt x="214312" y="0"/>
                      </a:lnTo>
                      <a:lnTo>
                        <a:pt x="133350" y="19050"/>
                      </a:lnTo>
                      <a:lnTo>
                        <a:pt x="85725" y="38100"/>
                      </a:lnTo>
                      <a:lnTo>
                        <a:pt x="50006" y="66675"/>
                      </a:lnTo>
                      <a:lnTo>
                        <a:pt x="0" y="121444"/>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F02B0781-C2F7-D4DC-A7A0-FEE116EE8B1B}"/>
                    </a:ext>
                  </a:extLst>
                </p:cNvPr>
                <p:cNvSpPr/>
                <p:nvPr/>
              </p:nvSpPr>
              <p:spPr>
                <a:xfrm>
                  <a:off x="4667676" y="1309908"/>
                  <a:ext cx="370595" cy="122729"/>
                </a:xfrm>
                <a:custGeom>
                  <a:avLst/>
                  <a:gdLst>
                    <a:gd name="connsiteX0" fmla="*/ 0 w 471488"/>
                    <a:gd name="connsiteY0" fmla="*/ 80962 h 169069"/>
                    <a:gd name="connsiteX1" fmla="*/ 73819 w 471488"/>
                    <a:gd name="connsiteY1" fmla="*/ 9525 h 169069"/>
                    <a:gd name="connsiteX2" fmla="*/ 150019 w 471488"/>
                    <a:gd name="connsiteY2" fmla="*/ 2381 h 169069"/>
                    <a:gd name="connsiteX3" fmla="*/ 211931 w 471488"/>
                    <a:gd name="connsiteY3" fmla="*/ 0 h 169069"/>
                    <a:gd name="connsiteX4" fmla="*/ 247650 w 471488"/>
                    <a:gd name="connsiteY4" fmla="*/ 21431 h 169069"/>
                    <a:gd name="connsiteX5" fmla="*/ 323850 w 471488"/>
                    <a:gd name="connsiteY5" fmla="*/ 45244 h 169069"/>
                    <a:gd name="connsiteX6" fmla="*/ 447675 w 471488"/>
                    <a:gd name="connsiteY6" fmla="*/ 102394 h 169069"/>
                    <a:gd name="connsiteX7" fmla="*/ 471488 w 471488"/>
                    <a:gd name="connsiteY7" fmla="*/ 126206 h 169069"/>
                    <a:gd name="connsiteX8" fmla="*/ 435769 w 471488"/>
                    <a:gd name="connsiteY8" fmla="*/ 169069 h 169069"/>
                    <a:gd name="connsiteX9" fmla="*/ 390525 w 471488"/>
                    <a:gd name="connsiteY9" fmla="*/ 130969 h 169069"/>
                    <a:gd name="connsiteX10" fmla="*/ 330994 w 471488"/>
                    <a:gd name="connsiteY10" fmla="*/ 100012 h 169069"/>
                    <a:gd name="connsiteX11" fmla="*/ 259556 w 471488"/>
                    <a:gd name="connsiteY11" fmla="*/ 66675 h 169069"/>
                    <a:gd name="connsiteX12" fmla="*/ 233363 w 471488"/>
                    <a:gd name="connsiteY12" fmla="*/ 54769 h 169069"/>
                    <a:gd name="connsiteX13" fmla="*/ 207169 w 471488"/>
                    <a:gd name="connsiteY13" fmla="*/ 59531 h 169069"/>
                    <a:gd name="connsiteX14" fmla="*/ 173831 w 471488"/>
                    <a:gd name="connsiteY14" fmla="*/ 50006 h 169069"/>
                    <a:gd name="connsiteX15" fmla="*/ 133350 w 471488"/>
                    <a:gd name="connsiteY15" fmla="*/ 50006 h 169069"/>
                    <a:gd name="connsiteX16" fmla="*/ 92869 w 471488"/>
                    <a:gd name="connsiteY16" fmla="*/ 52387 h 169069"/>
                    <a:gd name="connsiteX17" fmla="*/ 47625 w 471488"/>
                    <a:gd name="connsiteY17" fmla="*/ 61912 h 169069"/>
                    <a:gd name="connsiteX18" fmla="*/ 0 w 471488"/>
                    <a:gd name="connsiteY18" fmla="*/ 80962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88" h="169069">
                      <a:moveTo>
                        <a:pt x="0" y="80962"/>
                      </a:moveTo>
                      <a:lnTo>
                        <a:pt x="73819" y="9525"/>
                      </a:lnTo>
                      <a:lnTo>
                        <a:pt x="150019" y="2381"/>
                      </a:lnTo>
                      <a:lnTo>
                        <a:pt x="211931" y="0"/>
                      </a:lnTo>
                      <a:lnTo>
                        <a:pt x="247650" y="21431"/>
                      </a:lnTo>
                      <a:lnTo>
                        <a:pt x="323850" y="45244"/>
                      </a:lnTo>
                      <a:lnTo>
                        <a:pt x="447675" y="102394"/>
                      </a:lnTo>
                      <a:lnTo>
                        <a:pt x="471488" y="126206"/>
                      </a:lnTo>
                      <a:lnTo>
                        <a:pt x="435769" y="169069"/>
                      </a:lnTo>
                      <a:lnTo>
                        <a:pt x="390525" y="130969"/>
                      </a:lnTo>
                      <a:lnTo>
                        <a:pt x="330994" y="100012"/>
                      </a:lnTo>
                      <a:lnTo>
                        <a:pt x="259556" y="66675"/>
                      </a:lnTo>
                      <a:lnTo>
                        <a:pt x="233363" y="54769"/>
                      </a:lnTo>
                      <a:lnTo>
                        <a:pt x="207169" y="59531"/>
                      </a:lnTo>
                      <a:lnTo>
                        <a:pt x="173831" y="50006"/>
                      </a:lnTo>
                      <a:lnTo>
                        <a:pt x="133350" y="50006"/>
                      </a:lnTo>
                      <a:lnTo>
                        <a:pt x="92869" y="52387"/>
                      </a:lnTo>
                      <a:lnTo>
                        <a:pt x="47625" y="61912"/>
                      </a:lnTo>
                      <a:lnTo>
                        <a:pt x="0" y="80962"/>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0F7D77F7-FA24-4CCA-69B2-9C387E60ECA4}"/>
                    </a:ext>
                  </a:extLst>
                </p:cNvPr>
                <p:cNvSpPr/>
                <p:nvPr/>
              </p:nvSpPr>
              <p:spPr>
                <a:xfrm>
                  <a:off x="4658318" y="1360036"/>
                  <a:ext cx="288240" cy="121001"/>
                </a:xfrm>
                <a:custGeom>
                  <a:avLst/>
                  <a:gdLst>
                    <a:gd name="connsiteX0" fmla="*/ 0 w 366712"/>
                    <a:gd name="connsiteY0" fmla="*/ 52388 h 166688"/>
                    <a:gd name="connsiteX1" fmla="*/ 33337 w 366712"/>
                    <a:gd name="connsiteY1" fmla="*/ 0 h 166688"/>
                    <a:gd name="connsiteX2" fmla="*/ 92869 w 366712"/>
                    <a:gd name="connsiteY2" fmla="*/ 2381 h 166688"/>
                    <a:gd name="connsiteX3" fmla="*/ 152400 w 366712"/>
                    <a:gd name="connsiteY3" fmla="*/ 9525 h 166688"/>
                    <a:gd name="connsiteX4" fmla="*/ 173831 w 366712"/>
                    <a:gd name="connsiteY4" fmla="*/ 30956 h 166688"/>
                    <a:gd name="connsiteX5" fmla="*/ 230981 w 366712"/>
                    <a:gd name="connsiteY5" fmla="*/ 52388 h 166688"/>
                    <a:gd name="connsiteX6" fmla="*/ 302419 w 366712"/>
                    <a:gd name="connsiteY6" fmla="*/ 92869 h 166688"/>
                    <a:gd name="connsiteX7" fmla="*/ 350044 w 366712"/>
                    <a:gd name="connsiteY7" fmla="*/ 128588 h 166688"/>
                    <a:gd name="connsiteX8" fmla="*/ 366712 w 366712"/>
                    <a:gd name="connsiteY8" fmla="*/ 145256 h 166688"/>
                    <a:gd name="connsiteX9" fmla="*/ 330994 w 366712"/>
                    <a:gd name="connsiteY9" fmla="*/ 166688 h 166688"/>
                    <a:gd name="connsiteX10" fmla="*/ 283369 w 366712"/>
                    <a:gd name="connsiteY10" fmla="*/ 111919 h 166688"/>
                    <a:gd name="connsiteX11" fmla="*/ 221456 w 366712"/>
                    <a:gd name="connsiteY11" fmla="*/ 78581 h 166688"/>
                    <a:gd name="connsiteX12" fmla="*/ 169069 w 366712"/>
                    <a:gd name="connsiteY12" fmla="*/ 52388 h 166688"/>
                    <a:gd name="connsiteX13" fmla="*/ 123825 w 366712"/>
                    <a:gd name="connsiteY13" fmla="*/ 42863 h 166688"/>
                    <a:gd name="connsiteX14" fmla="*/ 76200 w 366712"/>
                    <a:gd name="connsiteY14" fmla="*/ 38100 h 166688"/>
                    <a:gd name="connsiteX15" fmla="*/ 0 w 366712"/>
                    <a:gd name="connsiteY15" fmla="*/ 523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6712" h="166688">
                      <a:moveTo>
                        <a:pt x="0" y="52388"/>
                      </a:moveTo>
                      <a:lnTo>
                        <a:pt x="33337" y="0"/>
                      </a:lnTo>
                      <a:lnTo>
                        <a:pt x="92869" y="2381"/>
                      </a:lnTo>
                      <a:lnTo>
                        <a:pt x="152400" y="9525"/>
                      </a:lnTo>
                      <a:lnTo>
                        <a:pt x="173831" y="30956"/>
                      </a:lnTo>
                      <a:lnTo>
                        <a:pt x="230981" y="52388"/>
                      </a:lnTo>
                      <a:lnTo>
                        <a:pt x="302419" y="92869"/>
                      </a:lnTo>
                      <a:lnTo>
                        <a:pt x="350044" y="128588"/>
                      </a:lnTo>
                      <a:lnTo>
                        <a:pt x="366712" y="145256"/>
                      </a:lnTo>
                      <a:lnTo>
                        <a:pt x="330994" y="166688"/>
                      </a:lnTo>
                      <a:lnTo>
                        <a:pt x="283369" y="111919"/>
                      </a:lnTo>
                      <a:lnTo>
                        <a:pt x="221456" y="78581"/>
                      </a:lnTo>
                      <a:lnTo>
                        <a:pt x="169069" y="52388"/>
                      </a:lnTo>
                      <a:lnTo>
                        <a:pt x="123825" y="42863"/>
                      </a:lnTo>
                      <a:lnTo>
                        <a:pt x="76200" y="38100"/>
                      </a:lnTo>
                      <a:lnTo>
                        <a:pt x="0" y="52388"/>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51DD5693-35F7-9780-C335-44522FC5ACD1}"/>
                    </a:ext>
                  </a:extLst>
                </p:cNvPr>
                <p:cNvSpPr/>
                <p:nvPr/>
              </p:nvSpPr>
              <p:spPr>
                <a:xfrm>
                  <a:off x="4650831" y="1404980"/>
                  <a:ext cx="213373" cy="114086"/>
                </a:xfrm>
                <a:custGeom>
                  <a:avLst/>
                  <a:gdLst>
                    <a:gd name="connsiteX0" fmla="*/ 9525 w 271462"/>
                    <a:gd name="connsiteY0" fmla="*/ 0 h 157162"/>
                    <a:gd name="connsiteX1" fmla="*/ 0 w 271462"/>
                    <a:gd name="connsiteY1" fmla="*/ 50006 h 157162"/>
                    <a:gd name="connsiteX2" fmla="*/ 57150 w 271462"/>
                    <a:gd name="connsiteY2" fmla="*/ 52387 h 157162"/>
                    <a:gd name="connsiteX3" fmla="*/ 88106 w 271462"/>
                    <a:gd name="connsiteY3" fmla="*/ 64293 h 157162"/>
                    <a:gd name="connsiteX4" fmla="*/ 154781 w 271462"/>
                    <a:gd name="connsiteY4" fmla="*/ 92868 h 157162"/>
                    <a:gd name="connsiteX5" fmla="*/ 211931 w 271462"/>
                    <a:gd name="connsiteY5" fmla="*/ 150018 h 157162"/>
                    <a:gd name="connsiteX6" fmla="*/ 245269 w 271462"/>
                    <a:gd name="connsiteY6" fmla="*/ 157162 h 157162"/>
                    <a:gd name="connsiteX7" fmla="*/ 271462 w 271462"/>
                    <a:gd name="connsiteY7" fmla="*/ 142875 h 157162"/>
                    <a:gd name="connsiteX8" fmla="*/ 230981 w 271462"/>
                    <a:gd name="connsiteY8" fmla="*/ 107156 h 157162"/>
                    <a:gd name="connsiteX9" fmla="*/ 183356 w 271462"/>
                    <a:gd name="connsiteY9" fmla="*/ 64293 h 157162"/>
                    <a:gd name="connsiteX10" fmla="*/ 133350 w 271462"/>
                    <a:gd name="connsiteY10" fmla="*/ 33337 h 157162"/>
                    <a:gd name="connsiteX11" fmla="*/ 95250 w 271462"/>
                    <a:gd name="connsiteY11" fmla="*/ 16668 h 157162"/>
                    <a:gd name="connsiteX12" fmla="*/ 9525 w 271462"/>
                    <a:gd name="connsiteY12" fmla="*/ 0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462" h="157162">
                      <a:moveTo>
                        <a:pt x="9525" y="0"/>
                      </a:moveTo>
                      <a:lnTo>
                        <a:pt x="0" y="50006"/>
                      </a:lnTo>
                      <a:lnTo>
                        <a:pt x="57150" y="52387"/>
                      </a:lnTo>
                      <a:lnTo>
                        <a:pt x="88106" y="64293"/>
                      </a:lnTo>
                      <a:lnTo>
                        <a:pt x="154781" y="92868"/>
                      </a:lnTo>
                      <a:lnTo>
                        <a:pt x="211931" y="150018"/>
                      </a:lnTo>
                      <a:lnTo>
                        <a:pt x="245269" y="157162"/>
                      </a:lnTo>
                      <a:lnTo>
                        <a:pt x="271462" y="142875"/>
                      </a:lnTo>
                      <a:lnTo>
                        <a:pt x="230981" y="107156"/>
                      </a:lnTo>
                      <a:lnTo>
                        <a:pt x="183356" y="64293"/>
                      </a:lnTo>
                      <a:lnTo>
                        <a:pt x="133350" y="33337"/>
                      </a:lnTo>
                      <a:lnTo>
                        <a:pt x="95250" y="16668"/>
                      </a:lnTo>
                      <a:lnTo>
                        <a:pt x="9525"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33457F99-FEA8-823D-30ED-FFBEA2D285F8}"/>
                    </a:ext>
                  </a:extLst>
                </p:cNvPr>
                <p:cNvSpPr/>
                <p:nvPr/>
              </p:nvSpPr>
              <p:spPr>
                <a:xfrm>
                  <a:off x="4633986" y="1458565"/>
                  <a:ext cx="132889" cy="98529"/>
                </a:xfrm>
                <a:custGeom>
                  <a:avLst/>
                  <a:gdLst>
                    <a:gd name="connsiteX0" fmla="*/ 11906 w 169068"/>
                    <a:gd name="connsiteY0" fmla="*/ 0 h 135732"/>
                    <a:gd name="connsiteX1" fmla="*/ 0 w 169068"/>
                    <a:gd name="connsiteY1" fmla="*/ 54769 h 135732"/>
                    <a:gd name="connsiteX2" fmla="*/ 61912 w 169068"/>
                    <a:gd name="connsiteY2" fmla="*/ 76200 h 135732"/>
                    <a:gd name="connsiteX3" fmla="*/ 119062 w 169068"/>
                    <a:gd name="connsiteY3" fmla="*/ 116682 h 135732"/>
                    <a:gd name="connsiteX4" fmla="*/ 138112 w 169068"/>
                    <a:gd name="connsiteY4" fmla="*/ 135732 h 135732"/>
                    <a:gd name="connsiteX5" fmla="*/ 169068 w 169068"/>
                    <a:gd name="connsiteY5" fmla="*/ 121444 h 135732"/>
                    <a:gd name="connsiteX6" fmla="*/ 135731 w 169068"/>
                    <a:gd name="connsiteY6" fmla="*/ 90488 h 135732"/>
                    <a:gd name="connsiteX7" fmla="*/ 85725 w 169068"/>
                    <a:gd name="connsiteY7" fmla="*/ 57150 h 135732"/>
                    <a:gd name="connsiteX8" fmla="*/ 11906 w 169068"/>
                    <a:gd name="connsiteY8" fmla="*/ 0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68" h="135732">
                      <a:moveTo>
                        <a:pt x="11906" y="0"/>
                      </a:moveTo>
                      <a:lnTo>
                        <a:pt x="0" y="54769"/>
                      </a:lnTo>
                      <a:lnTo>
                        <a:pt x="61912" y="76200"/>
                      </a:lnTo>
                      <a:lnTo>
                        <a:pt x="119062" y="116682"/>
                      </a:lnTo>
                      <a:lnTo>
                        <a:pt x="138112" y="135732"/>
                      </a:lnTo>
                      <a:lnTo>
                        <a:pt x="169068" y="121444"/>
                      </a:lnTo>
                      <a:lnTo>
                        <a:pt x="135731" y="90488"/>
                      </a:lnTo>
                      <a:lnTo>
                        <a:pt x="85725" y="57150"/>
                      </a:lnTo>
                      <a:lnTo>
                        <a:pt x="11906"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26D72B54-44E3-55AD-BD25-E8AA5C44E15A}"/>
                  </a:ext>
                </a:extLst>
              </p:cNvPr>
              <p:cNvGrpSpPr/>
              <p:nvPr/>
            </p:nvGrpSpPr>
            <p:grpSpPr>
              <a:xfrm>
                <a:off x="1492069" y="1228163"/>
                <a:ext cx="2394761" cy="2203741"/>
                <a:chOff x="1815390" y="993190"/>
                <a:chExt cx="2858395" cy="2313222"/>
              </a:xfrm>
            </p:grpSpPr>
            <p:sp>
              <p:nvSpPr>
                <p:cNvPr id="152" name="Freeform 18">
                  <a:extLst>
                    <a:ext uri="{FF2B5EF4-FFF2-40B4-BE49-F238E27FC236}">
                      <a16:creationId xmlns:a16="http://schemas.microsoft.com/office/drawing/2014/main" id="{BCF0FDA3-B924-5A85-D9FA-098190BF18DA}"/>
                    </a:ext>
                  </a:extLst>
                </p:cNvPr>
                <p:cNvSpPr/>
                <p:nvPr/>
              </p:nvSpPr>
              <p:spPr>
                <a:xfrm>
                  <a:off x="2773698" y="993190"/>
                  <a:ext cx="367589" cy="579877"/>
                </a:xfrm>
                <a:custGeom>
                  <a:avLst/>
                  <a:gdLst>
                    <a:gd name="connsiteX0" fmla="*/ 9630 w 494998"/>
                    <a:gd name="connsiteY0" fmla="*/ 810393 h 810393"/>
                    <a:gd name="connsiteX1" fmla="*/ 122304 w 494998"/>
                    <a:gd name="connsiteY1" fmla="*/ 797392 h 810393"/>
                    <a:gd name="connsiteX2" fmla="*/ 208977 w 494998"/>
                    <a:gd name="connsiteY2" fmla="*/ 793058 h 810393"/>
                    <a:gd name="connsiteX3" fmla="*/ 221978 w 494998"/>
                    <a:gd name="connsiteY3" fmla="*/ 780057 h 810393"/>
                    <a:gd name="connsiteX4" fmla="*/ 252314 w 494998"/>
                    <a:gd name="connsiteY4" fmla="*/ 780057 h 810393"/>
                    <a:gd name="connsiteX5" fmla="*/ 278316 w 494998"/>
                    <a:gd name="connsiteY5" fmla="*/ 780057 h 810393"/>
                    <a:gd name="connsiteX6" fmla="*/ 317319 w 494998"/>
                    <a:gd name="connsiteY6" fmla="*/ 780057 h 810393"/>
                    <a:gd name="connsiteX7" fmla="*/ 369322 w 494998"/>
                    <a:gd name="connsiteY7" fmla="*/ 771390 h 810393"/>
                    <a:gd name="connsiteX8" fmla="*/ 412659 w 494998"/>
                    <a:gd name="connsiteY8" fmla="*/ 771390 h 810393"/>
                    <a:gd name="connsiteX9" fmla="*/ 468996 w 494998"/>
                    <a:gd name="connsiteY9" fmla="*/ 775723 h 810393"/>
                    <a:gd name="connsiteX10" fmla="*/ 494998 w 494998"/>
                    <a:gd name="connsiteY10" fmla="*/ 780057 h 810393"/>
                    <a:gd name="connsiteX11" fmla="*/ 486331 w 494998"/>
                    <a:gd name="connsiteY11" fmla="*/ 619712 h 810393"/>
                    <a:gd name="connsiteX12" fmla="*/ 486331 w 494998"/>
                    <a:gd name="connsiteY12" fmla="*/ 450700 h 810393"/>
                    <a:gd name="connsiteX13" fmla="*/ 481997 w 494998"/>
                    <a:gd name="connsiteY13" fmla="*/ 299022 h 810393"/>
                    <a:gd name="connsiteX14" fmla="*/ 473330 w 494998"/>
                    <a:gd name="connsiteY14" fmla="*/ 156012 h 810393"/>
                    <a:gd name="connsiteX15" fmla="*/ 477664 w 494998"/>
                    <a:gd name="connsiteY15" fmla="*/ 0 h 810393"/>
                    <a:gd name="connsiteX16" fmla="*/ 377990 w 494998"/>
                    <a:gd name="connsiteY16" fmla="*/ 0 h 810393"/>
                    <a:gd name="connsiteX17" fmla="*/ 312985 w 494998"/>
                    <a:gd name="connsiteY17" fmla="*/ 0 h 810393"/>
                    <a:gd name="connsiteX18" fmla="*/ 239313 w 494998"/>
                    <a:gd name="connsiteY18" fmla="*/ 0 h 810393"/>
                    <a:gd name="connsiteX19" fmla="*/ 213311 w 494998"/>
                    <a:gd name="connsiteY19" fmla="*/ 4334 h 810393"/>
                    <a:gd name="connsiteX20" fmla="*/ 122304 w 494998"/>
                    <a:gd name="connsiteY20" fmla="*/ 17335 h 810393"/>
                    <a:gd name="connsiteX21" fmla="*/ 57300 w 494998"/>
                    <a:gd name="connsiteY21" fmla="*/ 34669 h 810393"/>
                    <a:gd name="connsiteX22" fmla="*/ 18297 w 494998"/>
                    <a:gd name="connsiteY22" fmla="*/ 43337 h 810393"/>
                    <a:gd name="connsiteX23" fmla="*/ 5296 w 494998"/>
                    <a:gd name="connsiteY23" fmla="*/ 47670 h 810393"/>
                    <a:gd name="connsiteX24" fmla="*/ 962 w 494998"/>
                    <a:gd name="connsiteY24" fmla="*/ 99674 h 810393"/>
                    <a:gd name="connsiteX25" fmla="*/ 5296 w 494998"/>
                    <a:gd name="connsiteY25" fmla="*/ 182013 h 810393"/>
                    <a:gd name="connsiteX26" fmla="*/ 962 w 494998"/>
                    <a:gd name="connsiteY26" fmla="*/ 455033 h 810393"/>
                    <a:gd name="connsiteX27" fmla="*/ 9630 w 494998"/>
                    <a:gd name="connsiteY27" fmla="*/ 810393 h 81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4998" h="810393">
                      <a:moveTo>
                        <a:pt x="9630" y="810393"/>
                      </a:moveTo>
                      <a:lnTo>
                        <a:pt x="122304" y="797392"/>
                      </a:lnTo>
                      <a:lnTo>
                        <a:pt x="208977" y="793058"/>
                      </a:lnTo>
                      <a:lnTo>
                        <a:pt x="221978" y="780057"/>
                      </a:lnTo>
                      <a:lnTo>
                        <a:pt x="252314" y="780057"/>
                      </a:lnTo>
                      <a:lnTo>
                        <a:pt x="278316" y="780057"/>
                      </a:lnTo>
                      <a:lnTo>
                        <a:pt x="317319" y="780057"/>
                      </a:lnTo>
                      <a:lnTo>
                        <a:pt x="369322" y="771390"/>
                      </a:lnTo>
                      <a:lnTo>
                        <a:pt x="412659" y="771390"/>
                      </a:lnTo>
                      <a:lnTo>
                        <a:pt x="468996" y="775723"/>
                      </a:lnTo>
                      <a:lnTo>
                        <a:pt x="494998" y="780057"/>
                      </a:lnTo>
                      <a:lnTo>
                        <a:pt x="486331" y="619712"/>
                      </a:lnTo>
                      <a:lnTo>
                        <a:pt x="486331" y="450700"/>
                      </a:lnTo>
                      <a:lnTo>
                        <a:pt x="481997" y="299022"/>
                      </a:lnTo>
                      <a:lnTo>
                        <a:pt x="473330" y="156012"/>
                      </a:lnTo>
                      <a:lnTo>
                        <a:pt x="477664" y="0"/>
                      </a:lnTo>
                      <a:lnTo>
                        <a:pt x="377990" y="0"/>
                      </a:lnTo>
                      <a:lnTo>
                        <a:pt x="312985" y="0"/>
                      </a:lnTo>
                      <a:lnTo>
                        <a:pt x="239313" y="0"/>
                      </a:lnTo>
                      <a:lnTo>
                        <a:pt x="213311" y="4334"/>
                      </a:lnTo>
                      <a:lnTo>
                        <a:pt x="122304" y="17335"/>
                      </a:lnTo>
                      <a:lnTo>
                        <a:pt x="57300" y="34669"/>
                      </a:lnTo>
                      <a:lnTo>
                        <a:pt x="18297" y="43337"/>
                      </a:lnTo>
                      <a:lnTo>
                        <a:pt x="5296" y="47670"/>
                      </a:lnTo>
                      <a:lnTo>
                        <a:pt x="962" y="99674"/>
                      </a:lnTo>
                      <a:lnTo>
                        <a:pt x="5296" y="182013"/>
                      </a:lnTo>
                      <a:cubicBezTo>
                        <a:pt x="3851" y="273020"/>
                        <a:pt x="2407" y="364026"/>
                        <a:pt x="962" y="455033"/>
                      </a:cubicBezTo>
                      <a:cubicBezTo>
                        <a:pt x="-482" y="573486"/>
                        <a:pt x="-1927" y="691940"/>
                        <a:pt x="9630" y="810393"/>
                      </a:cubicBez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53" name="Freeform 19">
                  <a:extLst>
                    <a:ext uri="{FF2B5EF4-FFF2-40B4-BE49-F238E27FC236}">
                      <a16:creationId xmlns:a16="http://schemas.microsoft.com/office/drawing/2014/main" id="{D95694DE-8CE3-BFBE-DF0C-BE3BC71A8D74}"/>
                    </a:ext>
                  </a:extLst>
                </p:cNvPr>
                <p:cNvSpPr/>
                <p:nvPr/>
              </p:nvSpPr>
              <p:spPr>
                <a:xfrm>
                  <a:off x="1815390" y="1402515"/>
                  <a:ext cx="189873" cy="1680712"/>
                </a:xfrm>
                <a:custGeom>
                  <a:avLst/>
                  <a:gdLst>
                    <a:gd name="connsiteX0" fmla="*/ 0 w 255685"/>
                    <a:gd name="connsiteY0" fmla="*/ 2309835 h 2348838"/>
                    <a:gd name="connsiteX1" fmla="*/ 78005 w 255685"/>
                    <a:gd name="connsiteY1" fmla="*/ 2344504 h 2348838"/>
                    <a:gd name="connsiteX2" fmla="*/ 125676 w 255685"/>
                    <a:gd name="connsiteY2" fmla="*/ 2348838 h 2348838"/>
                    <a:gd name="connsiteX3" fmla="*/ 134343 w 255685"/>
                    <a:gd name="connsiteY3" fmla="*/ 2240497 h 2348838"/>
                    <a:gd name="connsiteX4" fmla="*/ 156011 w 255685"/>
                    <a:gd name="connsiteY4" fmla="*/ 2110487 h 2348838"/>
                    <a:gd name="connsiteX5" fmla="*/ 173346 w 255685"/>
                    <a:gd name="connsiteY5" fmla="*/ 1976144 h 2348838"/>
                    <a:gd name="connsiteX6" fmla="*/ 186347 w 255685"/>
                    <a:gd name="connsiteY6" fmla="*/ 1841801 h 2348838"/>
                    <a:gd name="connsiteX7" fmla="*/ 199348 w 255685"/>
                    <a:gd name="connsiteY7" fmla="*/ 1733460 h 2348838"/>
                    <a:gd name="connsiteX8" fmla="*/ 216682 w 255685"/>
                    <a:gd name="connsiteY8" fmla="*/ 1633786 h 2348838"/>
                    <a:gd name="connsiteX9" fmla="*/ 225349 w 255685"/>
                    <a:gd name="connsiteY9" fmla="*/ 1516777 h 2348838"/>
                    <a:gd name="connsiteX10" fmla="*/ 234017 w 255685"/>
                    <a:gd name="connsiteY10" fmla="*/ 1412770 h 2348838"/>
                    <a:gd name="connsiteX11" fmla="*/ 234017 w 255685"/>
                    <a:gd name="connsiteY11" fmla="*/ 1274093 h 2348838"/>
                    <a:gd name="connsiteX12" fmla="*/ 238350 w 255685"/>
                    <a:gd name="connsiteY12" fmla="*/ 1161418 h 2348838"/>
                    <a:gd name="connsiteX13" fmla="*/ 225349 w 255685"/>
                    <a:gd name="connsiteY13" fmla="*/ 1027075 h 2348838"/>
                    <a:gd name="connsiteX14" fmla="*/ 234017 w 255685"/>
                    <a:gd name="connsiteY14" fmla="*/ 923067 h 2348838"/>
                    <a:gd name="connsiteX15" fmla="*/ 255685 w 255685"/>
                    <a:gd name="connsiteY15" fmla="*/ 892732 h 2348838"/>
                    <a:gd name="connsiteX16" fmla="*/ 251351 w 255685"/>
                    <a:gd name="connsiteY16" fmla="*/ 741054 h 2348838"/>
                    <a:gd name="connsiteX17" fmla="*/ 251351 w 255685"/>
                    <a:gd name="connsiteY17" fmla="*/ 663048 h 2348838"/>
                    <a:gd name="connsiteX18" fmla="*/ 242684 w 255685"/>
                    <a:gd name="connsiteY18" fmla="*/ 585042 h 2348838"/>
                    <a:gd name="connsiteX19" fmla="*/ 229683 w 255685"/>
                    <a:gd name="connsiteY19" fmla="*/ 459367 h 2348838"/>
                    <a:gd name="connsiteX20" fmla="*/ 195014 w 255685"/>
                    <a:gd name="connsiteY20" fmla="*/ 442032 h 2348838"/>
                    <a:gd name="connsiteX21" fmla="*/ 190680 w 255685"/>
                    <a:gd name="connsiteY21" fmla="*/ 355359 h 2348838"/>
                    <a:gd name="connsiteX22" fmla="*/ 203681 w 255685"/>
                    <a:gd name="connsiteY22" fmla="*/ 286021 h 2348838"/>
                    <a:gd name="connsiteX23" fmla="*/ 208015 w 255685"/>
                    <a:gd name="connsiteY23" fmla="*/ 251352 h 2348838"/>
                    <a:gd name="connsiteX24" fmla="*/ 212349 w 255685"/>
                    <a:gd name="connsiteY24" fmla="*/ 216682 h 2348838"/>
                    <a:gd name="connsiteX25" fmla="*/ 208015 w 255685"/>
                    <a:gd name="connsiteY25" fmla="*/ 147344 h 2348838"/>
                    <a:gd name="connsiteX26" fmla="*/ 212349 w 255685"/>
                    <a:gd name="connsiteY26" fmla="*/ 108341 h 2348838"/>
                    <a:gd name="connsiteX27" fmla="*/ 208015 w 255685"/>
                    <a:gd name="connsiteY27" fmla="*/ 26002 h 2348838"/>
                    <a:gd name="connsiteX28" fmla="*/ 182013 w 255685"/>
                    <a:gd name="connsiteY28" fmla="*/ 0 h 2348838"/>
                    <a:gd name="connsiteX29" fmla="*/ 147344 w 255685"/>
                    <a:gd name="connsiteY29" fmla="*/ 0 h 2348838"/>
                    <a:gd name="connsiteX30" fmla="*/ 99674 w 255685"/>
                    <a:gd name="connsiteY30" fmla="*/ 21668 h 2348838"/>
                    <a:gd name="connsiteX31" fmla="*/ 78005 w 255685"/>
                    <a:gd name="connsiteY31" fmla="*/ 65005 h 2348838"/>
                    <a:gd name="connsiteX32" fmla="*/ 60671 w 255685"/>
                    <a:gd name="connsiteY32" fmla="*/ 95340 h 2348838"/>
                    <a:gd name="connsiteX33" fmla="*/ 73672 w 255685"/>
                    <a:gd name="connsiteY33" fmla="*/ 156011 h 2348838"/>
                    <a:gd name="connsiteX34" fmla="*/ 73672 w 255685"/>
                    <a:gd name="connsiteY34" fmla="*/ 221016 h 2348838"/>
                    <a:gd name="connsiteX35" fmla="*/ 73672 w 255685"/>
                    <a:gd name="connsiteY35" fmla="*/ 273020 h 2348838"/>
                    <a:gd name="connsiteX36" fmla="*/ 82339 w 255685"/>
                    <a:gd name="connsiteY36" fmla="*/ 394362 h 2348838"/>
                    <a:gd name="connsiteX37" fmla="*/ 95340 w 255685"/>
                    <a:gd name="connsiteY37" fmla="*/ 494036 h 2348838"/>
                    <a:gd name="connsiteX38" fmla="*/ 91006 w 255685"/>
                    <a:gd name="connsiteY38" fmla="*/ 615378 h 2348838"/>
                    <a:gd name="connsiteX39" fmla="*/ 99674 w 255685"/>
                    <a:gd name="connsiteY39" fmla="*/ 719386 h 2348838"/>
                    <a:gd name="connsiteX40" fmla="*/ 108341 w 255685"/>
                    <a:gd name="connsiteY40" fmla="*/ 793058 h 2348838"/>
                    <a:gd name="connsiteX41" fmla="*/ 112675 w 255685"/>
                    <a:gd name="connsiteY41" fmla="*/ 892732 h 2348838"/>
                    <a:gd name="connsiteX42" fmla="*/ 121342 w 255685"/>
                    <a:gd name="connsiteY42" fmla="*/ 1005406 h 2348838"/>
                    <a:gd name="connsiteX43" fmla="*/ 121342 w 255685"/>
                    <a:gd name="connsiteY43" fmla="*/ 1135416 h 2348838"/>
                    <a:gd name="connsiteX44" fmla="*/ 117008 w 255685"/>
                    <a:gd name="connsiteY44" fmla="*/ 1217755 h 2348838"/>
                    <a:gd name="connsiteX45" fmla="*/ 121342 w 255685"/>
                    <a:gd name="connsiteY45" fmla="*/ 1334764 h 2348838"/>
                    <a:gd name="connsiteX46" fmla="*/ 112675 w 255685"/>
                    <a:gd name="connsiteY46" fmla="*/ 1425770 h 2348838"/>
                    <a:gd name="connsiteX47" fmla="*/ 112675 w 255685"/>
                    <a:gd name="connsiteY47" fmla="*/ 1512443 h 2348838"/>
                    <a:gd name="connsiteX48" fmla="*/ 108341 w 255685"/>
                    <a:gd name="connsiteY48" fmla="*/ 1586115 h 2348838"/>
                    <a:gd name="connsiteX49" fmla="*/ 91006 w 255685"/>
                    <a:gd name="connsiteY49" fmla="*/ 1724792 h 2348838"/>
                    <a:gd name="connsiteX50" fmla="*/ 78005 w 255685"/>
                    <a:gd name="connsiteY50" fmla="*/ 1833133 h 2348838"/>
                    <a:gd name="connsiteX51" fmla="*/ 65004 w 255685"/>
                    <a:gd name="connsiteY51" fmla="*/ 1941475 h 2348838"/>
                    <a:gd name="connsiteX52" fmla="*/ 52004 w 255685"/>
                    <a:gd name="connsiteY52" fmla="*/ 2041149 h 2348838"/>
                    <a:gd name="connsiteX53" fmla="*/ 39003 w 255685"/>
                    <a:gd name="connsiteY53" fmla="*/ 2123488 h 2348838"/>
                    <a:gd name="connsiteX54" fmla="*/ 21668 w 255685"/>
                    <a:gd name="connsiteY54" fmla="*/ 2205827 h 2348838"/>
                    <a:gd name="connsiteX55" fmla="*/ 0 w 255685"/>
                    <a:gd name="connsiteY55" fmla="*/ 2309835 h 234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5685" h="2348838">
                      <a:moveTo>
                        <a:pt x="0" y="2309835"/>
                      </a:moveTo>
                      <a:lnTo>
                        <a:pt x="78005" y="2344504"/>
                      </a:lnTo>
                      <a:lnTo>
                        <a:pt x="125676" y="2348838"/>
                      </a:lnTo>
                      <a:lnTo>
                        <a:pt x="134343" y="2240497"/>
                      </a:lnTo>
                      <a:lnTo>
                        <a:pt x="156011" y="2110487"/>
                      </a:lnTo>
                      <a:lnTo>
                        <a:pt x="173346" y="1976144"/>
                      </a:lnTo>
                      <a:lnTo>
                        <a:pt x="186347" y="1841801"/>
                      </a:lnTo>
                      <a:lnTo>
                        <a:pt x="199348" y="1733460"/>
                      </a:lnTo>
                      <a:lnTo>
                        <a:pt x="216682" y="1633786"/>
                      </a:lnTo>
                      <a:lnTo>
                        <a:pt x="225349" y="1516777"/>
                      </a:lnTo>
                      <a:lnTo>
                        <a:pt x="234017" y="1412770"/>
                      </a:lnTo>
                      <a:lnTo>
                        <a:pt x="234017" y="1274093"/>
                      </a:lnTo>
                      <a:lnTo>
                        <a:pt x="238350" y="1161418"/>
                      </a:lnTo>
                      <a:lnTo>
                        <a:pt x="225349" y="1027075"/>
                      </a:lnTo>
                      <a:lnTo>
                        <a:pt x="234017" y="923067"/>
                      </a:lnTo>
                      <a:lnTo>
                        <a:pt x="255685" y="892732"/>
                      </a:lnTo>
                      <a:lnTo>
                        <a:pt x="251351" y="741054"/>
                      </a:lnTo>
                      <a:lnTo>
                        <a:pt x="251351" y="663048"/>
                      </a:lnTo>
                      <a:lnTo>
                        <a:pt x="242684" y="585042"/>
                      </a:lnTo>
                      <a:lnTo>
                        <a:pt x="229683" y="459367"/>
                      </a:lnTo>
                      <a:lnTo>
                        <a:pt x="195014" y="442032"/>
                      </a:lnTo>
                      <a:lnTo>
                        <a:pt x="190680" y="355359"/>
                      </a:lnTo>
                      <a:lnTo>
                        <a:pt x="203681" y="286021"/>
                      </a:lnTo>
                      <a:lnTo>
                        <a:pt x="208015" y="251352"/>
                      </a:lnTo>
                      <a:lnTo>
                        <a:pt x="212349" y="216682"/>
                      </a:lnTo>
                      <a:lnTo>
                        <a:pt x="208015" y="147344"/>
                      </a:lnTo>
                      <a:lnTo>
                        <a:pt x="212349" y="108341"/>
                      </a:lnTo>
                      <a:lnTo>
                        <a:pt x="208015" y="26002"/>
                      </a:lnTo>
                      <a:lnTo>
                        <a:pt x="182013" y="0"/>
                      </a:lnTo>
                      <a:lnTo>
                        <a:pt x="147344" y="0"/>
                      </a:lnTo>
                      <a:lnTo>
                        <a:pt x="99674" y="21668"/>
                      </a:lnTo>
                      <a:lnTo>
                        <a:pt x="78005" y="65005"/>
                      </a:lnTo>
                      <a:lnTo>
                        <a:pt x="60671" y="95340"/>
                      </a:lnTo>
                      <a:lnTo>
                        <a:pt x="73672" y="156011"/>
                      </a:lnTo>
                      <a:lnTo>
                        <a:pt x="73672" y="221016"/>
                      </a:lnTo>
                      <a:lnTo>
                        <a:pt x="73672" y="273020"/>
                      </a:lnTo>
                      <a:lnTo>
                        <a:pt x="82339" y="394362"/>
                      </a:lnTo>
                      <a:lnTo>
                        <a:pt x="95340" y="494036"/>
                      </a:lnTo>
                      <a:lnTo>
                        <a:pt x="91006" y="615378"/>
                      </a:lnTo>
                      <a:lnTo>
                        <a:pt x="99674" y="719386"/>
                      </a:lnTo>
                      <a:lnTo>
                        <a:pt x="108341" y="793058"/>
                      </a:lnTo>
                      <a:lnTo>
                        <a:pt x="112675" y="892732"/>
                      </a:lnTo>
                      <a:lnTo>
                        <a:pt x="121342" y="1005406"/>
                      </a:lnTo>
                      <a:lnTo>
                        <a:pt x="121342" y="1135416"/>
                      </a:lnTo>
                      <a:lnTo>
                        <a:pt x="117008" y="1217755"/>
                      </a:lnTo>
                      <a:lnTo>
                        <a:pt x="121342" y="1334764"/>
                      </a:lnTo>
                      <a:lnTo>
                        <a:pt x="112675" y="1425770"/>
                      </a:lnTo>
                      <a:lnTo>
                        <a:pt x="112675" y="1512443"/>
                      </a:lnTo>
                      <a:lnTo>
                        <a:pt x="108341" y="1586115"/>
                      </a:lnTo>
                      <a:lnTo>
                        <a:pt x="91006" y="1724792"/>
                      </a:lnTo>
                      <a:lnTo>
                        <a:pt x="78005" y="1833133"/>
                      </a:lnTo>
                      <a:lnTo>
                        <a:pt x="65004" y="1941475"/>
                      </a:lnTo>
                      <a:lnTo>
                        <a:pt x="52004" y="2041149"/>
                      </a:lnTo>
                      <a:lnTo>
                        <a:pt x="39003" y="2123488"/>
                      </a:lnTo>
                      <a:lnTo>
                        <a:pt x="21668" y="2205827"/>
                      </a:lnTo>
                      <a:lnTo>
                        <a:pt x="0" y="230983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54" name="Freeform 21">
                  <a:extLst>
                    <a:ext uri="{FF2B5EF4-FFF2-40B4-BE49-F238E27FC236}">
                      <a16:creationId xmlns:a16="http://schemas.microsoft.com/office/drawing/2014/main" id="{A0BC10DE-A678-6C62-A4AD-DFAB04B83164}"/>
                    </a:ext>
                  </a:extLst>
                </p:cNvPr>
                <p:cNvSpPr/>
                <p:nvPr/>
              </p:nvSpPr>
              <p:spPr>
                <a:xfrm>
                  <a:off x="4547638" y="1461432"/>
                  <a:ext cx="77238" cy="338003"/>
                </a:xfrm>
                <a:custGeom>
                  <a:avLst/>
                  <a:gdLst>
                    <a:gd name="connsiteX0" fmla="*/ 21668 w 104008"/>
                    <a:gd name="connsiteY0" fmla="*/ 0 h 472368"/>
                    <a:gd name="connsiteX1" fmla="*/ 30336 w 104008"/>
                    <a:gd name="connsiteY1" fmla="*/ 56338 h 472368"/>
                    <a:gd name="connsiteX2" fmla="*/ 39003 w 104008"/>
                    <a:gd name="connsiteY2" fmla="*/ 95340 h 472368"/>
                    <a:gd name="connsiteX3" fmla="*/ 13001 w 104008"/>
                    <a:gd name="connsiteY3" fmla="*/ 121342 h 472368"/>
                    <a:gd name="connsiteX4" fmla="*/ 4334 w 104008"/>
                    <a:gd name="connsiteY4" fmla="*/ 138677 h 472368"/>
                    <a:gd name="connsiteX5" fmla="*/ 8667 w 104008"/>
                    <a:gd name="connsiteY5" fmla="*/ 182013 h 472368"/>
                    <a:gd name="connsiteX6" fmla="*/ 0 w 104008"/>
                    <a:gd name="connsiteY6" fmla="*/ 212349 h 472368"/>
                    <a:gd name="connsiteX7" fmla="*/ 13001 w 104008"/>
                    <a:gd name="connsiteY7" fmla="*/ 255685 h 472368"/>
                    <a:gd name="connsiteX8" fmla="*/ 21668 w 104008"/>
                    <a:gd name="connsiteY8" fmla="*/ 307689 h 472368"/>
                    <a:gd name="connsiteX9" fmla="*/ 30336 w 104008"/>
                    <a:gd name="connsiteY9" fmla="*/ 342358 h 472368"/>
                    <a:gd name="connsiteX10" fmla="*/ 26002 w 104008"/>
                    <a:gd name="connsiteY10" fmla="*/ 390029 h 472368"/>
                    <a:gd name="connsiteX11" fmla="*/ 21668 w 104008"/>
                    <a:gd name="connsiteY11" fmla="*/ 433365 h 472368"/>
                    <a:gd name="connsiteX12" fmla="*/ 21668 w 104008"/>
                    <a:gd name="connsiteY12" fmla="*/ 446366 h 472368"/>
                    <a:gd name="connsiteX13" fmla="*/ 47670 w 104008"/>
                    <a:gd name="connsiteY13" fmla="*/ 442032 h 472368"/>
                    <a:gd name="connsiteX14" fmla="*/ 65005 w 104008"/>
                    <a:gd name="connsiteY14" fmla="*/ 446366 h 472368"/>
                    <a:gd name="connsiteX15" fmla="*/ 86673 w 104008"/>
                    <a:gd name="connsiteY15" fmla="*/ 463701 h 472368"/>
                    <a:gd name="connsiteX16" fmla="*/ 99674 w 104008"/>
                    <a:gd name="connsiteY16" fmla="*/ 472368 h 472368"/>
                    <a:gd name="connsiteX17" fmla="*/ 99674 w 104008"/>
                    <a:gd name="connsiteY17" fmla="*/ 411697 h 472368"/>
                    <a:gd name="connsiteX18" fmla="*/ 99674 w 104008"/>
                    <a:gd name="connsiteY18" fmla="*/ 351026 h 472368"/>
                    <a:gd name="connsiteX19" fmla="*/ 99674 w 104008"/>
                    <a:gd name="connsiteY19" fmla="*/ 290355 h 472368"/>
                    <a:gd name="connsiteX20" fmla="*/ 95340 w 104008"/>
                    <a:gd name="connsiteY20" fmla="*/ 225350 h 472368"/>
                    <a:gd name="connsiteX21" fmla="*/ 95340 w 104008"/>
                    <a:gd name="connsiteY21" fmla="*/ 164679 h 472368"/>
                    <a:gd name="connsiteX22" fmla="*/ 104008 w 104008"/>
                    <a:gd name="connsiteY22" fmla="*/ 104008 h 472368"/>
                    <a:gd name="connsiteX23" fmla="*/ 104008 w 104008"/>
                    <a:gd name="connsiteY23" fmla="*/ 60671 h 472368"/>
                    <a:gd name="connsiteX24" fmla="*/ 104008 w 104008"/>
                    <a:gd name="connsiteY24" fmla="*/ 39003 h 472368"/>
                    <a:gd name="connsiteX25" fmla="*/ 86673 w 104008"/>
                    <a:gd name="connsiteY25" fmla="*/ 26002 h 472368"/>
                    <a:gd name="connsiteX26" fmla="*/ 21668 w 104008"/>
                    <a:gd name="connsiteY26" fmla="*/ 0 h 4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008" h="472368">
                      <a:moveTo>
                        <a:pt x="21668" y="0"/>
                      </a:moveTo>
                      <a:lnTo>
                        <a:pt x="30336" y="56338"/>
                      </a:lnTo>
                      <a:lnTo>
                        <a:pt x="39003" y="95340"/>
                      </a:lnTo>
                      <a:lnTo>
                        <a:pt x="13001" y="121342"/>
                      </a:lnTo>
                      <a:lnTo>
                        <a:pt x="4334" y="138677"/>
                      </a:lnTo>
                      <a:lnTo>
                        <a:pt x="8667" y="182013"/>
                      </a:lnTo>
                      <a:lnTo>
                        <a:pt x="0" y="212349"/>
                      </a:lnTo>
                      <a:lnTo>
                        <a:pt x="13001" y="255685"/>
                      </a:lnTo>
                      <a:lnTo>
                        <a:pt x="21668" y="307689"/>
                      </a:lnTo>
                      <a:lnTo>
                        <a:pt x="30336" y="342358"/>
                      </a:lnTo>
                      <a:lnTo>
                        <a:pt x="26002" y="390029"/>
                      </a:lnTo>
                      <a:lnTo>
                        <a:pt x="21668" y="433365"/>
                      </a:lnTo>
                      <a:lnTo>
                        <a:pt x="21668" y="446366"/>
                      </a:lnTo>
                      <a:lnTo>
                        <a:pt x="47670" y="442032"/>
                      </a:lnTo>
                      <a:lnTo>
                        <a:pt x="65005" y="446366"/>
                      </a:lnTo>
                      <a:lnTo>
                        <a:pt x="86673" y="463701"/>
                      </a:lnTo>
                      <a:lnTo>
                        <a:pt x="99674" y="472368"/>
                      </a:lnTo>
                      <a:lnTo>
                        <a:pt x="99674" y="411697"/>
                      </a:lnTo>
                      <a:lnTo>
                        <a:pt x="99674" y="351026"/>
                      </a:lnTo>
                      <a:lnTo>
                        <a:pt x="99674" y="290355"/>
                      </a:lnTo>
                      <a:lnTo>
                        <a:pt x="95340" y="225350"/>
                      </a:lnTo>
                      <a:lnTo>
                        <a:pt x="95340" y="164679"/>
                      </a:lnTo>
                      <a:lnTo>
                        <a:pt x="104008" y="104008"/>
                      </a:lnTo>
                      <a:lnTo>
                        <a:pt x="104008" y="60671"/>
                      </a:lnTo>
                      <a:lnTo>
                        <a:pt x="104008" y="39003"/>
                      </a:lnTo>
                      <a:lnTo>
                        <a:pt x="86673" y="26002"/>
                      </a:lnTo>
                      <a:lnTo>
                        <a:pt x="21668"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55" name="Freeform: Shape 154">
                  <a:extLst>
                    <a:ext uri="{FF2B5EF4-FFF2-40B4-BE49-F238E27FC236}">
                      <a16:creationId xmlns:a16="http://schemas.microsoft.com/office/drawing/2014/main" id="{C1796538-DFBB-722D-3AF8-57155D108739}"/>
                    </a:ext>
                  </a:extLst>
                </p:cNvPr>
                <p:cNvSpPr/>
                <p:nvPr/>
              </p:nvSpPr>
              <p:spPr>
                <a:xfrm>
                  <a:off x="4532319" y="1783543"/>
                  <a:ext cx="141466" cy="1288152"/>
                </a:xfrm>
                <a:custGeom>
                  <a:avLst/>
                  <a:gdLst>
                    <a:gd name="connsiteX0" fmla="*/ 0 w 190500"/>
                    <a:gd name="connsiteY0" fmla="*/ 1012825 h 1800225"/>
                    <a:gd name="connsiteX1" fmla="*/ 12700 w 190500"/>
                    <a:gd name="connsiteY1" fmla="*/ 1206500 h 1800225"/>
                    <a:gd name="connsiteX2" fmla="*/ 9525 w 190500"/>
                    <a:gd name="connsiteY2" fmla="*/ 1282700 h 1800225"/>
                    <a:gd name="connsiteX3" fmla="*/ 19050 w 190500"/>
                    <a:gd name="connsiteY3" fmla="*/ 1377950 h 1800225"/>
                    <a:gd name="connsiteX4" fmla="*/ 44450 w 190500"/>
                    <a:gd name="connsiteY4" fmla="*/ 1504950 h 1800225"/>
                    <a:gd name="connsiteX5" fmla="*/ 63500 w 190500"/>
                    <a:gd name="connsiteY5" fmla="*/ 1641475 h 1800225"/>
                    <a:gd name="connsiteX6" fmla="*/ 79375 w 190500"/>
                    <a:gd name="connsiteY6" fmla="*/ 1670050 h 1800225"/>
                    <a:gd name="connsiteX7" fmla="*/ 107950 w 190500"/>
                    <a:gd name="connsiteY7" fmla="*/ 1670050 h 1800225"/>
                    <a:gd name="connsiteX8" fmla="*/ 114300 w 190500"/>
                    <a:gd name="connsiteY8" fmla="*/ 1800225 h 1800225"/>
                    <a:gd name="connsiteX9" fmla="*/ 149225 w 190500"/>
                    <a:gd name="connsiteY9" fmla="*/ 1787525 h 1800225"/>
                    <a:gd name="connsiteX10" fmla="*/ 190500 w 190500"/>
                    <a:gd name="connsiteY10" fmla="*/ 1752600 h 1800225"/>
                    <a:gd name="connsiteX11" fmla="*/ 171450 w 190500"/>
                    <a:gd name="connsiteY11" fmla="*/ 1647825 h 1800225"/>
                    <a:gd name="connsiteX12" fmla="*/ 146050 w 190500"/>
                    <a:gd name="connsiteY12" fmla="*/ 1539875 h 1800225"/>
                    <a:gd name="connsiteX13" fmla="*/ 117475 w 190500"/>
                    <a:gd name="connsiteY13" fmla="*/ 1435100 h 1800225"/>
                    <a:gd name="connsiteX14" fmla="*/ 98425 w 190500"/>
                    <a:gd name="connsiteY14" fmla="*/ 1333500 h 1800225"/>
                    <a:gd name="connsiteX15" fmla="*/ 85725 w 190500"/>
                    <a:gd name="connsiteY15" fmla="*/ 1222375 h 1800225"/>
                    <a:gd name="connsiteX16" fmla="*/ 50800 w 190500"/>
                    <a:gd name="connsiteY16" fmla="*/ 981075 h 1800225"/>
                    <a:gd name="connsiteX17" fmla="*/ 44450 w 190500"/>
                    <a:gd name="connsiteY17" fmla="*/ 800100 h 1800225"/>
                    <a:gd name="connsiteX18" fmla="*/ 38100 w 190500"/>
                    <a:gd name="connsiteY18" fmla="*/ 492125 h 1800225"/>
                    <a:gd name="connsiteX19" fmla="*/ 47625 w 190500"/>
                    <a:gd name="connsiteY19" fmla="*/ 396875 h 1800225"/>
                    <a:gd name="connsiteX20" fmla="*/ 53975 w 190500"/>
                    <a:gd name="connsiteY20" fmla="*/ 361950 h 1800225"/>
                    <a:gd name="connsiteX21" fmla="*/ 63500 w 190500"/>
                    <a:gd name="connsiteY21" fmla="*/ 247650 h 1800225"/>
                    <a:gd name="connsiteX22" fmla="*/ 73025 w 190500"/>
                    <a:gd name="connsiteY22" fmla="*/ 187325 h 1800225"/>
                    <a:gd name="connsiteX23" fmla="*/ 79375 w 190500"/>
                    <a:gd name="connsiteY23" fmla="*/ 177800 h 1800225"/>
                    <a:gd name="connsiteX24" fmla="*/ 92075 w 190500"/>
                    <a:gd name="connsiteY24" fmla="*/ 73025 h 1800225"/>
                    <a:gd name="connsiteX25" fmla="*/ 104775 w 190500"/>
                    <a:gd name="connsiteY25" fmla="*/ 22225 h 1800225"/>
                    <a:gd name="connsiteX26" fmla="*/ 34925 w 190500"/>
                    <a:gd name="connsiteY26" fmla="*/ 0 h 1800225"/>
                    <a:gd name="connsiteX27" fmla="*/ 25400 w 190500"/>
                    <a:gd name="connsiteY27" fmla="*/ 139700 h 1800225"/>
                    <a:gd name="connsiteX28" fmla="*/ 38100 w 190500"/>
                    <a:gd name="connsiteY28" fmla="*/ 165100 h 1800225"/>
                    <a:gd name="connsiteX29" fmla="*/ 22225 w 190500"/>
                    <a:gd name="connsiteY29" fmla="*/ 377825 h 1800225"/>
                    <a:gd name="connsiteX30" fmla="*/ 9525 w 190500"/>
                    <a:gd name="connsiteY30" fmla="*/ 520700 h 1800225"/>
                    <a:gd name="connsiteX31" fmla="*/ 9525 w 190500"/>
                    <a:gd name="connsiteY31" fmla="*/ 777875 h 1800225"/>
                    <a:gd name="connsiteX32" fmla="*/ 0 w 190500"/>
                    <a:gd name="connsiteY32" fmla="*/ 952500 h 1800225"/>
                    <a:gd name="connsiteX33" fmla="*/ 0 w 190500"/>
                    <a:gd name="connsiteY33" fmla="*/ 10128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800225">
                      <a:moveTo>
                        <a:pt x="0" y="1012825"/>
                      </a:moveTo>
                      <a:lnTo>
                        <a:pt x="12700" y="1206500"/>
                      </a:lnTo>
                      <a:lnTo>
                        <a:pt x="9525" y="1282700"/>
                      </a:lnTo>
                      <a:lnTo>
                        <a:pt x="19050" y="1377950"/>
                      </a:lnTo>
                      <a:lnTo>
                        <a:pt x="44450" y="1504950"/>
                      </a:lnTo>
                      <a:lnTo>
                        <a:pt x="63500" y="1641475"/>
                      </a:lnTo>
                      <a:lnTo>
                        <a:pt x="79375" y="1670050"/>
                      </a:lnTo>
                      <a:lnTo>
                        <a:pt x="107950" y="1670050"/>
                      </a:lnTo>
                      <a:lnTo>
                        <a:pt x="114300" y="1800225"/>
                      </a:lnTo>
                      <a:lnTo>
                        <a:pt x="149225" y="1787525"/>
                      </a:lnTo>
                      <a:lnTo>
                        <a:pt x="190500" y="1752600"/>
                      </a:lnTo>
                      <a:lnTo>
                        <a:pt x="171450" y="1647825"/>
                      </a:lnTo>
                      <a:lnTo>
                        <a:pt x="146050" y="1539875"/>
                      </a:lnTo>
                      <a:lnTo>
                        <a:pt x="117475" y="1435100"/>
                      </a:lnTo>
                      <a:lnTo>
                        <a:pt x="98425" y="1333500"/>
                      </a:lnTo>
                      <a:lnTo>
                        <a:pt x="85725" y="1222375"/>
                      </a:lnTo>
                      <a:lnTo>
                        <a:pt x="50800" y="981075"/>
                      </a:lnTo>
                      <a:lnTo>
                        <a:pt x="44450" y="800100"/>
                      </a:lnTo>
                      <a:lnTo>
                        <a:pt x="38100" y="492125"/>
                      </a:lnTo>
                      <a:lnTo>
                        <a:pt x="47625" y="396875"/>
                      </a:lnTo>
                      <a:lnTo>
                        <a:pt x="53975" y="361950"/>
                      </a:lnTo>
                      <a:lnTo>
                        <a:pt x="63500" y="247650"/>
                      </a:lnTo>
                      <a:lnTo>
                        <a:pt x="73025" y="187325"/>
                      </a:lnTo>
                      <a:lnTo>
                        <a:pt x="79375" y="177800"/>
                      </a:lnTo>
                      <a:lnTo>
                        <a:pt x="92075" y="73025"/>
                      </a:lnTo>
                      <a:lnTo>
                        <a:pt x="104775" y="22225"/>
                      </a:lnTo>
                      <a:lnTo>
                        <a:pt x="34925" y="0"/>
                      </a:lnTo>
                      <a:lnTo>
                        <a:pt x="25400" y="139700"/>
                      </a:lnTo>
                      <a:lnTo>
                        <a:pt x="38100" y="165100"/>
                      </a:lnTo>
                      <a:lnTo>
                        <a:pt x="22225" y="377825"/>
                      </a:lnTo>
                      <a:lnTo>
                        <a:pt x="9525" y="520700"/>
                      </a:lnTo>
                      <a:lnTo>
                        <a:pt x="9525" y="777875"/>
                      </a:lnTo>
                      <a:lnTo>
                        <a:pt x="0" y="952500"/>
                      </a:lnTo>
                      <a:lnTo>
                        <a:pt x="0" y="1012825"/>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56" name="Freeform: Shape 155">
                  <a:extLst>
                    <a:ext uri="{FF2B5EF4-FFF2-40B4-BE49-F238E27FC236}">
                      <a16:creationId xmlns:a16="http://schemas.microsoft.com/office/drawing/2014/main" id="{8AEA5BFE-F7B5-33BE-40C2-79A6ADF5A6B7}"/>
                    </a:ext>
                  </a:extLst>
                </p:cNvPr>
                <p:cNvSpPr/>
                <p:nvPr/>
              </p:nvSpPr>
              <p:spPr>
                <a:xfrm>
                  <a:off x="2054798" y="1176808"/>
                  <a:ext cx="314444" cy="2053548"/>
                </a:xfrm>
                <a:custGeom>
                  <a:avLst/>
                  <a:gdLst>
                    <a:gd name="connsiteX0" fmla="*/ 66675 w 400050"/>
                    <a:gd name="connsiteY0" fmla="*/ 90487 h 2828925"/>
                    <a:gd name="connsiteX1" fmla="*/ 138113 w 400050"/>
                    <a:gd name="connsiteY1" fmla="*/ 47625 h 2828925"/>
                    <a:gd name="connsiteX2" fmla="*/ 266700 w 400050"/>
                    <a:gd name="connsiteY2" fmla="*/ 9525 h 2828925"/>
                    <a:gd name="connsiteX3" fmla="*/ 309563 w 400050"/>
                    <a:gd name="connsiteY3" fmla="*/ 0 h 2828925"/>
                    <a:gd name="connsiteX4" fmla="*/ 323850 w 400050"/>
                    <a:gd name="connsiteY4" fmla="*/ 185737 h 2828925"/>
                    <a:gd name="connsiteX5" fmla="*/ 342900 w 400050"/>
                    <a:gd name="connsiteY5" fmla="*/ 357187 h 2828925"/>
                    <a:gd name="connsiteX6" fmla="*/ 352425 w 400050"/>
                    <a:gd name="connsiteY6" fmla="*/ 557212 h 2828925"/>
                    <a:gd name="connsiteX7" fmla="*/ 366713 w 400050"/>
                    <a:gd name="connsiteY7" fmla="*/ 733425 h 2828925"/>
                    <a:gd name="connsiteX8" fmla="*/ 371475 w 400050"/>
                    <a:gd name="connsiteY8" fmla="*/ 971550 h 2828925"/>
                    <a:gd name="connsiteX9" fmla="*/ 385763 w 400050"/>
                    <a:gd name="connsiteY9" fmla="*/ 1195387 h 2828925"/>
                    <a:gd name="connsiteX10" fmla="*/ 390525 w 400050"/>
                    <a:gd name="connsiteY10" fmla="*/ 1443037 h 2828925"/>
                    <a:gd name="connsiteX11" fmla="*/ 400050 w 400050"/>
                    <a:gd name="connsiteY11" fmla="*/ 1714500 h 2828925"/>
                    <a:gd name="connsiteX12" fmla="*/ 376238 w 400050"/>
                    <a:gd name="connsiteY12" fmla="*/ 1976437 h 2828925"/>
                    <a:gd name="connsiteX13" fmla="*/ 347663 w 400050"/>
                    <a:gd name="connsiteY13" fmla="*/ 2181225 h 2828925"/>
                    <a:gd name="connsiteX14" fmla="*/ 333375 w 400050"/>
                    <a:gd name="connsiteY14" fmla="*/ 2419350 h 2828925"/>
                    <a:gd name="connsiteX15" fmla="*/ 300038 w 400050"/>
                    <a:gd name="connsiteY15" fmla="*/ 2676525 h 2828925"/>
                    <a:gd name="connsiteX16" fmla="*/ 276225 w 400050"/>
                    <a:gd name="connsiteY16" fmla="*/ 2828925 h 2828925"/>
                    <a:gd name="connsiteX17" fmla="*/ 195263 w 400050"/>
                    <a:gd name="connsiteY17" fmla="*/ 2824162 h 2828925"/>
                    <a:gd name="connsiteX18" fmla="*/ 95250 w 400050"/>
                    <a:gd name="connsiteY18" fmla="*/ 2790825 h 2828925"/>
                    <a:gd name="connsiteX19" fmla="*/ 33338 w 400050"/>
                    <a:gd name="connsiteY19" fmla="*/ 2771775 h 2828925"/>
                    <a:gd name="connsiteX20" fmla="*/ 0 w 400050"/>
                    <a:gd name="connsiteY20" fmla="*/ 2762250 h 2828925"/>
                    <a:gd name="connsiteX21" fmla="*/ 23813 w 400050"/>
                    <a:gd name="connsiteY21" fmla="*/ 2624137 h 2828925"/>
                    <a:gd name="connsiteX22" fmla="*/ 28575 w 400050"/>
                    <a:gd name="connsiteY22" fmla="*/ 2500312 h 2828925"/>
                    <a:gd name="connsiteX23" fmla="*/ 47625 w 400050"/>
                    <a:gd name="connsiteY23" fmla="*/ 2362200 h 2828925"/>
                    <a:gd name="connsiteX24" fmla="*/ 61913 w 400050"/>
                    <a:gd name="connsiteY24" fmla="*/ 2190750 h 2828925"/>
                    <a:gd name="connsiteX25" fmla="*/ 80963 w 400050"/>
                    <a:gd name="connsiteY25" fmla="*/ 1985962 h 2828925"/>
                    <a:gd name="connsiteX26" fmla="*/ 100013 w 400050"/>
                    <a:gd name="connsiteY26" fmla="*/ 1785937 h 2828925"/>
                    <a:gd name="connsiteX27" fmla="*/ 109538 w 400050"/>
                    <a:gd name="connsiteY27" fmla="*/ 1566862 h 2828925"/>
                    <a:gd name="connsiteX28" fmla="*/ 119063 w 400050"/>
                    <a:gd name="connsiteY28" fmla="*/ 1343025 h 2828925"/>
                    <a:gd name="connsiteX29" fmla="*/ 128588 w 400050"/>
                    <a:gd name="connsiteY29" fmla="*/ 1190625 h 2828925"/>
                    <a:gd name="connsiteX30" fmla="*/ 128588 w 400050"/>
                    <a:gd name="connsiteY30" fmla="*/ 1038225 h 2828925"/>
                    <a:gd name="connsiteX31" fmla="*/ 128588 w 400050"/>
                    <a:gd name="connsiteY31" fmla="*/ 895350 h 2828925"/>
                    <a:gd name="connsiteX32" fmla="*/ 109538 w 400050"/>
                    <a:gd name="connsiteY32" fmla="*/ 752475 h 2828925"/>
                    <a:gd name="connsiteX33" fmla="*/ 100013 w 400050"/>
                    <a:gd name="connsiteY33" fmla="*/ 614362 h 2828925"/>
                    <a:gd name="connsiteX34" fmla="*/ 85725 w 400050"/>
                    <a:gd name="connsiteY34" fmla="*/ 428625 h 2828925"/>
                    <a:gd name="connsiteX35" fmla="*/ 76200 w 400050"/>
                    <a:gd name="connsiteY35" fmla="*/ 295275 h 2828925"/>
                    <a:gd name="connsiteX36" fmla="*/ 71438 w 400050"/>
                    <a:gd name="connsiteY36" fmla="*/ 219075 h 2828925"/>
                    <a:gd name="connsiteX37" fmla="*/ 85725 w 400050"/>
                    <a:gd name="connsiteY37" fmla="*/ 185737 h 2828925"/>
                    <a:gd name="connsiteX38" fmla="*/ 66675 w 400050"/>
                    <a:gd name="connsiteY38" fmla="*/ 90487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0050" h="2828925">
                      <a:moveTo>
                        <a:pt x="66675" y="90487"/>
                      </a:moveTo>
                      <a:lnTo>
                        <a:pt x="138113" y="47625"/>
                      </a:lnTo>
                      <a:lnTo>
                        <a:pt x="266700" y="9525"/>
                      </a:lnTo>
                      <a:lnTo>
                        <a:pt x="309563" y="0"/>
                      </a:lnTo>
                      <a:lnTo>
                        <a:pt x="323850" y="185737"/>
                      </a:lnTo>
                      <a:lnTo>
                        <a:pt x="342900" y="357187"/>
                      </a:lnTo>
                      <a:lnTo>
                        <a:pt x="352425" y="557212"/>
                      </a:lnTo>
                      <a:lnTo>
                        <a:pt x="366713" y="733425"/>
                      </a:lnTo>
                      <a:cubicBezTo>
                        <a:pt x="368300" y="812800"/>
                        <a:pt x="369888" y="892175"/>
                        <a:pt x="371475" y="971550"/>
                      </a:cubicBezTo>
                      <a:lnTo>
                        <a:pt x="385763" y="1195387"/>
                      </a:lnTo>
                      <a:cubicBezTo>
                        <a:pt x="387350" y="1277937"/>
                        <a:pt x="388938" y="1360487"/>
                        <a:pt x="390525" y="1443037"/>
                      </a:cubicBezTo>
                      <a:lnTo>
                        <a:pt x="400050" y="1714500"/>
                      </a:lnTo>
                      <a:lnTo>
                        <a:pt x="376238" y="1976437"/>
                      </a:lnTo>
                      <a:lnTo>
                        <a:pt x="347663" y="2181225"/>
                      </a:lnTo>
                      <a:lnTo>
                        <a:pt x="333375" y="2419350"/>
                      </a:lnTo>
                      <a:lnTo>
                        <a:pt x="300038" y="2676525"/>
                      </a:lnTo>
                      <a:lnTo>
                        <a:pt x="276225" y="2828925"/>
                      </a:lnTo>
                      <a:lnTo>
                        <a:pt x="195263" y="2824162"/>
                      </a:lnTo>
                      <a:lnTo>
                        <a:pt x="95250" y="2790825"/>
                      </a:lnTo>
                      <a:lnTo>
                        <a:pt x="33338" y="2771775"/>
                      </a:lnTo>
                      <a:lnTo>
                        <a:pt x="0" y="2762250"/>
                      </a:lnTo>
                      <a:lnTo>
                        <a:pt x="23813" y="2624137"/>
                      </a:lnTo>
                      <a:lnTo>
                        <a:pt x="28575" y="2500312"/>
                      </a:lnTo>
                      <a:lnTo>
                        <a:pt x="47625" y="2362200"/>
                      </a:lnTo>
                      <a:lnTo>
                        <a:pt x="61913" y="2190750"/>
                      </a:lnTo>
                      <a:lnTo>
                        <a:pt x="80963" y="1985962"/>
                      </a:lnTo>
                      <a:lnTo>
                        <a:pt x="100013" y="1785937"/>
                      </a:lnTo>
                      <a:lnTo>
                        <a:pt x="109538" y="1566862"/>
                      </a:lnTo>
                      <a:lnTo>
                        <a:pt x="119063" y="1343025"/>
                      </a:lnTo>
                      <a:lnTo>
                        <a:pt x="128588" y="1190625"/>
                      </a:lnTo>
                      <a:lnTo>
                        <a:pt x="128588" y="1038225"/>
                      </a:lnTo>
                      <a:lnTo>
                        <a:pt x="128588" y="895350"/>
                      </a:lnTo>
                      <a:lnTo>
                        <a:pt x="109538" y="752475"/>
                      </a:lnTo>
                      <a:lnTo>
                        <a:pt x="100013" y="614362"/>
                      </a:lnTo>
                      <a:lnTo>
                        <a:pt x="85725" y="428625"/>
                      </a:lnTo>
                      <a:lnTo>
                        <a:pt x="76200" y="295275"/>
                      </a:lnTo>
                      <a:lnTo>
                        <a:pt x="71438" y="219075"/>
                      </a:lnTo>
                      <a:lnTo>
                        <a:pt x="85725" y="185737"/>
                      </a:lnTo>
                      <a:lnTo>
                        <a:pt x="66675" y="9048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Shape 156">
                  <a:extLst>
                    <a:ext uri="{FF2B5EF4-FFF2-40B4-BE49-F238E27FC236}">
                      <a16:creationId xmlns:a16="http://schemas.microsoft.com/office/drawing/2014/main" id="{E1B37984-DD1D-762D-6799-F66C704F2D14}"/>
                    </a:ext>
                  </a:extLst>
                </p:cNvPr>
                <p:cNvSpPr/>
                <p:nvPr/>
              </p:nvSpPr>
              <p:spPr>
                <a:xfrm>
                  <a:off x="3656964" y="1035064"/>
                  <a:ext cx="415515" cy="2271348"/>
                </a:xfrm>
                <a:custGeom>
                  <a:avLst/>
                  <a:gdLst>
                    <a:gd name="connsiteX0" fmla="*/ 23813 w 528638"/>
                    <a:gd name="connsiteY0" fmla="*/ 0 h 3128963"/>
                    <a:gd name="connsiteX1" fmla="*/ 28575 w 528638"/>
                    <a:gd name="connsiteY1" fmla="*/ 133350 h 3128963"/>
                    <a:gd name="connsiteX2" fmla="*/ 14288 w 528638"/>
                    <a:gd name="connsiteY2" fmla="*/ 147638 h 3128963"/>
                    <a:gd name="connsiteX3" fmla="*/ 4763 w 528638"/>
                    <a:gd name="connsiteY3" fmla="*/ 333375 h 3128963"/>
                    <a:gd name="connsiteX4" fmla="*/ 19050 w 528638"/>
                    <a:gd name="connsiteY4" fmla="*/ 514350 h 3128963"/>
                    <a:gd name="connsiteX5" fmla="*/ 4763 w 528638"/>
                    <a:gd name="connsiteY5" fmla="*/ 661988 h 3128963"/>
                    <a:gd name="connsiteX6" fmla="*/ 9525 w 528638"/>
                    <a:gd name="connsiteY6" fmla="*/ 933450 h 3128963"/>
                    <a:gd name="connsiteX7" fmla="*/ 9525 w 528638"/>
                    <a:gd name="connsiteY7" fmla="*/ 1162050 h 3128963"/>
                    <a:gd name="connsiteX8" fmla="*/ 4763 w 528638"/>
                    <a:gd name="connsiteY8" fmla="*/ 1404938 h 3128963"/>
                    <a:gd name="connsiteX9" fmla="*/ 0 w 528638"/>
                    <a:gd name="connsiteY9" fmla="*/ 1638300 h 3128963"/>
                    <a:gd name="connsiteX10" fmla="*/ 14288 w 528638"/>
                    <a:gd name="connsiteY10" fmla="*/ 1938338 h 3128963"/>
                    <a:gd name="connsiteX11" fmla="*/ 23813 w 528638"/>
                    <a:gd name="connsiteY11" fmla="*/ 2252663 h 3128963"/>
                    <a:gd name="connsiteX12" fmla="*/ 42863 w 528638"/>
                    <a:gd name="connsiteY12" fmla="*/ 2505075 h 3128963"/>
                    <a:gd name="connsiteX13" fmla="*/ 80963 w 528638"/>
                    <a:gd name="connsiteY13" fmla="*/ 2986088 h 3128963"/>
                    <a:gd name="connsiteX14" fmla="*/ 95250 w 528638"/>
                    <a:gd name="connsiteY14" fmla="*/ 3128963 h 3128963"/>
                    <a:gd name="connsiteX15" fmla="*/ 300038 w 528638"/>
                    <a:gd name="connsiteY15" fmla="*/ 3095625 h 3128963"/>
                    <a:gd name="connsiteX16" fmla="*/ 457200 w 528638"/>
                    <a:gd name="connsiteY16" fmla="*/ 3067050 h 3128963"/>
                    <a:gd name="connsiteX17" fmla="*/ 528638 w 528638"/>
                    <a:gd name="connsiteY17" fmla="*/ 3057525 h 3128963"/>
                    <a:gd name="connsiteX18" fmla="*/ 500063 w 528638"/>
                    <a:gd name="connsiteY18" fmla="*/ 2809875 h 3128963"/>
                    <a:gd name="connsiteX19" fmla="*/ 471488 w 528638"/>
                    <a:gd name="connsiteY19" fmla="*/ 2566988 h 3128963"/>
                    <a:gd name="connsiteX20" fmla="*/ 466725 w 528638"/>
                    <a:gd name="connsiteY20" fmla="*/ 2309813 h 3128963"/>
                    <a:gd name="connsiteX21" fmla="*/ 442913 w 528638"/>
                    <a:gd name="connsiteY21" fmla="*/ 2057400 h 3128963"/>
                    <a:gd name="connsiteX22" fmla="*/ 442913 w 528638"/>
                    <a:gd name="connsiteY22" fmla="*/ 1785938 h 3128963"/>
                    <a:gd name="connsiteX23" fmla="*/ 433388 w 528638"/>
                    <a:gd name="connsiteY23" fmla="*/ 1571625 h 3128963"/>
                    <a:gd name="connsiteX24" fmla="*/ 419100 w 528638"/>
                    <a:gd name="connsiteY24" fmla="*/ 1257300 h 3128963"/>
                    <a:gd name="connsiteX25" fmla="*/ 419100 w 528638"/>
                    <a:gd name="connsiteY25" fmla="*/ 1052513 h 3128963"/>
                    <a:gd name="connsiteX26" fmla="*/ 414338 w 528638"/>
                    <a:gd name="connsiteY26" fmla="*/ 771525 h 3128963"/>
                    <a:gd name="connsiteX27" fmla="*/ 419100 w 528638"/>
                    <a:gd name="connsiteY27" fmla="*/ 481013 h 3128963"/>
                    <a:gd name="connsiteX28" fmla="*/ 414338 w 528638"/>
                    <a:gd name="connsiteY28" fmla="*/ 228600 h 3128963"/>
                    <a:gd name="connsiteX29" fmla="*/ 414338 w 528638"/>
                    <a:gd name="connsiteY29" fmla="*/ 80963 h 3128963"/>
                    <a:gd name="connsiteX30" fmla="*/ 295275 w 528638"/>
                    <a:gd name="connsiteY30" fmla="*/ 38100 h 3128963"/>
                    <a:gd name="connsiteX31" fmla="*/ 176213 w 528638"/>
                    <a:gd name="connsiteY31" fmla="*/ 9525 h 3128963"/>
                    <a:gd name="connsiteX32" fmla="*/ 23813 w 528638"/>
                    <a:gd name="connsiteY32" fmla="*/ 0 h 31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8638" h="3128963">
                      <a:moveTo>
                        <a:pt x="23813" y="0"/>
                      </a:moveTo>
                      <a:lnTo>
                        <a:pt x="28575" y="133350"/>
                      </a:lnTo>
                      <a:lnTo>
                        <a:pt x="14288" y="147638"/>
                      </a:lnTo>
                      <a:lnTo>
                        <a:pt x="4763" y="333375"/>
                      </a:lnTo>
                      <a:lnTo>
                        <a:pt x="19050" y="514350"/>
                      </a:lnTo>
                      <a:lnTo>
                        <a:pt x="4763" y="661988"/>
                      </a:lnTo>
                      <a:cubicBezTo>
                        <a:pt x="6350" y="752475"/>
                        <a:pt x="7938" y="842963"/>
                        <a:pt x="9525" y="933450"/>
                      </a:cubicBezTo>
                      <a:lnTo>
                        <a:pt x="9525" y="1162050"/>
                      </a:lnTo>
                      <a:cubicBezTo>
                        <a:pt x="7938" y="1243013"/>
                        <a:pt x="6350" y="1323975"/>
                        <a:pt x="4763" y="1404938"/>
                      </a:cubicBezTo>
                      <a:cubicBezTo>
                        <a:pt x="3175" y="1482725"/>
                        <a:pt x="1588" y="1560513"/>
                        <a:pt x="0" y="1638300"/>
                      </a:cubicBezTo>
                      <a:lnTo>
                        <a:pt x="14288" y="1938338"/>
                      </a:lnTo>
                      <a:lnTo>
                        <a:pt x="23813" y="2252663"/>
                      </a:lnTo>
                      <a:lnTo>
                        <a:pt x="42863" y="2505075"/>
                      </a:lnTo>
                      <a:lnTo>
                        <a:pt x="80963" y="2986088"/>
                      </a:lnTo>
                      <a:lnTo>
                        <a:pt x="95250" y="3128963"/>
                      </a:lnTo>
                      <a:lnTo>
                        <a:pt x="300038" y="3095625"/>
                      </a:lnTo>
                      <a:lnTo>
                        <a:pt x="457200" y="3067050"/>
                      </a:lnTo>
                      <a:lnTo>
                        <a:pt x="528638" y="3057525"/>
                      </a:lnTo>
                      <a:lnTo>
                        <a:pt x="500063" y="2809875"/>
                      </a:lnTo>
                      <a:lnTo>
                        <a:pt x="471488" y="2566988"/>
                      </a:lnTo>
                      <a:cubicBezTo>
                        <a:pt x="469900" y="2481263"/>
                        <a:pt x="468313" y="2395538"/>
                        <a:pt x="466725" y="2309813"/>
                      </a:cubicBezTo>
                      <a:lnTo>
                        <a:pt x="442913" y="2057400"/>
                      </a:lnTo>
                      <a:lnTo>
                        <a:pt x="442913" y="1785938"/>
                      </a:lnTo>
                      <a:lnTo>
                        <a:pt x="433388" y="1571625"/>
                      </a:lnTo>
                      <a:lnTo>
                        <a:pt x="419100" y="1257300"/>
                      </a:lnTo>
                      <a:lnTo>
                        <a:pt x="419100" y="1052513"/>
                      </a:lnTo>
                      <a:cubicBezTo>
                        <a:pt x="417513" y="958850"/>
                        <a:pt x="415925" y="865188"/>
                        <a:pt x="414338" y="771525"/>
                      </a:cubicBezTo>
                      <a:cubicBezTo>
                        <a:pt x="415925" y="674688"/>
                        <a:pt x="417513" y="577850"/>
                        <a:pt x="419100" y="481013"/>
                      </a:cubicBezTo>
                      <a:cubicBezTo>
                        <a:pt x="417513" y="396875"/>
                        <a:pt x="415925" y="312738"/>
                        <a:pt x="414338" y="228600"/>
                      </a:cubicBezTo>
                      <a:lnTo>
                        <a:pt x="414338" y="80963"/>
                      </a:lnTo>
                      <a:lnTo>
                        <a:pt x="295275" y="38100"/>
                      </a:lnTo>
                      <a:lnTo>
                        <a:pt x="176213" y="9525"/>
                      </a:lnTo>
                      <a:lnTo>
                        <a:pt x="23813"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9EC12714-480B-036B-F466-C368EACA50F6}"/>
                    </a:ext>
                  </a:extLst>
                </p:cNvPr>
                <p:cNvSpPr/>
                <p:nvPr/>
              </p:nvSpPr>
              <p:spPr>
                <a:xfrm>
                  <a:off x="4296832" y="1244797"/>
                  <a:ext cx="275513" cy="1924941"/>
                </a:xfrm>
                <a:custGeom>
                  <a:avLst/>
                  <a:gdLst>
                    <a:gd name="connsiteX0" fmla="*/ 41910 w 350520"/>
                    <a:gd name="connsiteY0" fmla="*/ 0 h 2651760"/>
                    <a:gd name="connsiteX1" fmla="*/ 140970 w 350520"/>
                    <a:gd name="connsiteY1" fmla="*/ 30480 h 2651760"/>
                    <a:gd name="connsiteX2" fmla="*/ 217170 w 350520"/>
                    <a:gd name="connsiteY2" fmla="*/ 57150 h 2651760"/>
                    <a:gd name="connsiteX3" fmla="*/ 243840 w 350520"/>
                    <a:gd name="connsiteY3" fmla="*/ 80010 h 2651760"/>
                    <a:gd name="connsiteX4" fmla="*/ 220980 w 350520"/>
                    <a:gd name="connsiteY4" fmla="*/ 464820 h 2651760"/>
                    <a:gd name="connsiteX5" fmla="*/ 220980 w 350520"/>
                    <a:gd name="connsiteY5" fmla="*/ 659130 h 2651760"/>
                    <a:gd name="connsiteX6" fmla="*/ 201930 w 350520"/>
                    <a:gd name="connsiteY6" fmla="*/ 891540 h 2651760"/>
                    <a:gd name="connsiteX7" fmla="*/ 205740 w 350520"/>
                    <a:gd name="connsiteY7" fmla="*/ 1154430 h 2651760"/>
                    <a:gd name="connsiteX8" fmla="*/ 224790 w 350520"/>
                    <a:gd name="connsiteY8" fmla="*/ 1588770 h 2651760"/>
                    <a:gd name="connsiteX9" fmla="*/ 240030 w 350520"/>
                    <a:gd name="connsiteY9" fmla="*/ 1885950 h 2651760"/>
                    <a:gd name="connsiteX10" fmla="*/ 266700 w 350520"/>
                    <a:gd name="connsiteY10" fmla="*/ 2095500 h 2651760"/>
                    <a:gd name="connsiteX11" fmla="*/ 304800 w 350520"/>
                    <a:gd name="connsiteY11" fmla="*/ 2225040 h 2651760"/>
                    <a:gd name="connsiteX12" fmla="*/ 316230 w 350520"/>
                    <a:gd name="connsiteY12" fmla="*/ 2419350 h 2651760"/>
                    <a:gd name="connsiteX13" fmla="*/ 350520 w 350520"/>
                    <a:gd name="connsiteY13" fmla="*/ 2567940 h 2651760"/>
                    <a:gd name="connsiteX14" fmla="*/ 209550 w 350520"/>
                    <a:gd name="connsiteY14" fmla="*/ 2625090 h 2651760"/>
                    <a:gd name="connsiteX15" fmla="*/ 133350 w 350520"/>
                    <a:gd name="connsiteY15" fmla="*/ 2651760 h 2651760"/>
                    <a:gd name="connsiteX16" fmla="*/ 118110 w 350520"/>
                    <a:gd name="connsiteY16" fmla="*/ 2510790 h 2651760"/>
                    <a:gd name="connsiteX17" fmla="*/ 106680 w 350520"/>
                    <a:gd name="connsiteY17" fmla="*/ 2346960 h 2651760"/>
                    <a:gd name="connsiteX18" fmla="*/ 83820 w 350520"/>
                    <a:gd name="connsiteY18" fmla="*/ 2103120 h 2651760"/>
                    <a:gd name="connsiteX19" fmla="*/ 30480 w 350520"/>
                    <a:gd name="connsiteY19" fmla="*/ 1844040 h 2651760"/>
                    <a:gd name="connsiteX20" fmla="*/ 7620 w 350520"/>
                    <a:gd name="connsiteY20" fmla="*/ 1577340 h 2651760"/>
                    <a:gd name="connsiteX21" fmla="*/ 0 w 350520"/>
                    <a:gd name="connsiteY21" fmla="*/ 1470660 h 2651760"/>
                    <a:gd name="connsiteX22" fmla="*/ 19050 w 350520"/>
                    <a:gd name="connsiteY22" fmla="*/ 1455420 h 2651760"/>
                    <a:gd name="connsiteX23" fmla="*/ 15240 w 350520"/>
                    <a:gd name="connsiteY23" fmla="*/ 1116330 h 2651760"/>
                    <a:gd name="connsiteX24" fmla="*/ 38100 w 350520"/>
                    <a:gd name="connsiteY24" fmla="*/ 689610 h 2651760"/>
                    <a:gd name="connsiteX25" fmla="*/ 41910 w 350520"/>
                    <a:gd name="connsiteY25" fmla="*/ 510540 h 2651760"/>
                    <a:gd name="connsiteX26" fmla="*/ 26670 w 350520"/>
                    <a:gd name="connsiteY26" fmla="*/ 487680 h 2651760"/>
                    <a:gd name="connsiteX27" fmla="*/ 26670 w 350520"/>
                    <a:gd name="connsiteY27" fmla="*/ 373380 h 2651760"/>
                    <a:gd name="connsiteX28" fmla="*/ 7620 w 350520"/>
                    <a:gd name="connsiteY28" fmla="*/ 312420 h 2651760"/>
                    <a:gd name="connsiteX29" fmla="*/ 3810 w 350520"/>
                    <a:gd name="connsiteY29" fmla="*/ 224790 h 2651760"/>
                    <a:gd name="connsiteX30" fmla="*/ 11430 w 350520"/>
                    <a:gd name="connsiteY30" fmla="*/ 152400 h 2651760"/>
                    <a:gd name="connsiteX31" fmla="*/ 11430 w 350520"/>
                    <a:gd name="connsiteY31" fmla="*/ 125730 h 2651760"/>
                    <a:gd name="connsiteX32" fmla="*/ 34290 w 350520"/>
                    <a:gd name="connsiteY32" fmla="*/ 118110 h 2651760"/>
                    <a:gd name="connsiteX33" fmla="*/ 41910 w 350520"/>
                    <a:gd name="connsiteY33"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0520" h="2651760">
                      <a:moveTo>
                        <a:pt x="41910" y="0"/>
                      </a:moveTo>
                      <a:lnTo>
                        <a:pt x="140970" y="30480"/>
                      </a:lnTo>
                      <a:lnTo>
                        <a:pt x="217170" y="57150"/>
                      </a:lnTo>
                      <a:lnTo>
                        <a:pt x="243840" y="80010"/>
                      </a:lnTo>
                      <a:lnTo>
                        <a:pt x="220980" y="464820"/>
                      </a:lnTo>
                      <a:lnTo>
                        <a:pt x="220980" y="659130"/>
                      </a:lnTo>
                      <a:lnTo>
                        <a:pt x="201930" y="891540"/>
                      </a:lnTo>
                      <a:lnTo>
                        <a:pt x="205740" y="1154430"/>
                      </a:lnTo>
                      <a:lnTo>
                        <a:pt x="224790" y="1588770"/>
                      </a:lnTo>
                      <a:lnTo>
                        <a:pt x="240030" y="1885950"/>
                      </a:lnTo>
                      <a:lnTo>
                        <a:pt x="266700" y="2095500"/>
                      </a:lnTo>
                      <a:lnTo>
                        <a:pt x="304800" y="2225040"/>
                      </a:lnTo>
                      <a:lnTo>
                        <a:pt x="316230" y="2419350"/>
                      </a:lnTo>
                      <a:lnTo>
                        <a:pt x="350520" y="2567940"/>
                      </a:lnTo>
                      <a:lnTo>
                        <a:pt x="209550" y="2625090"/>
                      </a:lnTo>
                      <a:lnTo>
                        <a:pt x="133350" y="2651760"/>
                      </a:lnTo>
                      <a:lnTo>
                        <a:pt x="118110" y="2510790"/>
                      </a:lnTo>
                      <a:lnTo>
                        <a:pt x="106680" y="2346960"/>
                      </a:lnTo>
                      <a:lnTo>
                        <a:pt x="83820" y="2103120"/>
                      </a:lnTo>
                      <a:lnTo>
                        <a:pt x="30480" y="1844040"/>
                      </a:lnTo>
                      <a:lnTo>
                        <a:pt x="7620" y="1577340"/>
                      </a:lnTo>
                      <a:lnTo>
                        <a:pt x="0" y="1470660"/>
                      </a:lnTo>
                      <a:lnTo>
                        <a:pt x="19050" y="1455420"/>
                      </a:lnTo>
                      <a:lnTo>
                        <a:pt x="15240" y="1116330"/>
                      </a:lnTo>
                      <a:lnTo>
                        <a:pt x="38100" y="689610"/>
                      </a:lnTo>
                      <a:lnTo>
                        <a:pt x="41910" y="510540"/>
                      </a:lnTo>
                      <a:lnTo>
                        <a:pt x="26670" y="487680"/>
                      </a:lnTo>
                      <a:lnTo>
                        <a:pt x="26670" y="373380"/>
                      </a:lnTo>
                      <a:lnTo>
                        <a:pt x="7620" y="312420"/>
                      </a:lnTo>
                      <a:lnTo>
                        <a:pt x="3810" y="224790"/>
                      </a:lnTo>
                      <a:lnTo>
                        <a:pt x="11430" y="152400"/>
                      </a:lnTo>
                      <a:lnTo>
                        <a:pt x="11430" y="125730"/>
                      </a:lnTo>
                      <a:lnTo>
                        <a:pt x="34290" y="118110"/>
                      </a:lnTo>
                      <a:lnTo>
                        <a:pt x="41910"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ABC2179-37CB-00D7-5BC2-EDBEA54C9BC5}"/>
                  </a:ext>
                </a:extLst>
              </p:cNvPr>
              <p:cNvGrpSpPr/>
              <p:nvPr/>
            </p:nvGrpSpPr>
            <p:grpSpPr>
              <a:xfrm>
                <a:off x="0" y="835505"/>
                <a:ext cx="5401723" cy="3542501"/>
                <a:chOff x="34451" y="581025"/>
                <a:chExt cx="6447516" cy="3718492"/>
              </a:xfrm>
            </p:grpSpPr>
            <p:sp>
              <p:nvSpPr>
                <p:cNvPr id="143" name="Freeform 22">
                  <a:extLst>
                    <a:ext uri="{FF2B5EF4-FFF2-40B4-BE49-F238E27FC236}">
                      <a16:creationId xmlns:a16="http://schemas.microsoft.com/office/drawing/2014/main" id="{76DE0A49-E3C5-A86C-BDE8-2D5560CC1388}"/>
                    </a:ext>
                  </a:extLst>
                </p:cNvPr>
                <p:cNvSpPr/>
                <p:nvPr/>
              </p:nvSpPr>
              <p:spPr>
                <a:xfrm>
                  <a:off x="4612927" y="1889623"/>
                  <a:ext cx="194973" cy="1059187"/>
                </a:xfrm>
                <a:custGeom>
                  <a:avLst/>
                  <a:gdLst>
                    <a:gd name="connsiteX0" fmla="*/ 67901 w 262551"/>
                    <a:gd name="connsiteY0" fmla="*/ 1480242 h 1480242"/>
                    <a:gd name="connsiteX1" fmla="*/ 126749 w 262551"/>
                    <a:gd name="connsiteY1" fmla="*/ 1371600 h 1480242"/>
                    <a:gd name="connsiteX2" fmla="*/ 153909 w 262551"/>
                    <a:gd name="connsiteY2" fmla="*/ 1272012 h 1480242"/>
                    <a:gd name="connsiteX3" fmla="*/ 181070 w 262551"/>
                    <a:gd name="connsiteY3" fmla="*/ 1181478 h 1480242"/>
                    <a:gd name="connsiteX4" fmla="*/ 221810 w 262551"/>
                    <a:gd name="connsiteY4" fmla="*/ 1041149 h 1480242"/>
                    <a:gd name="connsiteX5" fmla="*/ 244444 w 262551"/>
                    <a:gd name="connsiteY5" fmla="*/ 914400 h 1480242"/>
                    <a:gd name="connsiteX6" fmla="*/ 253497 w 262551"/>
                    <a:gd name="connsiteY6" fmla="*/ 805759 h 1480242"/>
                    <a:gd name="connsiteX7" fmla="*/ 253497 w 262551"/>
                    <a:gd name="connsiteY7" fmla="*/ 692591 h 1480242"/>
                    <a:gd name="connsiteX8" fmla="*/ 262551 w 262551"/>
                    <a:gd name="connsiteY8" fmla="*/ 579422 h 1480242"/>
                    <a:gd name="connsiteX9" fmla="*/ 258024 w 262551"/>
                    <a:gd name="connsiteY9" fmla="*/ 479834 h 1480242"/>
                    <a:gd name="connsiteX10" fmla="*/ 244444 w 262551"/>
                    <a:gd name="connsiteY10" fmla="*/ 362139 h 1480242"/>
                    <a:gd name="connsiteX11" fmla="*/ 217283 w 262551"/>
                    <a:gd name="connsiteY11" fmla="*/ 262551 h 1480242"/>
                    <a:gd name="connsiteX12" fmla="*/ 199177 w 262551"/>
                    <a:gd name="connsiteY12" fmla="*/ 144856 h 1480242"/>
                    <a:gd name="connsiteX13" fmla="*/ 172016 w 262551"/>
                    <a:gd name="connsiteY13" fmla="*/ 54321 h 1480242"/>
                    <a:gd name="connsiteX14" fmla="*/ 149382 w 262551"/>
                    <a:gd name="connsiteY14" fmla="*/ 0 h 1480242"/>
                    <a:gd name="connsiteX15" fmla="*/ 104115 w 262551"/>
                    <a:gd name="connsiteY15" fmla="*/ 9054 h 1480242"/>
                    <a:gd name="connsiteX16" fmla="*/ 76955 w 262551"/>
                    <a:gd name="connsiteY16" fmla="*/ 22634 h 1480242"/>
                    <a:gd name="connsiteX17" fmla="*/ 45268 w 262551"/>
                    <a:gd name="connsiteY17" fmla="*/ 22634 h 1480242"/>
                    <a:gd name="connsiteX18" fmla="*/ 4527 w 262551"/>
                    <a:gd name="connsiteY18" fmla="*/ 22634 h 1480242"/>
                    <a:gd name="connsiteX19" fmla="*/ 0 w 262551"/>
                    <a:gd name="connsiteY19" fmla="*/ 31688 h 1480242"/>
                    <a:gd name="connsiteX20" fmla="*/ 13580 w 262551"/>
                    <a:gd name="connsiteY20" fmla="*/ 117696 h 1480242"/>
                    <a:gd name="connsiteX21" fmla="*/ 36214 w 262551"/>
                    <a:gd name="connsiteY21" fmla="*/ 176543 h 1480242"/>
                    <a:gd name="connsiteX22" fmla="*/ 54321 w 262551"/>
                    <a:gd name="connsiteY22" fmla="*/ 267078 h 1480242"/>
                    <a:gd name="connsiteX23" fmla="*/ 72428 w 262551"/>
                    <a:gd name="connsiteY23" fmla="*/ 330452 h 1480242"/>
                    <a:gd name="connsiteX24" fmla="*/ 86008 w 262551"/>
                    <a:gd name="connsiteY24" fmla="*/ 416460 h 1480242"/>
                    <a:gd name="connsiteX25" fmla="*/ 86008 w 262551"/>
                    <a:gd name="connsiteY25" fmla="*/ 502468 h 1480242"/>
                    <a:gd name="connsiteX26" fmla="*/ 90535 w 262551"/>
                    <a:gd name="connsiteY26" fmla="*/ 615636 h 1480242"/>
                    <a:gd name="connsiteX27" fmla="*/ 104115 w 262551"/>
                    <a:gd name="connsiteY27" fmla="*/ 701644 h 1480242"/>
                    <a:gd name="connsiteX28" fmla="*/ 104115 w 262551"/>
                    <a:gd name="connsiteY28" fmla="*/ 814812 h 1480242"/>
                    <a:gd name="connsiteX29" fmla="*/ 90535 w 262551"/>
                    <a:gd name="connsiteY29" fmla="*/ 918927 h 1480242"/>
                    <a:gd name="connsiteX30" fmla="*/ 63375 w 262551"/>
                    <a:gd name="connsiteY30" fmla="*/ 1013989 h 1480242"/>
                    <a:gd name="connsiteX31" fmla="*/ 63375 w 262551"/>
                    <a:gd name="connsiteY31" fmla="*/ 1072836 h 1480242"/>
                    <a:gd name="connsiteX32" fmla="*/ 40741 w 262551"/>
                    <a:gd name="connsiteY32" fmla="*/ 1140737 h 1480242"/>
                    <a:gd name="connsiteX33" fmla="*/ 27161 w 262551"/>
                    <a:gd name="connsiteY33" fmla="*/ 1181478 h 1480242"/>
                    <a:gd name="connsiteX34" fmla="*/ 13580 w 262551"/>
                    <a:gd name="connsiteY34" fmla="*/ 1217692 h 1480242"/>
                    <a:gd name="connsiteX35" fmla="*/ 9054 w 262551"/>
                    <a:gd name="connsiteY35" fmla="*/ 1244852 h 1480242"/>
                    <a:gd name="connsiteX36" fmla="*/ 9054 w 262551"/>
                    <a:gd name="connsiteY36" fmla="*/ 1262959 h 1480242"/>
                    <a:gd name="connsiteX37" fmla="*/ 18107 w 262551"/>
                    <a:gd name="connsiteY37" fmla="*/ 1317280 h 1480242"/>
                    <a:gd name="connsiteX38" fmla="*/ 22634 w 262551"/>
                    <a:gd name="connsiteY38" fmla="*/ 1371600 h 1480242"/>
                    <a:gd name="connsiteX39" fmla="*/ 45268 w 262551"/>
                    <a:gd name="connsiteY39" fmla="*/ 1407814 h 1480242"/>
                    <a:gd name="connsiteX40" fmla="*/ 67901 w 262551"/>
                    <a:gd name="connsiteY40" fmla="*/ 1480242 h 14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551" h="1480242">
                      <a:moveTo>
                        <a:pt x="67901" y="1480242"/>
                      </a:moveTo>
                      <a:lnTo>
                        <a:pt x="126749" y="1371600"/>
                      </a:lnTo>
                      <a:lnTo>
                        <a:pt x="153909" y="1272012"/>
                      </a:lnTo>
                      <a:lnTo>
                        <a:pt x="181070" y="1181478"/>
                      </a:lnTo>
                      <a:lnTo>
                        <a:pt x="221810" y="1041149"/>
                      </a:lnTo>
                      <a:lnTo>
                        <a:pt x="244444" y="914400"/>
                      </a:lnTo>
                      <a:lnTo>
                        <a:pt x="253497" y="805759"/>
                      </a:lnTo>
                      <a:lnTo>
                        <a:pt x="253497" y="692591"/>
                      </a:lnTo>
                      <a:lnTo>
                        <a:pt x="262551" y="579422"/>
                      </a:lnTo>
                      <a:lnTo>
                        <a:pt x="258024" y="479834"/>
                      </a:lnTo>
                      <a:lnTo>
                        <a:pt x="244444" y="362139"/>
                      </a:lnTo>
                      <a:lnTo>
                        <a:pt x="217283" y="262551"/>
                      </a:lnTo>
                      <a:lnTo>
                        <a:pt x="199177" y="144856"/>
                      </a:lnTo>
                      <a:lnTo>
                        <a:pt x="172016" y="54321"/>
                      </a:lnTo>
                      <a:lnTo>
                        <a:pt x="149382" y="0"/>
                      </a:lnTo>
                      <a:lnTo>
                        <a:pt x="104115" y="9054"/>
                      </a:lnTo>
                      <a:lnTo>
                        <a:pt x="76955" y="22634"/>
                      </a:lnTo>
                      <a:lnTo>
                        <a:pt x="45268" y="22634"/>
                      </a:lnTo>
                      <a:lnTo>
                        <a:pt x="4527" y="22634"/>
                      </a:lnTo>
                      <a:lnTo>
                        <a:pt x="0" y="31688"/>
                      </a:lnTo>
                      <a:lnTo>
                        <a:pt x="13580" y="117696"/>
                      </a:lnTo>
                      <a:lnTo>
                        <a:pt x="36214" y="176543"/>
                      </a:lnTo>
                      <a:lnTo>
                        <a:pt x="54321" y="267078"/>
                      </a:lnTo>
                      <a:lnTo>
                        <a:pt x="72428" y="330452"/>
                      </a:lnTo>
                      <a:lnTo>
                        <a:pt x="86008" y="416460"/>
                      </a:lnTo>
                      <a:lnTo>
                        <a:pt x="86008" y="502468"/>
                      </a:lnTo>
                      <a:lnTo>
                        <a:pt x="90535" y="615636"/>
                      </a:lnTo>
                      <a:lnTo>
                        <a:pt x="104115" y="701644"/>
                      </a:lnTo>
                      <a:lnTo>
                        <a:pt x="104115" y="814812"/>
                      </a:lnTo>
                      <a:lnTo>
                        <a:pt x="90535" y="918927"/>
                      </a:lnTo>
                      <a:lnTo>
                        <a:pt x="63375" y="1013989"/>
                      </a:lnTo>
                      <a:lnTo>
                        <a:pt x="63375" y="1072836"/>
                      </a:lnTo>
                      <a:lnTo>
                        <a:pt x="40741" y="1140737"/>
                      </a:lnTo>
                      <a:lnTo>
                        <a:pt x="27161" y="1181478"/>
                      </a:lnTo>
                      <a:lnTo>
                        <a:pt x="13580" y="1217692"/>
                      </a:lnTo>
                      <a:lnTo>
                        <a:pt x="9054" y="1244852"/>
                      </a:lnTo>
                      <a:lnTo>
                        <a:pt x="9054" y="1262959"/>
                      </a:lnTo>
                      <a:lnTo>
                        <a:pt x="18107" y="1317280"/>
                      </a:lnTo>
                      <a:lnTo>
                        <a:pt x="22634" y="1371600"/>
                      </a:lnTo>
                      <a:lnTo>
                        <a:pt x="45268" y="1407814"/>
                      </a:lnTo>
                      <a:lnTo>
                        <a:pt x="67901" y="1480242"/>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4" name="Freeform 23">
                  <a:extLst>
                    <a:ext uri="{FF2B5EF4-FFF2-40B4-BE49-F238E27FC236}">
                      <a16:creationId xmlns:a16="http://schemas.microsoft.com/office/drawing/2014/main" id="{84B3F1FC-1CEA-E354-D796-359835C095E5}"/>
                    </a:ext>
                  </a:extLst>
                </p:cNvPr>
                <p:cNvSpPr/>
                <p:nvPr/>
              </p:nvSpPr>
              <p:spPr>
                <a:xfrm>
                  <a:off x="5241543" y="1708233"/>
                  <a:ext cx="389944" cy="1506184"/>
                </a:xfrm>
                <a:custGeom>
                  <a:avLst/>
                  <a:gdLst>
                    <a:gd name="connsiteX0" fmla="*/ 0 w 525101"/>
                    <a:gd name="connsiteY0" fmla="*/ 2041557 h 2104931"/>
                    <a:gd name="connsiteX1" fmla="*/ 45268 w 525101"/>
                    <a:gd name="connsiteY1" fmla="*/ 2082297 h 2104931"/>
                    <a:gd name="connsiteX2" fmla="*/ 72428 w 525101"/>
                    <a:gd name="connsiteY2" fmla="*/ 2104931 h 2104931"/>
                    <a:gd name="connsiteX3" fmla="*/ 81481 w 525101"/>
                    <a:gd name="connsiteY3" fmla="*/ 2104931 h 2104931"/>
                    <a:gd name="connsiteX4" fmla="*/ 144856 w 525101"/>
                    <a:gd name="connsiteY4" fmla="*/ 2027977 h 2104931"/>
                    <a:gd name="connsiteX5" fmla="*/ 172016 w 525101"/>
                    <a:gd name="connsiteY5" fmla="*/ 1987236 h 2104931"/>
                    <a:gd name="connsiteX6" fmla="*/ 217283 w 525101"/>
                    <a:gd name="connsiteY6" fmla="*/ 1937442 h 2104931"/>
                    <a:gd name="connsiteX7" fmla="*/ 267078 w 525101"/>
                    <a:gd name="connsiteY7" fmla="*/ 1869541 h 2104931"/>
                    <a:gd name="connsiteX8" fmla="*/ 285184 w 525101"/>
                    <a:gd name="connsiteY8" fmla="*/ 1801640 h 2104931"/>
                    <a:gd name="connsiteX9" fmla="*/ 298765 w 525101"/>
                    <a:gd name="connsiteY9" fmla="*/ 1788060 h 2104931"/>
                    <a:gd name="connsiteX10" fmla="*/ 294238 w 525101"/>
                    <a:gd name="connsiteY10" fmla="*/ 1760899 h 2104931"/>
                    <a:gd name="connsiteX11" fmla="*/ 298765 w 525101"/>
                    <a:gd name="connsiteY11" fmla="*/ 1729212 h 2104931"/>
                    <a:gd name="connsiteX12" fmla="*/ 316872 w 525101"/>
                    <a:gd name="connsiteY12" fmla="*/ 1729212 h 2104931"/>
                    <a:gd name="connsiteX13" fmla="*/ 344032 w 525101"/>
                    <a:gd name="connsiteY13" fmla="*/ 1733739 h 2104931"/>
                    <a:gd name="connsiteX14" fmla="*/ 357612 w 525101"/>
                    <a:gd name="connsiteY14" fmla="*/ 1679418 h 2104931"/>
                    <a:gd name="connsiteX15" fmla="*/ 393826 w 525101"/>
                    <a:gd name="connsiteY15" fmla="*/ 1606991 h 2104931"/>
                    <a:gd name="connsiteX16" fmla="*/ 402879 w 525101"/>
                    <a:gd name="connsiteY16" fmla="*/ 1539090 h 2104931"/>
                    <a:gd name="connsiteX17" fmla="*/ 439093 w 525101"/>
                    <a:gd name="connsiteY17" fmla="*/ 1444028 h 2104931"/>
                    <a:gd name="connsiteX18" fmla="*/ 461727 w 525101"/>
                    <a:gd name="connsiteY18" fmla="*/ 1367074 h 2104931"/>
                    <a:gd name="connsiteX19" fmla="*/ 484361 w 525101"/>
                    <a:gd name="connsiteY19" fmla="*/ 1272012 h 2104931"/>
                    <a:gd name="connsiteX20" fmla="*/ 493414 w 525101"/>
                    <a:gd name="connsiteY20" fmla="*/ 1195058 h 2104931"/>
                    <a:gd name="connsiteX21" fmla="*/ 506994 w 525101"/>
                    <a:gd name="connsiteY21" fmla="*/ 1104523 h 2104931"/>
                    <a:gd name="connsiteX22" fmla="*/ 516048 w 525101"/>
                    <a:gd name="connsiteY22" fmla="*/ 1023042 h 2104931"/>
                    <a:gd name="connsiteX23" fmla="*/ 520575 w 525101"/>
                    <a:gd name="connsiteY23" fmla="*/ 905347 h 2104931"/>
                    <a:gd name="connsiteX24" fmla="*/ 525101 w 525101"/>
                    <a:gd name="connsiteY24" fmla="*/ 832919 h 2104931"/>
                    <a:gd name="connsiteX25" fmla="*/ 525101 w 525101"/>
                    <a:gd name="connsiteY25" fmla="*/ 724278 h 2104931"/>
                    <a:gd name="connsiteX26" fmla="*/ 511521 w 525101"/>
                    <a:gd name="connsiteY26" fmla="*/ 638270 h 2104931"/>
                    <a:gd name="connsiteX27" fmla="*/ 497941 w 525101"/>
                    <a:gd name="connsiteY27" fmla="*/ 570369 h 2104931"/>
                    <a:gd name="connsiteX28" fmla="*/ 475307 w 525101"/>
                    <a:gd name="connsiteY28" fmla="*/ 502468 h 2104931"/>
                    <a:gd name="connsiteX29" fmla="*/ 466254 w 525101"/>
                    <a:gd name="connsiteY29" fmla="*/ 425513 h 2104931"/>
                    <a:gd name="connsiteX30" fmla="*/ 452674 w 525101"/>
                    <a:gd name="connsiteY30" fmla="*/ 389299 h 2104931"/>
                    <a:gd name="connsiteX31" fmla="*/ 434567 w 525101"/>
                    <a:gd name="connsiteY31" fmla="*/ 375719 h 2104931"/>
                    <a:gd name="connsiteX32" fmla="*/ 434567 w 525101"/>
                    <a:gd name="connsiteY32" fmla="*/ 375719 h 2104931"/>
                    <a:gd name="connsiteX33" fmla="*/ 439093 w 525101"/>
                    <a:gd name="connsiteY33" fmla="*/ 330452 h 2104931"/>
                    <a:gd name="connsiteX34" fmla="*/ 416460 w 525101"/>
                    <a:gd name="connsiteY34" fmla="*/ 276131 h 2104931"/>
                    <a:gd name="connsiteX35" fmla="*/ 398353 w 525101"/>
                    <a:gd name="connsiteY35" fmla="*/ 203703 h 2104931"/>
                    <a:gd name="connsiteX36" fmla="*/ 371192 w 525101"/>
                    <a:gd name="connsiteY36" fmla="*/ 158436 h 2104931"/>
                    <a:gd name="connsiteX37" fmla="*/ 357612 w 525101"/>
                    <a:gd name="connsiteY37" fmla="*/ 122222 h 2104931"/>
                    <a:gd name="connsiteX38" fmla="*/ 316872 w 525101"/>
                    <a:gd name="connsiteY38" fmla="*/ 54321 h 2104931"/>
                    <a:gd name="connsiteX39" fmla="*/ 307818 w 525101"/>
                    <a:gd name="connsiteY39" fmla="*/ 31688 h 2104931"/>
                    <a:gd name="connsiteX40" fmla="*/ 298765 w 525101"/>
                    <a:gd name="connsiteY40" fmla="*/ 0 h 2104931"/>
                    <a:gd name="connsiteX41" fmla="*/ 235390 w 525101"/>
                    <a:gd name="connsiteY41" fmla="*/ 22634 h 2104931"/>
                    <a:gd name="connsiteX42" fmla="*/ 212757 w 525101"/>
                    <a:gd name="connsiteY42" fmla="*/ 36214 h 2104931"/>
                    <a:gd name="connsiteX43" fmla="*/ 221810 w 525101"/>
                    <a:gd name="connsiteY43" fmla="*/ 76955 h 2104931"/>
                    <a:gd name="connsiteX44" fmla="*/ 248971 w 525101"/>
                    <a:gd name="connsiteY44" fmla="*/ 117696 h 2104931"/>
                    <a:gd name="connsiteX45" fmla="*/ 267078 w 525101"/>
                    <a:gd name="connsiteY45" fmla="*/ 176543 h 2104931"/>
                    <a:gd name="connsiteX46" fmla="*/ 303291 w 525101"/>
                    <a:gd name="connsiteY46" fmla="*/ 230864 h 2104931"/>
                    <a:gd name="connsiteX47" fmla="*/ 325925 w 525101"/>
                    <a:gd name="connsiteY47" fmla="*/ 330452 h 2104931"/>
                    <a:gd name="connsiteX48" fmla="*/ 357612 w 525101"/>
                    <a:gd name="connsiteY48" fmla="*/ 425513 h 2104931"/>
                    <a:gd name="connsiteX49" fmla="*/ 380246 w 525101"/>
                    <a:gd name="connsiteY49" fmla="*/ 497941 h 2104931"/>
                    <a:gd name="connsiteX50" fmla="*/ 398353 w 525101"/>
                    <a:gd name="connsiteY50" fmla="*/ 547735 h 2104931"/>
                    <a:gd name="connsiteX51" fmla="*/ 402879 w 525101"/>
                    <a:gd name="connsiteY51" fmla="*/ 611109 h 2104931"/>
                    <a:gd name="connsiteX52" fmla="*/ 420986 w 525101"/>
                    <a:gd name="connsiteY52" fmla="*/ 697117 h 2104931"/>
                    <a:gd name="connsiteX53" fmla="*/ 430040 w 525101"/>
                    <a:gd name="connsiteY53" fmla="*/ 778598 h 2104931"/>
                    <a:gd name="connsiteX54" fmla="*/ 430040 w 525101"/>
                    <a:gd name="connsiteY54" fmla="*/ 873660 h 2104931"/>
                    <a:gd name="connsiteX55" fmla="*/ 430040 w 525101"/>
                    <a:gd name="connsiteY55" fmla="*/ 968721 h 2104931"/>
                    <a:gd name="connsiteX56" fmla="*/ 430040 w 525101"/>
                    <a:gd name="connsiteY56" fmla="*/ 1013989 h 2104931"/>
                    <a:gd name="connsiteX57" fmla="*/ 430040 w 525101"/>
                    <a:gd name="connsiteY57" fmla="*/ 1090943 h 2104931"/>
                    <a:gd name="connsiteX58" fmla="*/ 411933 w 525101"/>
                    <a:gd name="connsiteY58" fmla="*/ 1195058 h 2104931"/>
                    <a:gd name="connsiteX59" fmla="*/ 398353 w 525101"/>
                    <a:gd name="connsiteY59" fmla="*/ 1290119 h 2104931"/>
                    <a:gd name="connsiteX60" fmla="*/ 375719 w 525101"/>
                    <a:gd name="connsiteY60" fmla="*/ 1398761 h 2104931"/>
                    <a:gd name="connsiteX61" fmla="*/ 344032 w 525101"/>
                    <a:gd name="connsiteY61" fmla="*/ 1484769 h 2104931"/>
                    <a:gd name="connsiteX62" fmla="*/ 312345 w 525101"/>
                    <a:gd name="connsiteY62" fmla="*/ 1566250 h 2104931"/>
                    <a:gd name="connsiteX63" fmla="*/ 276131 w 525101"/>
                    <a:gd name="connsiteY63" fmla="*/ 1656785 h 2104931"/>
                    <a:gd name="connsiteX64" fmla="*/ 221810 w 525101"/>
                    <a:gd name="connsiteY64" fmla="*/ 1760899 h 2104931"/>
                    <a:gd name="connsiteX65" fmla="*/ 167489 w 525101"/>
                    <a:gd name="connsiteY65" fmla="*/ 1833327 h 2104931"/>
                    <a:gd name="connsiteX66" fmla="*/ 99588 w 525101"/>
                    <a:gd name="connsiteY66" fmla="*/ 1905755 h 2104931"/>
                    <a:gd name="connsiteX67" fmla="*/ 72428 w 525101"/>
                    <a:gd name="connsiteY67" fmla="*/ 1951022 h 2104931"/>
                    <a:gd name="connsiteX68" fmla="*/ 27161 w 525101"/>
                    <a:gd name="connsiteY68" fmla="*/ 1996290 h 2104931"/>
                    <a:gd name="connsiteX69" fmla="*/ 0 w 525101"/>
                    <a:gd name="connsiteY69" fmla="*/ 2041557 h 210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5101" h="2104931">
                      <a:moveTo>
                        <a:pt x="0" y="2041557"/>
                      </a:moveTo>
                      <a:lnTo>
                        <a:pt x="45268" y="2082297"/>
                      </a:lnTo>
                      <a:lnTo>
                        <a:pt x="72428" y="2104931"/>
                      </a:lnTo>
                      <a:lnTo>
                        <a:pt x="81481" y="2104931"/>
                      </a:lnTo>
                      <a:lnTo>
                        <a:pt x="144856" y="2027977"/>
                      </a:lnTo>
                      <a:lnTo>
                        <a:pt x="172016" y="1987236"/>
                      </a:lnTo>
                      <a:lnTo>
                        <a:pt x="217283" y="1937442"/>
                      </a:lnTo>
                      <a:lnTo>
                        <a:pt x="267078" y="1869541"/>
                      </a:lnTo>
                      <a:lnTo>
                        <a:pt x="285184" y="1801640"/>
                      </a:lnTo>
                      <a:lnTo>
                        <a:pt x="298765" y="1788060"/>
                      </a:lnTo>
                      <a:lnTo>
                        <a:pt x="294238" y="1760899"/>
                      </a:lnTo>
                      <a:lnTo>
                        <a:pt x="298765" y="1729212"/>
                      </a:lnTo>
                      <a:lnTo>
                        <a:pt x="316872" y="1729212"/>
                      </a:lnTo>
                      <a:lnTo>
                        <a:pt x="344032" y="1733739"/>
                      </a:lnTo>
                      <a:lnTo>
                        <a:pt x="357612" y="1679418"/>
                      </a:lnTo>
                      <a:lnTo>
                        <a:pt x="393826" y="1606991"/>
                      </a:lnTo>
                      <a:lnTo>
                        <a:pt x="402879" y="1539090"/>
                      </a:lnTo>
                      <a:lnTo>
                        <a:pt x="439093" y="1444028"/>
                      </a:lnTo>
                      <a:lnTo>
                        <a:pt x="461727" y="1367074"/>
                      </a:lnTo>
                      <a:lnTo>
                        <a:pt x="484361" y="1272012"/>
                      </a:lnTo>
                      <a:lnTo>
                        <a:pt x="493414" y="1195058"/>
                      </a:lnTo>
                      <a:lnTo>
                        <a:pt x="506994" y="1104523"/>
                      </a:lnTo>
                      <a:lnTo>
                        <a:pt x="516048" y="1023042"/>
                      </a:lnTo>
                      <a:lnTo>
                        <a:pt x="520575" y="905347"/>
                      </a:lnTo>
                      <a:lnTo>
                        <a:pt x="525101" y="832919"/>
                      </a:lnTo>
                      <a:lnTo>
                        <a:pt x="525101" y="724278"/>
                      </a:lnTo>
                      <a:lnTo>
                        <a:pt x="511521" y="638270"/>
                      </a:lnTo>
                      <a:lnTo>
                        <a:pt x="497941" y="570369"/>
                      </a:lnTo>
                      <a:lnTo>
                        <a:pt x="475307" y="502468"/>
                      </a:lnTo>
                      <a:lnTo>
                        <a:pt x="466254" y="425513"/>
                      </a:lnTo>
                      <a:lnTo>
                        <a:pt x="452674" y="389299"/>
                      </a:lnTo>
                      <a:lnTo>
                        <a:pt x="434567" y="375719"/>
                      </a:lnTo>
                      <a:lnTo>
                        <a:pt x="434567" y="375719"/>
                      </a:lnTo>
                      <a:lnTo>
                        <a:pt x="439093" y="330452"/>
                      </a:lnTo>
                      <a:lnTo>
                        <a:pt x="416460" y="276131"/>
                      </a:lnTo>
                      <a:lnTo>
                        <a:pt x="398353" y="203703"/>
                      </a:lnTo>
                      <a:lnTo>
                        <a:pt x="371192" y="158436"/>
                      </a:lnTo>
                      <a:lnTo>
                        <a:pt x="357612" y="122222"/>
                      </a:lnTo>
                      <a:lnTo>
                        <a:pt x="316872" y="54321"/>
                      </a:lnTo>
                      <a:lnTo>
                        <a:pt x="307818" y="31688"/>
                      </a:lnTo>
                      <a:lnTo>
                        <a:pt x="298765" y="0"/>
                      </a:lnTo>
                      <a:lnTo>
                        <a:pt x="235390" y="22634"/>
                      </a:lnTo>
                      <a:lnTo>
                        <a:pt x="212757" y="36214"/>
                      </a:lnTo>
                      <a:lnTo>
                        <a:pt x="221810" y="76955"/>
                      </a:lnTo>
                      <a:lnTo>
                        <a:pt x="248971" y="117696"/>
                      </a:lnTo>
                      <a:lnTo>
                        <a:pt x="267078" y="176543"/>
                      </a:lnTo>
                      <a:lnTo>
                        <a:pt x="303291" y="230864"/>
                      </a:lnTo>
                      <a:lnTo>
                        <a:pt x="325925" y="330452"/>
                      </a:lnTo>
                      <a:lnTo>
                        <a:pt x="357612" y="425513"/>
                      </a:lnTo>
                      <a:lnTo>
                        <a:pt x="380246" y="497941"/>
                      </a:lnTo>
                      <a:lnTo>
                        <a:pt x="398353" y="547735"/>
                      </a:lnTo>
                      <a:lnTo>
                        <a:pt x="402879" y="611109"/>
                      </a:lnTo>
                      <a:lnTo>
                        <a:pt x="420986" y="697117"/>
                      </a:lnTo>
                      <a:lnTo>
                        <a:pt x="430040" y="778598"/>
                      </a:lnTo>
                      <a:lnTo>
                        <a:pt x="430040" y="873660"/>
                      </a:lnTo>
                      <a:lnTo>
                        <a:pt x="430040" y="968721"/>
                      </a:lnTo>
                      <a:lnTo>
                        <a:pt x="430040" y="1013989"/>
                      </a:lnTo>
                      <a:lnTo>
                        <a:pt x="430040" y="1090943"/>
                      </a:lnTo>
                      <a:lnTo>
                        <a:pt x="411933" y="1195058"/>
                      </a:lnTo>
                      <a:lnTo>
                        <a:pt x="398353" y="1290119"/>
                      </a:lnTo>
                      <a:lnTo>
                        <a:pt x="375719" y="1398761"/>
                      </a:lnTo>
                      <a:lnTo>
                        <a:pt x="344032" y="1484769"/>
                      </a:lnTo>
                      <a:lnTo>
                        <a:pt x="312345" y="1566250"/>
                      </a:lnTo>
                      <a:lnTo>
                        <a:pt x="276131" y="1656785"/>
                      </a:lnTo>
                      <a:lnTo>
                        <a:pt x="221810" y="1760899"/>
                      </a:lnTo>
                      <a:lnTo>
                        <a:pt x="167489" y="1833327"/>
                      </a:lnTo>
                      <a:lnTo>
                        <a:pt x="99588" y="1905755"/>
                      </a:lnTo>
                      <a:lnTo>
                        <a:pt x="72428" y="1951022"/>
                      </a:lnTo>
                      <a:lnTo>
                        <a:pt x="27161" y="1996290"/>
                      </a:lnTo>
                      <a:lnTo>
                        <a:pt x="0" y="204155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5" name="Freeform 24">
                  <a:extLst>
                    <a:ext uri="{FF2B5EF4-FFF2-40B4-BE49-F238E27FC236}">
                      <a16:creationId xmlns:a16="http://schemas.microsoft.com/office/drawing/2014/main" id="{52D39D06-2137-AAA2-2E6A-6C0EAE0E2989}"/>
                    </a:ext>
                  </a:extLst>
                </p:cNvPr>
                <p:cNvSpPr/>
                <p:nvPr/>
              </p:nvSpPr>
              <p:spPr>
                <a:xfrm>
                  <a:off x="5631486" y="1338976"/>
                  <a:ext cx="651618" cy="2211160"/>
                </a:xfrm>
                <a:custGeom>
                  <a:avLst/>
                  <a:gdLst>
                    <a:gd name="connsiteX0" fmla="*/ 0 w 760491"/>
                    <a:gd name="connsiteY0" fmla="*/ 2983117 h 2983117"/>
                    <a:gd name="connsiteX1" fmla="*/ 18107 w 760491"/>
                    <a:gd name="connsiteY1" fmla="*/ 2933323 h 2983117"/>
                    <a:gd name="connsiteX2" fmla="*/ 95061 w 760491"/>
                    <a:gd name="connsiteY2" fmla="*/ 2865422 h 2983117"/>
                    <a:gd name="connsiteX3" fmla="*/ 144855 w 760491"/>
                    <a:gd name="connsiteY3" fmla="*/ 2824681 h 2983117"/>
                    <a:gd name="connsiteX4" fmla="*/ 239916 w 760491"/>
                    <a:gd name="connsiteY4" fmla="*/ 2697933 h 2983117"/>
                    <a:gd name="connsiteX5" fmla="*/ 344031 w 760491"/>
                    <a:gd name="connsiteY5" fmla="*/ 2530444 h 2983117"/>
                    <a:gd name="connsiteX6" fmla="*/ 457200 w 760491"/>
                    <a:gd name="connsiteY6" fmla="*/ 2326741 h 2983117"/>
                    <a:gd name="connsiteX7" fmla="*/ 538681 w 760491"/>
                    <a:gd name="connsiteY7" fmla="*/ 2136618 h 2983117"/>
                    <a:gd name="connsiteX8" fmla="*/ 597528 w 760491"/>
                    <a:gd name="connsiteY8" fmla="*/ 1914808 h 2983117"/>
                    <a:gd name="connsiteX9" fmla="*/ 642796 w 760491"/>
                    <a:gd name="connsiteY9" fmla="*/ 1702051 h 2983117"/>
                    <a:gd name="connsiteX10" fmla="*/ 660903 w 760491"/>
                    <a:gd name="connsiteY10" fmla="*/ 1475715 h 2983117"/>
                    <a:gd name="connsiteX11" fmla="*/ 665429 w 760491"/>
                    <a:gd name="connsiteY11" fmla="*/ 1226744 h 2983117"/>
                    <a:gd name="connsiteX12" fmla="*/ 629216 w 760491"/>
                    <a:gd name="connsiteY12" fmla="*/ 1000408 h 2983117"/>
                    <a:gd name="connsiteX13" fmla="*/ 583948 w 760491"/>
                    <a:gd name="connsiteY13" fmla="*/ 792178 h 2983117"/>
                    <a:gd name="connsiteX14" fmla="*/ 520574 w 760491"/>
                    <a:gd name="connsiteY14" fmla="*/ 547735 h 2983117"/>
                    <a:gd name="connsiteX15" fmla="*/ 411932 w 760491"/>
                    <a:gd name="connsiteY15" fmla="*/ 344032 h 2983117"/>
                    <a:gd name="connsiteX16" fmla="*/ 316871 w 760491"/>
                    <a:gd name="connsiteY16" fmla="*/ 144855 h 2983117"/>
                    <a:gd name="connsiteX17" fmla="*/ 267077 w 760491"/>
                    <a:gd name="connsiteY17" fmla="*/ 36214 h 2983117"/>
                    <a:gd name="connsiteX18" fmla="*/ 289711 w 760491"/>
                    <a:gd name="connsiteY18" fmla="*/ 0 h 2983117"/>
                    <a:gd name="connsiteX19" fmla="*/ 330451 w 760491"/>
                    <a:gd name="connsiteY19" fmla="*/ 0 h 2983117"/>
                    <a:gd name="connsiteX20" fmla="*/ 384772 w 760491"/>
                    <a:gd name="connsiteY20" fmla="*/ 99588 h 2983117"/>
                    <a:gd name="connsiteX21" fmla="*/ 430039 w 760491"/>
                    <a:gd name="connsiteY21" fmla="*/ 167489 h 2983117"/>
                    <a:gd name="connsiteX22" fmla="*/ 479833 w 760491"/>
                    <a:gd name="connsiteY22" fmla="*/ 253497 h 2983117"/>
                    <a:gd name="connsiteX23" fmla="*/ 511520 w 760491"/>
                    <a:gd name="connsiteY23" fmla="*/ 316871 h 2983117"/>
                    <a:gd name="connsiteX24" fmla="*/ 552261 w 760491"/>
                    <a:gd name="connsiteY24" fmla="*/ 398352 h 2983117"/>
                    <a:gd name="connsiteX25" fmla="*/ 593002 w 760491"/>
                    <a:gd name="connsiteY25" fmla="*/ 479834 h 2983117"/>
                    <a:gd name="connsiteX26" fmla="*/ 620162 w 760491"/>
                    <a:gd name="connsiteY26" fmla="*/ 529628 h 2983117"/>
                    <a:gd name="connsiteX27" fmla="*/ 633742 w 760491"/>
                    <a:gd name="connsiteY27" fmla="*/ 593002 h 2983117"/>
                    <a:gd name="connsiteX28" fmla="*/ 642796 w 760491"/>
                    <a:gd name="connsiteY28" fmla="*/ 638269 h 2983117"/>
                    <a:gd name="connsiteX29" fmla="*/ 629216 w 760491"/>
                    <a:gd name="connsiteY29" fmla="*/ 656376 h 2983117"/>
                    <a:gd name="connsiteX30" fmla="*/ 629216 w 760491"/>
                    <a:gd name="connsiteY30" fmla="*/ 656376 h 2983117"/>
                    <a:gd name="connsiteX31" fmla="*/ 647322 w 760491"/>
                    <a:gd name="connsiteY31" fmla="*/ 706170 h 2983117"/>
                    <a:gd name="connsiteX32" fmla="*/ 651849 w 760491"/>
                    <a:gd name="connsiteY32" fmla="*/ 728804 h 2983117"/>
                    <a:gd name="connsiteX33" fmla="*/ 665429 w 760491"/>
                    <a:gd name="connsiteY33" fmla="*/ 760491 h 2983117"/>
                    <a:gd name="connsiteX34" fmla="*/ 679010 w 760491"/>
                    <a:gd name="connsiteY34" fmla="*/ 769544 h 2983117"/>
                    <a:gd name="connsiteX35" fmla="*/ 692590 w 760491"/>
                    <a:gd name="connsiteY35" fmla="*/ 814812 h 2983117"/>
                    <a:gd name="connsiteX36" fmla="*/ 710697 w 760491"/>
                    <a:gd name="connsiteY36" fmla="*/ 932507 h 2983117"/>
                    <a:gd name="connsiteX37" fmla="*/ 719750 w 760491"/>
                    <a:gd name="connsiteY37" fmla="*/ 982301 h 2983117"/>
                    <a:gd name="connsiteX38" fmla="*/ 751437 w 760491"/>
                    <a:gd name="connsiteY38" fmla="*/ 1199584 h 2983117"/>
                    <a:gd name="connsiteX39" fmla="*/ 760491 w 760491"/>
                    <a:gd name="connsiteY39" fmla="*/ 1439501 h 2983117"/>
                    <a:gd name="connsiteX40" fmla="*/ 755964 w 760491"/>
                    <a:gd name="connsiteY40" fmla="*/ 1674891 h 2983117"/>
                    <a:gd name="connsiteX41" fmla="*/ 710697 w 760491"/>
                    <a:gd name="connsiteY41" fmla="*/ 1928388 h 2983117"/>
                    <a:gd name="connsiteX42" fmla="*/ 647322 w 760491"/>
                    <a:gd name="connsiteY42" fmla="*/ 2154725 h 2983117"/>
                    <a:gd name="connsiteX43" fmla="*/ 570368 w 760491"/>
                    <a:gd name="connsiteY43" fmla="*/ 2335794 h 2983117"/>
                    <a:gd name="connsiteX44" fmla="*/ 556788 w 760491"/>
                    <a:gd name="connsiteY44" fmla="*/ 2390115 h 2983117"/>
                    <a:gd name="connsiteX45" fmla="*/ 538681 w 760491"/>
                    <a:gd name="connsiteY45" fmla="*/ 2444436 h 2983117"/>
                    <a:gd name="connsiteX46" fmla="*/ 497940 w 760491"/>
                    <a:gd name="connsiteY46" fmla="*/ 2498756 h 2983117"/>
                    <a:gd name="connsiteX47" fmla="*/ 457200 w 760491"/>
                    <a:gd name="connsiteY47" fmla="*/ 2553077 h 2983117"/>
                    <a:gd name="connsiteX48" fmla="*/ 448146 w 760491"/>
                    <a:gd name="connsiteY48" fmla="*/ 2589291 h 2983117"/>
                    <a:gd name="connsiteX49" fmla="*/ 420986 w 760491"/>
                    <a:gd name="connsiteY49" fmla="*/ 2593818 h 2983117"/>
                    <a:gd name="connsiteX50" fmla="*/ 393825 w 760491"/>
                    <a:gd name="connsiteY50" fmla="*/ 2620978 h 2983117"/>
                    <a:gd name="connsiteX51" fmla="*/ 362138 w 760491"/>
                    <a:gd name="connsiteY51" fmla="*/ 2675299 h 2983117"/>
                    <a:gd name="connsiteX52" fmla="*/ 384772 w 760491"/>
                    <a:gd name="connsiteY52" fmla="*/ 2720566 h 2983117"/>
                    <a:gd name="connsiteX53" fmla="*/ 330451 w 760491"/>
                    <a:gd name="connsiteY53" fmla="*/ 2802047 h 2983117"/>
                    <a:gd name="connsiteX54" fmla="*/ 285184 w 760491"/>
                    <a:gd name="connsiteY54" fmla="*/ 2851842 h 2983117"/>
                    <a:gd name="connsiteX55" fmla="*/ 226336 w 760491"/>
                    <a:gd name="connsiteY55" fmla="*/ 2915216 h 2983117"/>
                    <a:gd name="connsiteX56" fmla="*/ 194649 w 760491"/>
                    <a:gd name="connsiteY56" fmla="*/ 2965010 h 2983117"/>
                    <a:gd name="connsiteX57" fmla="*/ 172016 w 760491"/>
                    <a:gd name="connsiteY57" fmla="*/ 2983117 h 29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0491" h="2983117">
                      <a:moveTo>
                        <a:pt x="0" y="2983117"/>
                      </a:moveTo>
                      <a:lnTo>
                        <a:pt x="18107" y="2933323"/>
                      </a:lnTo>
                      <a:lnTo>
                        <a:pt x="95061" y="2865422"/>
                      </a:lnTo>
                      <a:lnTo>
                        <a:pt x="144855" y="2824681"/>
                      </a:lnTo>
                      <a:lnTo>
                        <a:pt x="239916" y="2697933"/>
                      </a:lnTo>
                      <a:lnTo>
                        <a:pt x="344031" y="2530444"/>
                      </a:lnTo>
                      <a:lnTo>
                        <a:pt x="457200" y="2326741"/>
                      </a:lnTo>
                      <a:lnTo>
                        <a:pt x="538681" y="2136618"/>
                      </a:lnTo>
                      <a:lnTo>
                        <a:pt x="597528" y="1914808"/>
                      </a:lnTo>
                      <a:lnTo>
                        <a:pt x="642796" y="1702051"/>
                      </a:lnTo>
                      <a:lnTo>
                        <a:pt x="660903" y="1475715"/>
                      </a:lnTo>
                      <a:cubicBezTo>
                        <a:pt x="662412" y="1392725"/>
                        <a:pt x="663920" y="1309734"/>
                        <a:pt x="665429" y="1226744"/>
                      </a:cubicBezTo>
                      <a:lnTo>
                        <a:pt x="629216" y="1000408"/>
                      </a:lnTo>
                      <a:lnTo>
                        <a:pt x="583948" y="792178"/>
                      </a:lnTo>
                      <a:lnTo>
                        <a:pt x="520574" y="547735"/>
                      </a:lnTo>
                      <a:lnTo>
                        <a:pt x="411932" y="344032"/>
                      </a:lnTo>
                      <a:lnTo>
                        <a:pt x="316871" y="144855"/>
                      </a:lnTo>
                      <a:lnTo>
                        <a:pt x="267077" y="36214"/>
                      </a:lnTo>
                      <a:lnTo>
                        <a:pt x="289711" y="0"/>
                      </a:lnTo>
                      <a:lnTo>
                        <a:pt x="330451" y="0"/>
                      </a:lnTo>
                      <a:lnTo>
                        <a:pt x="384772" y="99588"/>
                      </a:lnTo>
                      <a:lnTo>
                        <a:pt x="430039" y="167489"/>
                      </a:lnTo>
                      <a:lnTo>
                        <a:pt x="479833" y="253497"/>
                      </a:lnTo>
                      <a:lnTo>
                        <a:pt x="511520" y="316871"/>
                      </a:lnTo>
                      <a:lnTo>
                        <a:pt x="552261" y="398352"/>
                      </a:lnTo>
                      <a:lnTo>
                        <a:pt x="593002" y="479834"/>
                      </a:lnTo>
                      <a:lnTo>
                        <a:pt x="620162" y="529628"/>
                      </a:lnTo>
                      <a:lnTo>
                        <a:pt x="633742" y="593002"/>
                      </a:lnTo>
                      <a:lnTo>
                        <a:pt x="642796" y="638269"/>
                      </a:lnTo>
                      <a:lnTo>
                        <a:pt x="629216" y="656376"/>
                      </a:lnTo>
                      <a:lnTo>
                        <a:pt x="629216" y="656376"/>
                      </a:lnTo>
                      <a:lnTo>
                        <a:pt x="647322" y="706170"/>
                      </a:lnTo>
                      <a:lnTo>
                        <a:pt x="651849" y="728804"/>
                      </a:lnTo>
                      <a:lnTo>
                        <a:pt x="665429" y="760491"/>
                      </a:lnTo>
                      <a:lnTo>
                        <a:pt x="679010" y="769544"/>
                      </a:lnTo>
                      <a:lnTo>
                        <a:pt x="692590" y="814812"/>
                      </a:lnTo>
                      <a:lnTo>
                        <a:pt x="710697" y="932507"/>
                      </a:lnTo>
                      <a:lnTo>
                        <a:pt x="719750" y="982301"/>
                      </a:lnTo>
                      <a:lnTo>
                        <a:pt x="751437" y="1199584"/>
                      </a:lnTo>
                      <a:lnTo>
                        <a:pt x="760491" y="1439501"/>
                      </a:lnTo>
                      <a:lnTo>
                        <a:pt x="755964" y="1674891"/>
                      </a:lnTo>
                      <a:lnTo>
                        <a:pt x="710697" y="1928388"/>
                      </a:lnTo>
                      <a:lnTo>
                        <a:pt x="647322" y="2154725"/>
                      </a:lnTo>
                      <a:lnTo>
                        <a:pt x="570368" y="2335794"/>
                      </a:lnTo>
                      <a:lnTo>
                        <a:pt x="556788" y="2390115"/>
                      </a:lnTo>
                      <a:lnTo>
                        <a:pt x="538681" y="2444436"/>
                      </a:lnTo>
                      <a:lnTo>
                        <a:pt x="497940" y="2498756"/>
                      </a:lnTo>
                      <a:lnTo>
                        <a:pt x="457200" y="2553077"/>
                      </a:lnTo>
                      <a:lnTo>
                        <a:pt x="448146" y="2589291"/>
                      </a:lnTo>
                      <a:lnTo>
                        <a:pt x="420986" y="2593818"/>
                      </a:lnTo>
                      <a:lnTo>
                        <a:pt x="393825" y="2620978"/>
                      </a:lnTo>
                      <a:lnTo>
                        <a:pt x="362138" y="2675299"/>
                      </a:lnTo>
                      <a:lnTo>
                        <a:pt x="384772" y="2720566"/>
                      </a:lnTo>
                      <a:lnTo>
                        <a:pt x="330451" y="2802047"/>
                      </a:lnTo>
                      <a:lnTo>
                        <a:pt x="285184" y="2851842"/>
                      </a:lnTo>
                      <a:lnTo>
                        <a:pt x="226336" y="2915216"/>
                      </a:lnTo>
                      <a:lnTo>
                        <a:pt x="194649" y="2965010"/>
                      </a:lnTo>
                      <a:lnTo>
                        <a:pt x="172016" y="2983117"/>
                      </a:lnTo>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6" name="Freeform 25">
                  <a:extLst>
                    <a:ext uri="{FF2B5EF4-FFF2-40B4-BE49-F238E27FC236}">
                      <a16:creationId xmlns:a16="http://schemas.microsoft.com/office/drawing/2014/main" id="{96329F96-589C-0F5D-F4CC-B12DC3807E62}"/>
                    </a:ext>
                  </a:extLst>
                </p:cNvPr>
                <p:cNvSpPr/>
                <p:nvPr/>
              </p:nvSpPr>
              <p:spPr>
                <a:xfrm>
                  <a:off x="5984452" y="875784"/>
                  <a:ext cx="497515" cy="1104534"/>
                </a:xfrm>
                <a:custGeom>
                  <a:avLst/>
                  <a:gdLst>
                    <a:gd name="connsiteX0" fmla="*/ 4527 w 669957"/>
                    <a:gd name="connsiteY0" fmla="*/ 0 h 1543616"/>
                    <a:gd name="connsiteX1" fmla="*/ 63374 w 669957"/>
                    <a:gd name="connsiteY1" fmla="*/ 54321 h 1543616"/>
                    <a:gd name="connsiteX2" fmla="*/ 135802 w 669957"/>
                    <a:gd name="connsiteY2" fmla="*/ 131275 h 1543616"/>
                    <a:gd name="connsiteX3" fmla="*/ 190123 w 669957"/>
                    <a:gd name="connsiteY3" fmla="*/ 199176 h 1543616"/>
                    <a:gd name="connsiteX4" fmla="*/ 239917 w 669957"/>
                    <a:gd name="connsiteY4" fmla="*/ 271604 h 1543616"/>
                    <a:gd name="connsiteX5" fmla="*/ 285184 w 669957"/>
                    <a:gd name="connsiteY5" fmla="*/ 330452 h 1543616"/>
                    <a:gd name="connsiteX6" fmla="*/ 334978 w 669957"/>
                    <a:gd name="connsiteY6" fmla="*/ 384772 h 1543616"/>
                    <a:gd name="connsiteX7" fmla="*/ 353085 w 669957"/>
                    <a:gd name="connsiteY7" fmla="*/ 425513 h 1543616"/>
                    <a:gd name="connsiteX8" fmla="*/ 389299 w 669957"/>
                    <a:gd name="connsiteY8" fmla="*/ 493414 h 1543616"/>
                    <a:gd name="connsiteX9" fmla="*/ 430040 w 669957"/>
                    <a:gd name="connsiteY9" fmla="*/ 561315 h 1543616"/>
                    <a:gd name="connsiteX10" fmla="*/ 448147 w 669957"/>
                    <a:gd name="connsiteY10" fmla="*/ 651850 h 1543616"/>
                    <a:gd name="connsiteX11" fmla="*/ 466254 w 669957"/>
                    <a:gd name="connsiteY11" fmla="*/ 697117 h 1543616"/>
                    <a:gd name="connsiteX12" fmla="*/ 502468 w 669957"/>
                    <a:gd name="connsiteY12" fmla="*/ 719751 h 1543616"/>
                    <a:gd name="connsiteX13" fmla="*/ 538681 w 669957"/>
                    <a:gd name="connsiteY13" fmla="*/ 774071 h 1543616"/>
                    <a:gd name="connsiteX14" fmla="*/ 597529 w 669957"/>
                    <a:gd name="connsiteY14" fmla="*/ 905347 h 1543616"/>
                    <a:gd name="connsiteX15" fmla="*/ 629216 w 669957"/>
                    <a:gd name="connsiteY15" fmla="*/ 968721 h 1543616"/>
                    <a:gd name="connsiteX16" fmla="*/ 647323 w 669957"/>
                    <a:gd name="connsiteY16" fmla="*/ 1041149 h 1543616"/>
                    <a:gd name="connsiteX17" fmla="*/ 656376 w 669957"/>
                    <a:gd name="connsiteY17" fmla="*/ 1109050 h 1543616"/>
                    <a:gd name="connsiteX18" fmla="*/ 665430 w 669957"/>
                    <a:gd name="connsiteY18" fmla="*/ 1140737 h 1543616"/>
                    <a:gd name="connsiteX19" fmla="*/ 669957 w 669957"/>
                    <a:gd name="connsiteY19" fmla="*/ 1543616 h 1543616"/>
                    <a:gd name="connsiteX20" fmla="*/ 656376 w 669957"/>
                    <a:gd name="connsiteY20" fmla="*/ 1511929 h 1543616"/>
                    <a:gd name="connsiteX21" fmla="*/ 624689 w 669957"/>
                    <a:gd name="connsiteY21" fmla="*/ 1389707 h 1543616"/>
                    <a:gd name="connsiteX22" fmla="*/ 593002 w 669957"/>
                    <a:gd name="connsiteY22" fmla="*/ 1253905 h 1543616"/>
                    <a:gd name="connsiteX23" fmla="*/ 574895 w 669957"/>
                    <a:gd name="connsiteY23" fmla="*/ 1176951 h 1543616"/>
                    <a:gd name="connsiteX24" fmla="*/ 538681 w 669957"/>
                    <a:gd name="connsiteY24" fmla="*/ 1077363 h 1543616"/>
                    <a:gd name="connsiteX25" fmla="*/ 502468 w 669957"/>
                    <a:gd name="connsiteY25" fmla="*/ 964194 h 1543616"/>
                    <a:gd name="connsiteX26" fmla="*/ 466254 w 669957"/>
                    <a:gd name="connsiteY26" fmla="*/ 855553 h 1543616"/>
                    <a:gd name="connsiteX27" fmla="*/ 420986 w 669957"/>
                    <a:gd name="connsiteY27" fmla="*/ 778598 h 1543616"/>
                    <a:gd name="connsiteX28" fmla="*/ 357612 w 669957"/>
                    <a:gd name="connsiteY28" fmla="*/ 701644 h 1543616"/>
                    <a:gd name="connsiteX29" fmla="*/ 312345 w 669957"/>
                    <a:gd name="connsiteY29" fmla="*/ 624689 h 1543616"/>
                    <a:gd name="connsiteX30" fmla="*/ 267077 w 669957"/>
                    <a:gd name="connsiteY30" fmla="*/ 529628 h 1543616"/>
                    <a:gd name="connsiteX31" fmla="*/ 217283 w 669957"/>
                    <a:gd name="connsiteY31" fmla="*/ 457200 h 1543616"/>
                    <a:gd name="connsiteX32" fmla="*/ 172016 w 669957"/>
                    <a:gd name="connsiteY32" fmla="*/ 380246 h 1543616"/>
                    <a:gd name="connsiteX33" fmla="*/ 122222 w 669957"/>
                    <a:gd name="connsiteY33" fmla="*/ 294238 h 1543616"/>
                    <a:gd name="connsiteX34" fmla="*/ 81481 w 669957"/>
                    <a:gd name="connsiteY34" fmla="*/ 235390 h 1543616"/>
                    <a:gd name="connsiteX35" fmla="*/ 40741 w 669957"/>
                    <a:gd name="connsiteY35" fmla="*/ 212757 h 1543616"/>
                    <a:gd name="connsiteX36" fmla="*/ 4527 w 669957"/>
                    <a:gd name="connsiteY36" fmla="*/ 153909 h 1543616"/>
                    <a:gd name="connsiteX37" fmla="*/ 0 w 669957"/>
                    <a:gd name="connsiteY37" fmla="*/ 95062 h 1543616"/>
                    <a:gd name="connsiteX38" fmla="*/ 4527 w 669957"/>
                    <a:gd name="connsiteY38" fmla="*/ 0 h 154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9957" h="1543616">
                      <a:moveTo>
                        <a:pt x="4527" y="0"/>
                      </a:moveTo>
                      <a:lnTo>
                        <a:pt x="63374" y="54321"/>
                      </a:lnTo>
                      <a:lnTo>
                        <a:pt x="135802" y="131275"/>
                      </a:lnTo>
                      <a:lnTo>
                        <a:pt x="190123" y="199176"/>
                      </a:lnTo>
                      <a:lnTo>
                        <a:pt x="239917" y="271604"/>
                      </a:lnTo>
                      <a:lnTo>
                        <a:pt x="285184" y="330452"/>
                      </a:lnTo>
                      <a:lnTo>
                        <a:pt x="334978" y="384772"/>
                      </a:lnTo>
                      <a:lnTo>
                        <a:pt x="353085" y="425513"/>
                      </a:lnTo>
                      <a:lnTo>
                        <a:pt x="389299" y="493414"/>
                      </a:lnTo>
                      <a:lnTo>
                        <a:pt x="430040" y="561315"/>
                      </a:lnTo>
                      <a:lnTo>
                        <a:pt x="448147" y="651850"/>
                      </a:lnTo>
                      <a:lnTo>
                        <a:pt x="466254" y="697117"/>
                      </a:lnTo>
                      <a:lnTo>
                        <a:pt x="502468" y="719751"/>
                      </a:lnTo>
                      <a:lnTo>
                        <a:pt x="538681" y="774071"/>
                      </a:lnTo>
                      <a:lnTo>
                        <a:pt x="597529" y="905347"/>
                      </a:lnTo>
                      <a:lnTo>
                        <a:pt x="629216" y="968721"/>
                      </a:lnTo>
                      <a:lnTo>
                        <a:pt x="647323" y="1041149"/>
                      </a:lnTo>
                      <a:lnTo>
                        <a:pt x="656376" y="1109050"/>
                      </a:lnTo>
                      <a:lnTo>
                        <a:pt x="665430" y="1140737"/>
                      </a:lnTo>
                      <a:lnTo>
                        <a:pt x="669957" y="1543616"/>
                      </a:lnTo>
                      <a:lnTo>
                        <a:pt x="656376" y="1511929"/>
                      </a:lnTo>
                      <a:lnTo>
                        <a:pt x="624689" y="1389707"/>
                      </a:lnTo>
                      <a:lnTo>
                        <a:pt x="593002" y="1253905"/>
                      </a:lnTo>
                      <a:lnTo>
                        <a:pt x="574895" y="1176951"/>
                      </a:lnTo>
                      <a:lnTo>
                        <a:pt x="538681" y="1077363"/>
                      </a:lnTo>
                      <a:lnTo>
                        <a:pt x="502468" y="964194"/>
                      </a:lnTo>
                      <a:lnTo>
                        <a:pt x="466254" y="855553"/>
                      </a:lnTo>
                      <a:lnTo>
                        <a:pt x="420986" y="778598"/>
                      </a:lnTo>
                      <a:lnTo>
                        <a:pt x="357612" y="701644"/>
                      </a:lnTo>
                      <a:lnTo>
                        <a:pt x="312345" y="624689"/>
                      </a:lnTo>
                      <a:lnTo>
                        <a:pt x="267077" y="529628"/>
                      </a:lnTo>
                      <a:lnTo>
                        <a:pt x="217283" y="457200"/>
                      </a:lnTo>
                      <a:lnTo>
                        <a:pt x="172016" y="380246"/>
                      </a:lnTo>
                      <a:lnTo>
                        <a:pt x="122222" y="294238"/>
                      </a:lnTo>
                      <a:lnTo>
                        <a:pt x="81481" y="235390"/>
                      </a:lnTo>
                      <a:lnTo>
                        <a:pt x="40741" y="212757"/>
                      </a:lnTo>
                      <a:lnTo>
                        <a:pt x="4527" y="153909"/>
                      </a:lnTo>
                      <a:lnTo>
                        <a:pt x="0" y="95062"/>
                      </a:lnTo>
                      <a:lnTo>
                        <a:pt x="4527"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7" name="Freeform 26">
                  <a:extLst>
                    <a:ext uri="{FF2B5EF4-FFF2-40B4-BE49-F238E27FC236}">
                      <a16:creationId xmlns:a16="http://schemas.microsoft.com/office/drawing/2014/main" id="{95FC8305-D0DB-C3F8-CA2C-883257059F9F}"/>
                    </a:ext>
                  </a:extLst>
                </p:cNvPr>
                <p:cNvSpPr/>
                <p:nvPr/>
              </p:nvSpPr>
              <p:spPr>
                <a:xfrm>
                  <a:off x="5671825" y="2611944"/>
                  <a:ext cx="806780" cy="1386336"/>
                </a:xfrm>
                <a:custGeom>
                  <a:avLst/>
                  <a:gdLst>
                    <a:gd name="connsiteX0" fmla="*/ 22634 w 1086416"/>
                    <a:gd name="connsiteY0" fmla="*/ 1937441 h 1937441"/>
                    <a:gd name="connsiteX1" fmla="*/ 104115 w 1086416"/>
                    <a:gd name="connsiteY1" fmla="*/ 1901228 h 1937441"/>
                    <a:gd name="connsiteX2" fmla="*/ 162962 w 1086416"/>
                    <a:gd name="connsiteY2" fmla="*/ 1874067 h 1937441"/>
                    <a:gd name="connsiteX3" fmla="*/ 244444 w 1086416"/>
                    <a:gd name="connsiteY3" fmla="*/ 1806166 h 1937441"/>
                    <a:gd name="connsiteX4" fmla="*/ 321398 w 1086416"/>
                    <a:gd name="connsiteY4" fmla="*/ 1765426 h 1937441"/>
                    <a:gd name="connsiteX5" fmla="*/ 398353 w 1086416"/>
                    <a:gd name="connsiteY5" fmla="*/ 1706578 h 1937441"/>
                    <a:gd name="connsiteX6" fmla="*/ 470780 w 1086416"/>
                    <a:gd name="connsiteY6" fmla="*/ 1643204 h 1937441"/>
                    <a:gd name="connsiteX7" fmla="*/ 543208 w 1086416"/>
                    <a:gd name="connsiteY7" fmla="*/ 1579830 h 1937441"/>
                    <a:gd name="connsiteX8" fmla="*/ 579422 w 1086416"/>
                    <a:gd name="connsiteY8" fmla="*/ 1520982 h 1937441"/>
                    <a:gd name="connsiteX9" fmla="*/ 597529 w 1086416"/>
                    <a:gd name="connsiteY9" fmla="*/ 1421394 h 1937441"/>
                    <a:gd name="connsiteX10" fmla="*/ 597529 w 1086416"/>
                    <a:gd name="connsiteY10" fmla="*/ 1339913 h 1937441"/>
                    <a:gd name="connsiteX11" fmla="*/ 611109 w 1086416"/>
                    <a:gd name="connsiteY11" fmla="*/ 1312752 h 1937441"/>
                    <a:gd name="connsiteX12" fmla="*/ 638269 w 1086416"/>
                    <a:gd name="connsiteY12" fmla="*/ 1294645 h 1937441"/>
                    <a:gd name="connsiteX13" fmla="*/ 656376 w 1086416"/>
                    <a:gd name="connsiteY13" fmla="*/ 1321806 h 1937441"/>
                    <a:gd name="connsiteX14" fmla="*/ 679010 w 1086416"/>
                    <a:gd name="connsiteY14" fmla="*/ 1330859 h 1937441"/>
                    <a:gd name="connsiteX15" fmla="*/ 715224 w 1086416"/>
                    <a:gd name="connsiteY15" fmla="*/ 1281065 h 1937441"/>
                    <a:gd name="connsiteX16" fmla="*/ 760491 w 1086416"/>
                    <a:gd name="connsiteY16" fmla="*/ 1204111 h 1937441"/>
                    <a:gd name="connsiteX17" fmla="*/ 819339 w 1086416"/>
                    <a:gd name="connsiteY17" fmla="*/ 1077362 h 1937441"/>
                    <a:gd name="connsiteX18" fmla="*/ 832919 w 1086416"/>
                    <a:gd name="connsiteY18" fmla="*/ 1009461 h 1937441"/>
                    <a:gd name="connsiteX19" fmla="*/ 864606 w 1086416"/>
                    <a:gd name="connsiteY19" fmla="*/ 964194 h 1937441"/>
                    <a:gd name="connsiteX20" fmla="*/ 882713 w 1086416"/>
                    <a:gd name="connsiteY20" fmla="*/ 914400 h 1937441"/>
                    <a:gd name="connsiteX21" fmla="*/ 905347 w 1086416"/>
                    <a:gd name="connsiteY21" fmla="*/ 905346 h 1937441"/>
                    <a:gd name="connsiteX22" fmla="*/ 918927 w 1086416"/>
                    <a:gd name="connsiteY22" fmla="*/ 860079 h 1937441"/>
                    <a:gd name="connsiteX23" fmla="*/ 937034 w 1086416"/>
                    <a:gd name="connsiteY23" fmla="*/ 819338 h 1937441"/>
                    <a:gd name="connsiteX24" fmla="*/ 950614 w 1086416"/>
                    <a:gd name="connsiteY24" fmla="*/ 787651 h 1937441"/>
                    <a:gd name="connsiteX25" fmla="*/ 977774 w 1086416"/>
                    <a:gd name="connsiteY25" fmla="*/ 742384 h 1937441"/>
                    <a:gd name="connsiteX26" fmla="*/ 1000408 w 1086416"/>
                    <a:gd name="connsiteY26" fmla="*/ 706170 h 1937441"/>
                    <a:gd name="connsiteX27" fmla="*/ 1004935 w 1086416"/>
                    <a:gd name="connsiteY27" fmla="*/ 679010 h 1937441"/>
                    <a:gd name="connsiteX28" fmla="*/ 1004935 w 1086416"/>
                    <a:gd name="connsiteY28" fmla="*/ 647323 h 1937441"/>
                    <a:gd name="connsiteX29" fmla="*/ 1018515 w 1086416"/>
                    <a:gd name="connsiteY29" fmla="*/ 615636 h 1937441"/>
                    <a:gd name="connsiteX30" fmla="*/ 1036622 w 1086416"/>
                    <a:gd name="connsiteY30" fmla="*/ 597529 h 1937441"/>
                    <a:gd name="connsiteX31" fmla="*/ 1041149 w 1086416"/>
                    <a:gd name="connsiteY31" fmla="*/ 556788 h 1937441"/>
                    <a:gd name="connsiteX32" fmla="*/ 1063782 w 1086416"/>
                    <a:gd name="connsiteY32" fmla="*/ 543208 h 1937441"/>
                    <a:gd name="connsiteX33" fmla="*/ 1077362 w 1086416"/>
                    <a:gd name="connsiteY33" fmla="*/ 493414 h 1937441"/>
                    <a:gd name="connsiteX34" fmla="*/ 1077362 w 1086416"/>
                    <a:gd name="connsiteY34" fmla="*/ 461727 h 1937441"/>
                    <a:gd name="connsiteX35" fmla="*/ 1086416 w 1086416"/>
                    <a:gd name="connsiteY35" fmla="*/ 0 h 1937441"/>
                    <a:gd name="connsiteX36" fmla="*/ 1077362 w 1086416"/>
                    <a:gd name="connsiteY36" fmla="*/ 40740 h 1937441"/>
                    <a:gd name="connsiteX37" fmla="*/ 1072836 w 1086416"/>
                    <a:gd name="connsiteY37" fmla="*/ 90535 h 1937441"/>
                    <a:gd name="connsiteX38" fmla="*/ 1059256 w 1086416"/>
                    <a:gd name="connsiteY38" fmla="*/ 126748 h 1937441"/>
                    <a:gd name="connsiteX39" fmla="*/ 1045675 w 1086416"/>
                    <a:gd name="connsiteY39" fmla="*/ 230863 h 1937441"/>
                    <a:gd name="connsiteX40" fmla="*/ 1045675 w 1086416"/>
                    <a:gd name="connsiteY40" fmla="*/ 276131 h 1937441"/>
                    <a:gd name="connsiteX41" fmla="*/ 1018515 w 1086416"/>
                    <a:gd name="connsiteY41" fmla="*/ 325925 h 1937441"/>
                    <a:gd name="connsiteX42" fmla="*/ 959667 w 1086416"/>
                    <a:gd name="connsiteY42" fmla="*/ 547735 h 1937441"/>
                    <a:gd name="connsiteX43" fmla="*/ 937034 w 1086416"/>
                    <a:gd name="connsiteY43" fmla="*/ 615636 h 1937441"/>
                    <a:gd name="connsiteX44" fmla="*/ 841972 w 1086416"/>
                    <a:gd name="connsiteY44" fmla="*/ 832919 h 1937441"/>
                    <a:gd name="connsiteX45" fmla="*/ 792178 w 1086416"/>
                    <a:gd name="connsiteY45" fmla="*/ 941560 h 1937441"/>
                    <a:gd name="connsiteX46" fmla="*/ 724277 w 1086416"/>
                    <a:gd name="connsiteY46" fmla="*/ 1032095 h 1937441"/>
                    <a:gd name="connsiteX47" fmla="*/ 651850 w 1086416"/>
                    <a:gd name="connsiteY47" fmla="*/ 1122630 h 1937441"/>
                    <a:gd name="connsiteX48" fmla="*/ 556788 w 1086416"/>
                    <a:gd name="connsiteY48" fmla="*/ 1272012 h 1937441"/>
                    <a:gd name="connsiteX49" fmla="*/ 502467 w 1086416"/>
                    <a:gd name="connsiteY49" fmla="*/ 1348966 h 1937441"/>
                    <a:gd name="connsiteX50" fmla="*/ 307818 w 1086416"/>
                    <a:gd name="connsiteY50" fmla="*/ 1534562 h 1937441"/>
                    <a:gd name="connsiteX51" fmla="*/ 90535 w 1086416"/>
                    <a:gd name="connsiteY51" fmla="*/ 1715632 h 1937441"/>
                    <a:gd name="connsiteX52" fmla="*/ 72428 w 1086416"/>
                    <a:gd name="connsiteY52" fmla="*/ 1724685 h 1937441"/>
                    <a:gd name="connsiteX53" fmla="*/ 27160 w 1086416"/>
                    <a:gd name="connsiteY53" fmla="*/ 1751845 h 1937441"/>
                    <a:gd name="connsiteX54" fmla="*/ 4527 w 1086416"/>
                    <a:gd name="connsiteY54" fmla="*/ 1769952 h 1937441"/>
                    <a:gd name="connsiteX55" fmla="*/ 4527 w 1086416"/>
                    <a:gd name="connsiteY55" fmla="*/ 1810693 h 1937441"/>
                    <a:gd name="connsiteX56" fmla="*/ 0 w 1086416"/>
                    <a:gd name="connsiteY56" fmla="*/ 1865014 h 1937441"/>
                    <a:gd name="connsiteX57" fmla="*/ 22634 w 1086416"/>
                    <a:gd name="connsiteY57" fmla="*/ 1937441 h 193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6416" h="1937441">
                      <a:moveTo>
                        <a:pt x="22634" y="1937441"/>
                      </a:moveTo>
                      <a:lnTo>
                        <a:pt x="104115" y="1901228"/>
                      </a:lnTo>
                      <a:lnTo>
                        <a:pt x="162962" y="1874067"/>
                      </a:lnTo>
                      <a:lnTo>
                        <a:pt x="244444" y="1806166"/>
                      </a:lnTo>
                      <a:lnTo>
                        <a:pt x="321398" y="1765426"/>
                      </a:lnTo>
                      <a:lnTo>
                        <a:pt x="398353" y="1706578"/>
                      </a:lnTo>
                      <a:lnTo>
                        <a:pt x="470780" y="1643204"/>
                      </a:lnTo>
                      <a:lnTo>
                        <a:pt x="543208" y="1579830"/>
                      </a:lnTo>
                      <a:lnTo>
                        <a:pt x="579422" y="1520982"/>
                      </a:lnTo>
                      <a:lnTo>
                        <a:pt x="597529" y="1421394"/>
                      </a:lnTo>
                      <a:lnTo>
                        <a:pt x="597529" y="1339913"/>
                      </a:lnTo>
                      <a:lnTo>
                        <a:pt x="611109" y="1312752"/>
                      </a:lnTo>
                      <a:lnTo>
                        <a:pt x="638269" y="1294645"/>
                      </a:lnTo>
                      <a:lnTo>
                        <a:pt x="656376" y="1321806"/>
                      </a:lnTo>
                      <a:lnTo>
                        <a:pt x="679010" y="1330859"/>
                      </a:lnTo>
                      <a:lnTo>
                        <a:pt x="715224" y="1281065"/>
                      </a:lnTo>
                      <a:lnTo>
                        <a:pt x="760491" y="1204111"/>
                      </a:lnTo>
                      <a:lnTo>
                        <a:pt x="819339" y="1077362"/>
                      </a:lnTo>
                      <a:lnTo>
                        <a:pt x="832919" y="1009461"/>
                      </a:lnTo>
                      <a:lnTo>
                        <a:pt x="864606" y="964194"/>
                      </a:lnTo>
                      <a:lnTo>
                        <a:pt x="882713" y="914400"/>
                      </a:lnTo>
                      <a:lnTo>
                        <a:pt x="905347" y="905346"/>
                      </a:lnTo>
                      <a:lnTo>
                        <a:pt x="918927" y="860079"/>
                      </a:lnTo>
                      <a:lnTo>
                        <a:pt x="937034" y="819338"/>
                      </a:lnTo>
                      <a:lnTo>
                        <a:pt x="950614" y="787651"/>
                      </a:lnTo>
                      <a:lnTo>
                        <a:pt x="977774" y="742384"/>
                      </a:lnTo>
                      <a:lnTo>
                        <a:pt x="1000408" y="706170"/>
                      </a:lnTo>
                      <a:lnTo>
                        <a:pt x="1004935" y="679010"/>
                      </a:lnTo>
                      <a:lnTo>
                        <a:pt x="1004935" y="647323"/>
                      </a:lnTo>
                      <a:lnTo>
                        <a:pt x="1018515" y="615636"/>
                      </a:lnTo>
                      <a:lnTo>
                        <a:pt x="1036622" y="597529"/>
                      </a:lnTo>
                      <a:lnTo>
                        <a:pt x="1041149" y="556788"/>
                      </a:lnTo>
                      <a:lnTo>
                        <a:pt x="1063782" y="543208"/>
                      </a:lnTo>
                      <a:lnTo>
                        <a:pt x="1077362" y="493414"/>
                      </a:lnTo>
                      <a:lnTo>
                        <a:pt x="1077362" y="461727"/>
                      </a:lnTo>
                      <a:lnTo>
                        <a:pt x="1086416" y="0"/>
                      </a:lnTo>
                      <a:lnTo>
                        <a:pt x="1077362" y="40740"/>
                      </a:lnTo>
                      <a:lnTo>
                        <a:pt x="1072836" y="90535"/>
                      </a:lnTo>
                      <a:lnTo>
                        <a:pt x="1059256" y="126748"/>
                      </a:lnTo>
                      <a:lnTo>
                        <a:pt x="1045675" y="230863"/>
                      </a:lnTo>
                      <a:lnTo>
                        <a:pt x="1045675" y="276131"/>
                      </a:lnTo>
                      <a:lnTo>
                        <a:pt x="1018515" y="325925"/>
                      </a:lnTo>
                      <a:lnTo>
                        <a:pt x="959667" y="547735"/>
                      </a:lnTo>
                      <a:lnTo>
                        <a:pt x="937034" y="615636"/>
                      </a:lnTo>
                      <a:lnTo>
                        <a:pt x="841972" y="832919"/>
                      </a:lnTo>
                      <a:lnTo>
                        <a:pt x="792178" y="941560"/>
                      </a:lnTo>
                      <a:lnTo>
                        <a:pt x="724277" y="1032095"/>
                      </a:lnTo>
                      <a:lnTo>
                        <a:pt x="651850" y="1122630"/>
                      </a:lnTo>
                      <a:lnTo>
                        <a:pt x="556788" y="1272012"/>
                      </a:lnTo>
                      <a:lnTo>
                        <a:pt x="502467" y="1348966"/>
                      </a:lnTo>
                      <a:lnTo>
                        <a:pt x="307818" y="1534562"/>
                      </a:lnTo>
                      <a:lnTo>
                        <a:pt x="90535" y="1715632"/>
                      </a:lnTo>
                      <a:lnTo>
                        <a:pt x="72428" y="1724685"/>
                      </a:lnTo>
                      <a:lnTo>
                        <a:pt x="27160" y="1751845"/>
                      </a:lnTo>
                      <a:lnTo>
                        <a:pt x="4527" y="1769952"/>
                      </a:lnTo>
                      <a:lnTo>
                        <a:pt x="4527" y="1810693"/>
                      </a:lnTo>
                      <a:lnTo>
                        <a:pt x="0" y="1865014"/>
                      </a:lnTo>
                      <a:lnTo>
                        <a:pt x="22634" y="1937441"/>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8" name="Freeform 27">
                  <a:extLst>
                    <a:ext uri="{FF2B5EF4-FFF2-40B4-BE49-F238E27FC236}">
                      <a16:creationId xmlns:a16="http://schemas.microsoft.com/office/drawing/2014/main" id="{E71817E0-42B9-2544-1FB2-A659F5678C3C}"/>
                    </a:ext>
                  </a:extLst>
                </p:cNvPr>
                <p:cNvSpPr/>
                <p:nvPr/>
              </p:nvSpPr>
              <p:spPr>
                <a:xfrm>
                  <a:off x="34451" y="3246808"/>
                  <a:ext cx="941243" cy="1052709"/>
                </a:xfrm>
                <a:custGeom>
                  <a:avLst/>
                  <a:gdLst>
                    <a:gd name="connsiteX0" fmla="*/ 0 w 1267486"/>
                    <a:gd name="connsiteY0" fmla="*/ 321399 h 1471189"/>
                    <a:gd name="connsiteX1" fmla="*/ 76955 w 1267486"/>
                    <a:gd name="connsiteY1" fmla="*/ 502468 h 1471189"/>
                    <a:gd name="connsiteX2" fmla="*/ 162963 w 1267486"/>
                    <a:gd name="connsiteY2" fmla="*/ 602056 h 1471189"/>
                    <a:gd name="connsiteX3" fmla="*/ 312345 w 1267486"/>
                    <a:gd name="connsiteY3" fmla="*/ 796705 h 1471189"/>
                    <a:gd name="connsiteX4" fmla="*/ 493414 w 1267486"/>
                    <a:gd name="connsiteY4" fmla="*/ 995882 h 1471189"/>
                    <a:gd name="connsiteX5" fmla="*/ 665430 w 1267486"/>
                    <a:gd name="connsiteY5" fmla="*/ 1149791 h 1471189"/>
                    <a:gd name="connsiteX6" fmla="*/ 851026 w 1267486"/>
                    <a:gd name="connsiteY6" fmla="*/ 1290119 h 1471189"/>
                    <a:gd name="connsiteX7" fmla="*/ 968721 w 1267486"/>
                    <a:gd name="connsiteY7" fmla="*/ 1344440 h 1471189"/>
                    <a:gd name="connsiteX8" fmla="*/ 1068309 w 1267486"/>
                    <a:gd name="connsiteY8" fmla="*/ 1403288 h 1471189"/>
                    <a:gd name="connsiteX9" fmla="*/ 1172424 w 1267486"/>
                    <a:gd name="connsiteY9" fmla="*/ 1430448 h 1471189"/>
                    <a:gd name="connsiteX10" fmla="*/ 1231272 w 1267486"/>
                    <a:gd name="connsiteY10" fmla="*/ 1462135 h 1471189"/>
                    <a:gd name="connsiteX11" fmla="*/ 1258432 w 1267486"/>
                    <a:gd name="connsiteY11" fmla="*/ 1471189 h 1471189"/>
                    <a:gd name="connsiteX12" fmla="*/ 1267486 w 1267486"/>
                    <a:gd name="connsiteY12" fmla="*/ 1439501 h 1471189"/>
                    <a:gd name="connsiteX13" fmla="*/ 1235798 w 1267486"/>
                    <a:gd name="connsiteY13" fmla="*/ 1358020 h 1471189"/>
                    <a:gd name="connsiteX14" fmla="*/ 1190531 w 1267486"/>
                    <a:gd name="connsiteY14" fmla="*/ 1281066 h 1471189"/>
                    <a:gd name="connsiteX15" fmla="*/ 1172424 w 1267486"/>
                    <a:gd name="connsiteY15" fmla="*/ 1222218 h 1471189"/>
                    <a:gd name="connsiteX16" fmla="*/ 1122630 w 1267486"/>
                    <a:gd name="connsiteY16" fmla="*/ 1154317 h 1471189"/>
                    <a:gd name="connsiteX17" fmla="*/ 1077363 w 1267486"/>
                    <a:gd name="connsiteY17" fmla="*/ 1140737 h 1471189"/>
                    <a:gd name="connsiteX18" fmla="*/ 1050202 w 1267486"/>
                    <a:gd name="connsiteY18" fmla="*/ 1109050 h 1471189"/>
                    <a:gd name="connsiteX19" fmla="*/ 995882 w 1267486"/>
                    <a:gd name="connsiteY19" fmla="*/ 1081890 h 1471189"/>
                    <a:gd name="connsiteX20" fmla="*/ 878187 w 1267486"/>
                    <a:gd name="connsiteY20" fmla="*/ 991355 h 1471189"/>
                    <a:gd name="connsiteX21" fmla="*/ 737858 w 1267486"/>
                    <a:gd name="connsiteY21" fmla="*/ 882713 h 1471189"/>
                    <a:gd name="connsiteX22" fmla="*/ 574895 w 1267486"/>
                    <a:gd name="connsiteY22" fmla="*/ 755965 h 1471189"/>
                    <a:gd name="connsiteX23" fmla="*/ 470781 w 1267486"/>
                    <a:gd name="connsiteY23" fmla="*/ 638270 h 1471189"/>
                    <a:gd name="connsiteX24" fmla="*/ 334979 w 1267486"/>
                    <a:gd name="connsiteY24" fmla="*/ 475307 h 1471189"/>
                    <a:gd name="connsiteX25" fmla="*/ 208230 w 1267486"/>
                    <a:gd name="connsiteY25" fmla="*/ 316872 h 1471189"/>
                    <a:gd name="connsiteX26" fmla="*/ 113169 w 1267486"/>
                    <a:gd name="connsiteY26" fmla="*/ 167490 h 1471189"/>
                    <a:gd name="connsiteX27" fmla="*/ 36214 w 1267486"/>
                    <a:gd name="connsiteY27" fmla="*/ 54321 h 1471189"/>
                    <a:gd name="connsiteX28" fmla="*/ 4527 w 1267486"/>
                    <a:gd name="connsiteY28" fmla="*/ 0 h 1471189"/>
                    <a:gd name="connsiteX29" fmla="*/ 0 w 1267486"/>
                    <a:gd name="connsiteY29" fmla="*/ 321399 h 147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7486" h="1471189">
                      <a:moveTo>
                        <a:pt x="0" y="321399"/>
                      </a:moveTo>
                      <a:lnTo>
                        <a:pt x="76955" y="502468"/>
                      </a:lnTo>
                      <a:lnTo>
                        <a:pt x="162963" y="602056"/>
                      </a:lnTo>
                      <a:lnTo>
                        <a:pt x="312345" y="796705"/>
                      </a:lnTo>
                      <a:lnTo>
                        <a:pt x="493414" y="995882"/>
                      </a:lnTo>
                      <a:lnTo>
                        <a:pt x="665430" y="1149791"/>
                      </a:lnTo>
                      <a:lnTo>
                        <a:pt x="851026" y="1290119"/>
                      </a:lnTo>
                      <a:lnTo>
                        <a:pt x="968721" y="1344440"/>
                      </a:lnTo>
                      <a:lnTo>
                        <a:pt x="1068309" y="1403288"/>
                      </a:lnTo>
                      <a:lnTo>
                        <a:pt x="1172424" y="1430448"/>
                      </a:lnTo>
                      <a:lnTo>
                        <a:pt x="1231272" y="1462135"/>
                      </a:lnTo>
                      <a:lnTo>
                        <a:pt x="1258432" y="1471189"/>
                      </a:lnTo>
                      <a:lnTo>
                        <a:pt x="1267486" y="1439501"/>
                      </a:lnTo>
                      <a:lnTo>
                        <a:pt x="1235798" y="1358020"/>
                      </a:lnTo>
                      <a:lnTo>
                        <a:pt x="1190531" y="1281066"/>
                      </a:lnTo>
                      <a:lnTo>
                        <a:pt x="1172424" y="1222218"/>
                      </a:lnTo>
                      <a:lnTo>
                        <a:pt x="1122630" y="1154317"/>
                      </a:lnTo>
                      <a:lnTo>
                        <a:pt x="1077363" y="1140737"/>
                      </a:lnTo>
                      <a:lnTo>
                        <a:pt x="1050202" y="1109050"/>
                      </a:lnTo>
                      <a:lnTo>
                        <a:pt x="995882" y="1081890"/>
                      </a:lnTo>
                      <a:lnTo>
                        <a:pt x="878187" y="991355"/>
                      </a:lnTo>
                      <a:lnTo>
                        <a:pt x="737858" y="882713"/>
                      </a:lnTo>
                      <a:lnTo>
                        <a:pt x="574895" y="755965"/>
                      </a:lnTo>
                      <a:lnTo>
                        <a:pt x="470781" y="638270"/>
                      </a:lnTo>
                      <a:lnTo>
                        <a:pt x="334979" y="475307"/>
                      </a:lnTo>
                      <a:lnTo>
                        <a:pt x="208230" y="316872"/>
                      </a:lnTo>
                      <a:lnTo>
                        <a:pt x="113169" y="167490"/>
                      </a:lnTo>
                      <a:lnTo>
                        <a:pt x="36214" y="54321"/>
                      </a:lnTo>
                      <a:lnTo>
                        <a:pt x="4527" y="0"/>
                      </a:lnTo>
                      <a:lnTo>
                        <a:pt x="0" y="321399"/>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49" name="Freeform 29">
                  <a:extLst>
                    <a:ext uri="{FF2B5EF4-FFF2-40B4-BE49-F238E27FC236}">
                      <a16:creationId xmlns:a16="http://schemas.microsoft.com/office/drawing/2014/main" id="{3965121E-2944-B952-B31F-F266040D1553}"/>
                    </a:ext>
                  </a:extLst>
                </p:cNvPr>
                <p:cNvSpPr/>
                <p:nvPr/>
              </p:nvSpPr>
              <p:spPr>
                <a:xfrm>
                  <a:off x="37814" y="581025"/>
                  <a:ext cx="524406" cy="851884"/>
                </a:xfrm>
                <a:custGeom>
                  <a:avLst/>
                  <a:gdLst>
                    <a:gd name="connsiteX0" fmla="*/ 0 w 706170"/>
                    <a:gd name="connsiteY0" fmla="*/ 1190531 h 1190531"/>
                    <a:gd name="connsiteX1" fmla="*/ 76955 w 706170"/>
                    <a:gd name="connsiteY1" fmla="*/ 1027569 h 1190531"/>
                    <a:gd name="connsiteX2" fmla="*/ 140329 w 706170"/>
                    <a:gd name="connsiteY2" fmla="*/ 914400 h 1190531"/>
                    <a:gd name="connsiteX3" fmla="*/ 221810 w 706170"/>
                    <a:gd name="connsiteY3" fmla="*/ 769545 h 1190531"/>
                    <a:gd name="connsiteX4" fmla="*/ 307818 w 706170"/>
                    <a:gd name="connsiteY4" fmla="*/ 629216 h 1190531"/>
                    <a:gd name="connsiteX5" fmla="*/ 375719 w 706170"/>
                    <a:gd name="connsiteY5" fmla="*/ 534155 h 1190531"/>
                    <a:gd name="connsiteX6" fmla="*/ 448147 w 706170"/>
                    <a:gd name="connsiteY6" fmla="*/ 461727 h 1190531"/>
                    <a:gd name="connsiteX7" fmla="*/ 516048 w 706170"/>
                    <a:gd name="connsiteY7" fmla="*/ 366666 h 1190531"/>
                    <a:gd name="connsiteX8" fmla="*/ 579422 w 706170"/>
                    <a:gd name="connsiteY8" fmla="*/ 294238 h 1190531"/>
                    <a:gd name="connsiteX9" fmla="*/ 624689 w 706170"/>
                    <a:gd name="connsiteY9" fmla="*/ 235391 h 1190531"/>
                    <a:gd name="connsiteX10" fmla="*/ 669957 w 706170"/>
                    <a:gd name="connsiteY10" fmla="*/ 135802 h 1190531"/>
                    <a:gd name="connsiteX11" fmla="*/ 697117 w 706170"/>
                    <a:gd name="connsiteY11" fmla="*/ 67901 h 1190531"/>
                    <a:gd name="connsiteX12" fmla="*/ 706170 w 706170"/>
                    <a:gd name="connsiteY12" fmla="*/ 4527 h 1190531"/>
                    <a:gd name="connsiteX13" fmla="*/ 665430 w 706170"/>
                    <a:gd name="connsiteY13" fmla="*/ 0 h 1190531"/>
                    <a:gd name="connsiteX14" fmla="*/ 606582 w 706170"/>
                    <a:gd name="connsiteY14" fmla="*/ 36214 h 1190531"/>
                    <a:gd name="connsiteX15" fmla="*/ 520574 w 706170"/>
                    <a:gd name="connsiteY15" fmla="*/ 108642 h 1190531"/>
                    <a:gd name="connsiteX16" fmla="*/ 443620 w 706170"/>
                    <a:gd name="connsiteY16" fmla="*/ 199177 h 1190531"/>
                    <a:gd name="connsiteX17" fmla="*/ 334978 w 706170"/>
                    <a:gd name="connsiteY17" fmla="*/ 321399 h 1190531"/>
                    <a:gd name="connsiteX18" fmla="*/ 235390 w 706170"/>
                    <a:gd name="connsiteY18" fmla="*/ 416460 h 1190531"/>
                    <a:gd name="connsiteX19" fmla="*/ 167489 w 706170"/>
                    <a:gd name="connsiteY19" fmla="*/ 534155 h 1190531"/>
                    <a:gd name="connsiteX20" fmla="*/ 99588 w 706170"/>
                    <a:gd name="connsiteY20" fmla="*/ 642797 h 1190531"/>
                    <a:gd name="connsiteX21" fmla="*/ 49794 w 706170"/>
                    <a:gd name="connsiteY21" fmla="*/ 710698 h 1190531"/>
                    <a:gd name="connsiteX22" fmla="*/ 0 w 706170"/>
                    <a:gd name="connsiteY22" fmla="*/ 805759 h 1190531"/>
                    <a:gd name="connsiteX23" fmla="*/ 0 w 706170"/>
                    <a:gd name="connsiteY23" fmla="*/ 1190531 h 119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6170" h="1190531">
                      <a:moveTo>
                        <a:pt x="0" y="1190531"/>
                      </a:moveTo>
                      <a:lnTo>
                        <a:pt x="76955" y="1027569"/>
                      </a:lnTo>
                      <a:lnTo>
                        <a:pt x="140329" y="914400"/>
                      </a:lnTo>
                      <a:lnTo>
                        <a:pt x="221810" y="769545"/>
                      </a:lnTo>
                      <a:lnTo>
                        <a:pt x="307818" y="629216"/>
                      </a:lnTo>
                      <a:lnTo>
                        <a:pt x="375719" y="534155"/>
                      </a:lnTo>
                      <a:lnTo>
                        <a:pt x="448147" y="461727"/>
                      </a:lnTo>
                      <a:lnTo>
                        <a:pt x="516048" y="366666"/>
                      </a:lnTo>
                      <a:lnTo>
                        <a:pt x="579422" y="294238"/>
                      </a:lnTo>
                      <a:lnTo>
                        <a:pt x="624689" y="235391"/>
                      </a:lnTo>
                      <a:lnTo>
                        <a:pt x="669957" y="135802"/>
                      </a:lnTo>
                      <a:lnTo>
                        <a:pt x="697117" y="67901"/>
                      </a:lnTo>
                      <a:lnTo>
                        <a:pt x="706170" y="4527"/>
                      </a:lnTo>
                      <a:lnTo>
                        <a:pt x="665430" y="0"/>
                      </a:lnTo>
                      <a:lnTo>
                        <a:pt x="606582" y="36214"/>
                      </a:lnTo>
                      <a:lnTo>
                        <a:pt x="520574" y="108642"/>
                      </a:lnTo>
                      <a:lnTo>
                        <a:pt x="443620" y="199177"/>
                      </a:lnTo>
                      <a:lnTo>
                        <a:pt x="334978" y="321399"/>
                      </a:lnTo>
                      <a:lnTo>
                        <a:pt x="235390" y="416460"/>
                      </a:lnTo>
                      <a:lnTo>
                        <a:pt x="167489" y="534155"/>
                      </a:lnTo>
                      <a:lnTo>
                        <a:pt x="99588" y="642797"/>
                      </a:lnTo>
                      <a:lnTo>
                        <a:pt x="49794" y="710698"/>
                      </a:lnTo>
                      <a:lnTo>
                        <a:pt x="0" y="805759"/>
                      </a:lnTo>
                      <a:lnTo>
                        <a:pt x="0" y="1190531"/>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50" name="Freeform 30">
                  <a:extLst>
                    <a:ext uri="{FF2B5EF4-FFF2-40B4-BE49-F238E27FC236}">
                      <a16:creationId xmlns:a16="http://schemas.microsoft.com/office/drawing/2014/main" id="{BAE83EAC-0994-25ED-6636-3942A4A402CC}"/>
                    </a:ext>
                  </a:extLst>
                </p:cNvPr>
                <p:cNvSpPr/>
                <p:nvPr/>
              </p:nvSpPr>
              <p:spPr>
                <a:xfrm>
                  <a:off x="410949" y="1507409"/>
                  <a:ext cx="547938" cy="1972614"/>
                </a:xfrm>
                <a:custGeom>
                  <a:avLst/>
                  <a:gdLst>
                    <a:gd name="connsiteX0" fmla="*/ 312345 w 737858"/>
                    <a:gd name="connsiteY0" fmla="*/ 0 h 2756780"/>
                    <a:gd name="connsiteX1" fmla="*/ 389299 w 737858"/>
                    <a:gd name="connsiteY1" fmla="*/ 49794 h 2756780"/>
                    <a:gd name="connsiteX2" fmla="*/ 411933 w 737858"/>
                    <a:gd name="connsiteY2" fmla="*/ 76954 h 2756780"/>
                    <a:gd name="connsiteX3" fmla="*/ 407406 w 737858"/>
                    <a:gd name="connsiteY3" fmla="*/ 117695 h 2756780"/>
                    <a:gd name="connsiteX4" fmla="*/ 380246 w 737858"/>
                    <a:gd name="connsiteY4" fmla="*/ 212756 h 2756780"/>
                    <a:gd name="connsiteX5" fmla="*/ 344032 w 737858"/>
                    <a:gd name="connsiteY5" fmla="*/ 303291 h 2756780"/>
                    <a:gd name="connsiteX6" fmla="*/ 307818 w 737858"/>
                    <a:gd name="connsiteY6" fmla="*/ 362139 h 2756780"/>
                    <a:gd name="connsiteX7" fmla="*/ 258024 w 737858"/>
                    <a:gd name="connsiteY7" fmla="*/ 448147 h 2756780"/>
                    <a:gd name="connsiteX8" fmla="*/ 226337 w 737858"/>
                    <a:gd name="connsiteY8" fmla="*/ 529628 h 2756780"/>
                    <a:gd name="connsiteX9" fmla="*/ 185596 w 737858"/>
                    <a:gd name="connsiteY9" fmla="*/ 701644 h 2756780"/>
                    <a:gd name="connsiteX10" fmla="*/ 172016 w 737858"/>
                    <a:gd name="connsiteY10" fmla="*/ 796705 h 2756780"/>
                    <a:gd name="connsiteX11" fmla="*/ 153909 w 737858"/>
                    <a:gd name="connsiteY11" fmla="*/ 887240 h 2756780"/>
                    <a:gd name="connsiteX12" fmla="*/ 135802 w 737858"/>
                    <a:gd name="connsiteY12" fmla="*/ 977774 h 2756780"/>
                    <a:gd name="connsiteX13" fmla="*/ 122222 w 737858"/>
                    <a:gd name="connsiteY13" fmla="*/ 1068309 h 2756780"/>
                    <a:gd name="connsiteX14" fmla="*/ 131276 w 737858"/>
                    <a:gd name="connsiteY14" fmla="*/ 1154317 h 2756780"/>
                    <a:gd name="connsiteX15" fmla="*/ 135802 w 737858"/>
                    <a:gd name="connsiteY15" fmla="*/ 1285592 h 2756780"/>
                    <a:gd name="connsiteX16" fmla="*/ 140329 w 737858"/>
                    <a:gd name="connsiteY16" fmla="*/ 1412341 h 2756780"/>
                    <a:gd name="connsiteX17" fmla="*/ 158436 w 737858"/>
                    <a:gd name="connsiteY17" fmla="*/ 1557196 h 2756780"/>
                    <a:gd name="connsiteX18" fmla="*/ 194650 w 737858"/>
                    <a:gd name="connsiteY18" fmla="*/ 1706578 h 2756780"/>
                    <a:gd name="connsiteX19" fmla="*/ 226337 w 737858"/>
                    <a:gd name="connsiteY19" fmla="*/ 1819747 h 2756780"/>
                    <a:gd name="connsiteX20" fmla="*/ 271604 w 737858"/>
                    <a:gd name="connsiteY20" fmla="*/ 1955549 h 2756780"/>
                    <a:gd name="connsiteX21" fmla="*/ 334979 w 737858"/>
                    <a:gd name="connsiteY21" fmla="*/ 2086824 h 2756780"/>
                    <a:gd name="connsiteX22" fmla="*/ 411933 w 737858"/>
                    <a:gd name="connsiteY22" fmla="*/ 2240733 h 2756780"/>
                    <a:gd name="connsiteX23" fmla="*/ 506994 w 737858"/>
                    <a:gd name="connsiteY23" fmla="*/ 2353901 h 2756780"/>
                    <a:gd name="connsiteX24" fmla="*/ 570369 w 737858"/>
                    <a:gd name="connsiteY24" fmla="*/ 2435382 h 2756780"/>
                    <a:gd name="connsiteX25" fmla="*/ 611109 w 737858"/>
                    <a:gd name="connsiteY25" fmla="*/ 2480650 h 2756780"/>
                    <a:gd name="connsiteX26" fmla="*/ 647323 w 737858"/>
                    <a:gd name="connsiteY26" fmla="*/ 2534970 h 2756780"/>
                    <a:gd name="connsiteX27" fmla="*/ 674484 w 737858"/>
                    <a:gd name="connsiteY27" fmla="*/ 2566657 h 2756780"/>
                    <a:gd name="connsiteX28" fmla="*/ 737858 w 737858"/>
                    <a:gd name="connsiteY28" fmla="*/ 2657192 h 2756780"/>
                    <a:gd name="connsiteX29" fmla="*/ 679010 w 737858"/>
                    <a:gd name="connsiteY29" fmla="*/ 2734147 h 2756780"/>
                    <a:gd name="connsiteX30" fmla="*/ 660903 w 737858"/>
                    <a:gd name="connsiteY30" fmla="*/ 2756780 h 2756780"/>
                    <a:gd name="connsiteX31" fmla="*/ 602056 w 737858"/>
                    <a:gd name="connsiteY31" fmla="*/ 2743200 h 2756780"/>
                    <a:gd name="connsiteX32" fmla="*/ 538682 w 737858"/>
                    <a:gd name="connsiteY32" fmla="*/ 2657192 h 2756780"/>
                    <a:gd name="connsiteX33" fmla="*/ 448147 w 737858"/>
                    <a:gd name="connsiteY33" fmla="*/ 2553077 h 2756780"/>
                    <a:gd name="connsiteX34" fmla="*/ 353086 w 737858"/>
                    <a:gd name="connsiteY34" fmla="*/ 2412749 h 2756780"/>
                    <a:gd name="connsiteX35" fmla="*/ 276131 w 737858"/>
                    <a:gd name="connsiteY35" fmla="*/ 2308634 h 2756780"/>
                    <a:gd name="connsiteX36" fmla="*/ 212757 w 737858"/>
                    <a:gd name="connsiteY36" fmla="*/ 2163778 h 2756780"/>
                    <a:gd name="connsiteX37" fmla="*/ 158436 w 737858"/>
                    <a:gd name="connsiteY37" fmla="*/ 2046083 h 2756780"/>
                    <a:gd name="connsiteX38" fmla="*/ 104115 w 737858"/>
                    <a:gd name="connsiteY38" fmla="*/ 1923861 h 2756780"/>
                    <a:gd name="connsiteX39" fmla="*/ 72428 w 737858"/>
                    <a:gd name="connsiteY39" fmla="*/ 1810693 h 2756780"/>
                    <a:gd name="connsiteX40" fmla="*/ 81482 w 737858"/>
                    <a:gd name="connsiteY40" fmla="*/ 1788059 h 2756780"/>
                    <a:gd name="connsiteX41" fmla="*/ 72428 w 737858"/>
                    <a:gd name="connsiteY41" fmla="*/ 1733739 h 2756780"/>
                    <a:gd name="connsiteX42" fmla="*/ 49794 w 737858"/>
                    <a:gd name="connsiteY42" fmla="*/ 1661311 h 2756780"/>
                    <a:gd name="connsiteX43" fmla="*/ 31688 w 737858"/>
                    <a:gd name="connsiteY43" fmla="*/ 1557196 h 2756780"/>
                    <a:gd name="connsiteX44" fmla="*/ 18107 w 737858"/>
                    <a:gd name="connsiteY44" fmla="*/ 1448554 h 2756780"/>
                    <a:gd name="connsiteX45" fmla="*/ 13581 w 737858"/>
                    <a:gd name="connsiteY45" fmla="*/ 1339913 h 2756780"/>
                    <a:gd name="connsiteX46" fmla="*/ 0 w 737858"/>
                    <a:gd name="connsiteY46" fmla="*/ 1190531 h 2756780"/>
                    <a:gd name="connsiteX47" fmla="*/ 4527 w 737858"/>
                    <a:gd name="connsiteY47" fmla="*/ 1090943 h 2756780"/>
                    <a:gd name="connsiteX48" fmla="*/ 9054 w 737858"/>
                    <a:gd name="connsiteY48" fmla="*/ 977774 h 2756780"/>
                    <a:gd name="connsiteX49" fmla="*/ 22634 w 737858"/>
                    <a:gd name="connsiteY49" fmla="*/ 878186 h 2756780"/>
                    <a:gd name="connsiteX50" fmla="*/ 13581 w 737858"/>
                    <a:gd name="connsiteY50" fmla="*/ 819339 h 2756780"/>
                    <a:gd name="connsiteX51" fmla="*/ 13581 w 737858"/>
                    <a:gd name="connsiteY51" fmla="*/ 787652 h 2756780"/>
                    <a:gd name="connsiteX52" fmla="*/ 36214 w 737858"/>
                    <a:gd name="connsiteY52" fmla="*/ 669956 h 2756780"/>
                    <a:gd name="connsiteX53" fmla="*/ 67901 w 737858"/>
                    <a:gd name="connsiteY53" fmla="*/ 552261 h 2756780"/>
                    <a:gd name="connsiteX54" fmla="*/ 104115 w 737858"/>
                    <a:gd name="connsiteY54" fmla="*/ 452673 h 2756780"/>
                    <a:gd name="connsiteX55" fmla="*/ 144856 w 737858"/>
                    <a:gd name="connsiteY55" fmla="*/ 344032 h 2756780"/>
                    <a:gd name="connsiteX56" fmla="*/ 181070 w 737858"/>
                    <a:gd name="connsiteY56" fmla="*/ 248970 h 2756780"/>
                    <a:gd name="connsiteX57" fmla="*/ 226337 w 737858"/>
                    <a:gd name="connsiteY57" fmla="*/ 135802 h 2756780"/>
                    <a:gd name="connsiteX58" fmla="*/ 276131 w 737858"/>
                    <a:gd name="connsiteY58" fmla="*/ 58848 h 2756780"/>
                    <a:gd name="connsiteX59" fmla="*/ 312345 w 737858"/>
                    <a:gd name="connsiteY59" fmla="*/ 0 h 27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7858" h="2756780">
                      <a:moveTo>
                        <a:pt x="312345" y="0"/>
                      </a:moveTo>
                      <a:lnTo>
                        <a:pt x="389299" y="49794"/>
                      </a:lnTo>
                      <a:lnTo>
                        <a:pt x="411933" y="76954"/>
                      </a:lnTo>
                      <a:lnTo>
                        <a:pt x="407406" y="117695"/>
                      </a:lnTo>
                      <a:lnTo>
                        <a:pt x="380246" y="212756"/>
                      </a:lnTo>
                      <a:lnTo>
                        <a:pt x="344032" y="303291"/>
                      </a:lnTo>
                      <a:lnTo>
                        <a:pt x="307818" y="362139"/>
                      </a:lnTo>
                      <a:lnTo>
                        <a:pt x="258024" y="448147"/>
                      </a:lnTo>
                      <a:lnTo>
                        <a:pt x="226337" y="529628"/>
                      </a:lnTo>
                      <a:lnTo>
                        <a:pt x="185596" y="701644"/>
                      </a:lnTo>
                      <a:lnTo>
                        <a:pt x="172016" y="796705"/>
                      </a:lnTo>
                      <a:lnTo>
                        <a:pt x="153909" y="887240"/>
                      </a:lnTo>
                      <a:lnTo>
                        <a:pt x="135802" y="977774"/>
                      </a:lnTo>
                      <a:lnTo>
                        <a:pt x="122222" y="1068309"/>
                      </a:lnTo>
                      <a:lnTo>
                        <a:pt x="131276" y="1154317"/>
                      </a:lnTo>
                      <a:lnTo>
                        <a:pt x="135802" y="1285592"/>
                      </a:lnTo>
                      <a:lnTo>
                        <a:pt x="140329" y="1412341"/>
                      </a:lnTo>
                      <a:lnTo>
                        <a:pt x="158436" y="1557196"/>
                      </a:lnTo>
                      <a:lnTo>
                        <a:pt x="194650" y="1706578"/>
                      </a:lnTo>
                      <a:lnTo>
                        <a:pt x="226337" y="1819747"/>
                      </a:lnTo>
                      <a:lnTo>
                        <a:pt x="271604" y="1955549"/>
                      </a:lnTo>
                      <a:lnTo>
                        <a:pt x="334979" y="2086824"/>
                      </a:lnTo>
                      <a:lnTo>
                        <a:pt x="411933" y="2240733"/>
                      </a:lnTo>
                      <a:lnTo>
                        <a:pt x="506994" y="2353901"/>
                      </a:lnTo>
                      <a:lnTo>
                        <a:pt x="570369" y="2435382"/>
                      </a:lnTo>
                      <a:lnTo>
                        <a:pt x="611109" y="2480650"/>
                      </a:lnTo>
                      <a:lnTo>
                        <a:pt x="647323" y="2534970"/>
                      </a:lnTo>
                      <a:lnTo>
                        <a:pt x="674484" y="2566657"/>
                      </a:lnTo>
                      <a:lnTo>
                        <a:pt x="737858" y="2657192"/>
                      </a:lnTo>
                      <a:lnTo>
                        <a:pt x="679010" y="2734147"/>
                      </a:lnTo>
                      <a:lnTo>
                        <a:pt x="660903" y="2756780"/>
                      </a:lnTo>
                      <a:lnTo>
                        <a:pt x="602056" y="2743200"/>
                      </a:lnTo>
                      <a:lnTo>
                        <a:pt x="538682" y="2657192"/>
                      </a:lnTo>
                      <a:lnTo>
                        <a:pt x="448147" y="2553077"/>
                      </a:lnTo>
                      <a:lnTo>
                        <a:pt x="353086" y="2412749"/>
                      </a:lnTo>
                      <a:lnTo>
                        <a:pt x="276131" y="2308634"/>
                      </a:lnTo>
                      <a:lnTo>
                        <a:pt x="212757" y="2163778"/>
                      </a:lnTo>
                      <a:lnTo>
                        <a:pt x="158436" y="2046083"/>
                      </a:lnTo>
                      <a:lnTo>
                        <a:pt x="104115" y="1923861"/>
                      </a:lnTo>
                      <a:lnTo>
                        <a:pt x="72428" y="1810693"/>
                      </a:lnTo>
                      <a:lnTo>
                        <a:pt x="81482" y="1788059"/>
                      </a:lnTo>
                      <a:lnTo>
                        <a:pt x="72428" y="1733739"/>
                      </a:lnTo>
                      <a:lnTo>
                        <a:pt x="49794" y="1661311"/>
                      </a:lnTo>
                      <a:lnTo>
                        <a:pt x="31688" y="1557196"/>
                      </a:lnTo>
                      <a:lnTo>
                        <a:pt x="18107" y="1448554"/>
                      </a:lnTo>
                      <a:lnTo>
                        <a:pt x="13581" y="1339913"/>
                      </a:lnTo>
                      <a:lnTo>
                        <a:pt x="0" y="1190531"/>
                      </a:lnTo>
                      <a:lnTo>
                        <a:pt x="4527" y="1090943"/>
                      </a:lnTo>
                      <a:lnTo>
                        <a:pt x="9054" y="977774"/>
                      </a:lnTo>
                      <a:lnTo>
                        <a:pt x="22634" y="878186"/>
                      </a:lnTo>
                      <a:lnTo>
                        <a:pt x="13581" y="819339"/>
                      </a:lnTo>
                      <a:lnTo>
                        <a:pt x="13581" y="787652"/>
                      </a:lnTo>
                      <a:lnTo>
                        <a:pt x="36214" y="669956"/>
                      </a:lnTo>
                      <a:lnTo>
                        <a:pt x="67901" y="552261"/>
                      </a:lnTo>
                      <a:lnTo>
                        <a:pt x="104115" y="452673"/>
                      </a:lnTo>
                      <a:lnTo>
                        <a:pt x="144856" y="344032"/>
                      </a:lnTo>
                      <a:lnTo>
                        <a:pt x="181070" y="248970"/>
                      </a:lnTo>
                      <a:lnTo>
                        <a:pt x="226337" y="135802"/>
                      </a:lnTo>
                      <a:lnTo>
                        <a:pt x="276131" y="58848"/>
                      </a:lnTo>
                      <a:lnTo>
                        <a:pt x="312345"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51" name="Freeform 2047">
                  <a:extLst>
                    <a:ext uri="{FF2B5EF4-FFF2-40B4-BE49-F238E27FC236}">
                      <a16:creationId xmlns:a16="http://schemas.microsoft.com/office/drawing/2014/main" id="{A3C3C00C-6D6E-98B5-8788-B30DC971EB49}"/>
                    </a:ext>
                  </a:extLst>
                </p:cNvPr>
                <p:cNvSpPr/>
                <p:nvPr/>
              </p:nvSpPr>
              <p:spPr>
                <a:xfrm>
                  <a:off x="1180750" y="1821603"/>
                  <a:ext cx="363051" cy="1321555"/>
                </a:xfrm>
                <a:custGeom>
                  <a:avLst/>
                  <a:gdLst>
                    <a:gd name="connsiteX0" fmla="*/ 344032 w 488887"/>
                    <a:gd name="connsiteY0" fmla="*/ 1846907 h 1846907"/>
                    <a:gd name="connsiteX1" fmla="*/ 411933 w 488887"/>
                    <a:gd name="connsiteY1" fmla="*/ 1815220 h 1846907"/>
                    <a:gd name="connsiteX2" fmla="*/ 443620 w 488887"/>
                    <a:gd name="connsiteY2" fmla="*/ 1806166 h 1846907"/>
                    <a:gd name="connsiteX3" fmla="*/ 466254 w 488887"/>
                    <a:gd name="connsiteY3" fmla="*/ 1797113 h 1846907"/>
                    <a:gd name="connsiteX4" fmla="*/ 488887 w 488887"/>
                    <a:gd name="connsiteY4" fmla="*/ 1797113 h 1846907"/>
                    <a:gd name="connsiteX5" fmla="*/ 470780 w 488887"/>
                    <a:gd name="connsiteY5" fmla="*/ 1747319 h 1846907"/>
                    <a:gd name="connsiteX6" fmla="*/ 443620 w 488887"/>
                    <a:gd name="connsiteY6" fmla="*/ 1702052 h 1846907"/>
                    <a:gd name="connsiteX7" fmla="*/ 420986 w 488887"/>
                    <a:gd name="connsiteY7" fmla="*/ 1652258 h 1846907"/>
                    <a:gd name="connsiteX8" fmla="*/ 402879 w 488887"/>
                    <a:gd name="connsiteY8" fmla="*/ 1616044 h 1846907"/>
                    <a:gd name="connsiteX9" fmla="*/ 380246 w 488887"/>
                    <a:gd name="connsiteY9" fmla="*/ 1548143 h 1846907"/>
                    <a:gd name="connsiteX10" fmla="*/ 353085 w 488887"/>
                    <a:gd name="connsiteY10" fmla="*/ 1489295 h 1846907"/>
                    <a:gd name="connsiteX11" fmla="*/ 321398 w 488887"/>
                    <a:gd name="connsiteY11" fmla="*/ 1444028 h 1846907"/>
                    <a:gd name="connsiteX12" fmla="*/ 298765 w 488887"/>
                    <a:gd name="connsiteY12" fmla="*/ 1376127 h 1846907"/>
                    <a:gd name="connsiteX13" fmla="*/ 271604 w 488887"/>
                    <a:gd name="connsiteY13" fmla="*/ 1330860 h 1846907"/>
                    <a:gd name="connsiteX14" fmla="*/ 253497 w 488887"/>
                    <a:gd name="connsiteY14" fmla="*/ 1253905 h 1846907"/>
                    <a:gd name="connsiteX15" fmla="*/ 221810 w 488887"/>
                    <a:gd name="connsiteY15" fmla="*/ 1158844 h 1846907"/>
                    <a:gd name="connsiteX16" fmla="*/ 203703 w 488887"/>
                    <a:gd name="connsiteY16" fmla="*/ 1068309 h 1846907"/>
                    <a:gd name="connsiteX17" fmla="*/ 190123 w 488887"/>
                    <a:gd name="connsiteY17" fmla="*/ 991355 h 1846907"/>
                    <a:gd name="connsiteX18" fmla="*/ 190123 w 488887"/>
                    <a:gd name="connsiteY18" fmla="*/ 900820 h 1846907"/>
                    <a:gd name="connsiteX19" fmla="*/ 176543 w 488887"/>
                    <a:gd name="connsiteY19" fmla="*/ 801232 h 1846907"/>
                    <a:gd name="connsiteX20" fmla="*/ 172016 w 488887"/>
                    <a:gd name="connsiteY20" fmla="*/ 701644 h 1846907"/>
                    <a:gd name="connsiteX21" fmla="*/ 172016 w 488887"/>
                    <a:gd name="connsiteY21" fmla="*/ 615636 h 1846907"/>
                    <a:gd name="connsiteX22" fmla="*/ 172016 w 488887"/>
                    <a:gd name="connsiteY22" fmla="*/ 547735 h 1846907"/>
                    <a:gd name="connsiteX23" fmla="*/ 199176 w 488887"/>
                    <a:gd name="connsiteY23" fmla="*/ 461727 h 1846907"/>
                    <a:gd name="connsiteX24" fmla="*/ 221810 w 488887"/>
                    <a:gd name="connsiteY24" fmla="*/ 353085 h 1846907"/>
                    <a:gd name="connsiteX25" fmla="*/ 230864 w 488887"/>
                    <a:gd name="connsiteY25" fmla="*/ 271604 h 1846907"/>
                    <a:gd name="connsiteX26" fmla="*/ 248971 w 488887"/>
                    <a:gd name="connsiteY26" fmla="*/ 194650 h 1846907"/>
                    <a:gd name="connsiteX27" fmla="*/ 262551 w 488887"/>
                    <a:gd name="connsiteY27" fmla="*/ 149382 h 1846907"/>
                    <a:gd name="connsiteX28" fmla="*/ 289711 w 488887"/>
                    <a:gd name="connsiteY28" fmla="*/ 86008 h 1846907"/>
                    <a:gd name="connsiteX29" fmla="*/ 303291 w 488887"/>
                    <a:gd name="connsiteY29" fmla="*/ 40741 h 1846907"/>
                    <a:gd name="connsiteX30" fmla="*/ 307818 w 488887"/>
                    <a:gd name="connsiteY30" fmla="*/ 31687 h 1846907"/>
                    <a:gd name="connsiteX31" fmla="*/ 271604 w 488887"/>
                    <a:gd name="connsiteY31" fmla="*/ 18107 h 1846907"/>
                    <a:gd name="connsiteX32" fmla="*/ 239917 w 488887"/>
                    <a:gd name="connsiteY32" fmla="*/ 18107 h 1846907"/>
                    <a:gd name="connsiteX33" fmla="*/ 194650 w 488887"/>
                    <a:gd name="connsiteY33" fmla="*/ 0 h 1846907"/>
                    <a:gd name="connsiteX34" fmla="*/ 167489 w 488887"/>
                    <a:gd name="connsiteY34" fmla="*/ 0 h 1846907"/>
                    <a:gd name="connsiteX35" fmla="*/ 149382 w 488887"/>
                    <a:gd name="connsiteY35" fmla="*/ 40741 h 1846907"/>
                    <a:gd name="connsiteX36" fmla="*/ 126749 w 488887"/>
                    <a:gd name="connsiteY36" fmla="*/ 76955 h 1846907"/>
                    <a:gd name="connsiteX37" fmla="*/ 117695 w 488887"/>
                    <a:gd name="connsiteY37" fmla="*/ 126749 h 1846907"/>
                    <a:gd name="connsiteX38" fmla="*/ 99588 w 488887"/>
                    <a:gd name="connsiteY38" fmla="*/ 176543 h 1846907"/>
                    <a:gd name="connsiteX39" fmla="*/ 81481 w 488887"/>
                    <a:gd name="connsiteY39" fmla="*/ 217283 h 1846907"/>
                    <a:gd name="connsiteX40" fmla="*/ 58848 w 488887"/>
                    <a:gd name="connsiteY40" fmla="*/ 325925 h 1846907"/>
                    <a:gd name="connsiteX41" fmla="*/ 31687 w 488887"/>
                    <a:gd name="connsiteY41" fmla="*/ 420986 h 1846907"/>
                    <a:gd name="connsiteX42" fmla="*/ 18107 w 488887"/>
                    <a:gd name="connsiteY42" fmla="*/ 511521 h 1846907"/>
                    <a:gd name="connsiteX43" fmla="*/ 4527 w 488887"/>
                    <a:gd name="connsiteY43" fmla="*/ 629216 h 1846907"/>
                    <a:gd name="connsiteX44" fmla="*/ 0 w 488887"/>
                    <a:gd name="connsiteY44" fmla="*/ 728804 h 1846907"/>
                    <a:gd name="connsiteX45" fmla="*/ 9054 w 488887"/>
                    <a:gd name="connsiteY45" fmla="*/ 846499 h 1846907"/>
                    <a:gd name="connsiteX46" fmla="*/ 9054 w 488887"/>
                    <a:gd name="connsiteY46" fmla="*/ 932507 h 1846907"/>
                    <a:gd name="connsiteX47" fmla="*/ 18107 w 488887"/>
                    <a:gd name="connsiteY47" fmla="*/ 1050202 h 1846907"/>
                    <a:gd name="connsiteX48" fmla="*/ 40741 w 488887"/>
                    <a:gd name="connsiteY48" fmla="*/ 1167897 h 1846907"/>
                    <a:gd name="connsiteX49" fmla="*/ 63374 w 488887"/>
                    <a:gd name="connsiteY49" fmla="*/ 1272012 h 1846907"/>
                    <a:gd name="connsiteX50" fmla="*/ 90535 w 488887"/>
                    <a:gd name="connsiteY50" fmla="*/ 1339913 h 1846907"/>
                    <a:gd name="connsiteX51" fmla="*/ 126749 w 488887"/>
                    <a:gd name="connsiteY51" fmla="*/ 1448555 h 1846907"/>
                    <a:gd name="connsiteX52" fmla="*/ 162963 w 488887"/>
                    <a:gd name="connsiteY52" fmla="*/ 1548143 h 1846907"/>
                    <a:gd name="connsiteX53" fmla="*/ 199176 w 488887"/>
                    <a:gd name="connsiteY53" fmla="*/ 1647731 h 1846907"/>
                    <a:gd name="connsiteX54" fmla="*/ 267077 w 488887"/>
                    <a:gd name="connsiteY54" fmla="*/ 1756372 h 1846907"/>
                    <a:gd name="connsiteX55" fmla="*/ 289711 w 488887"/>
                    <a:gd name="connsiteY55" fmla="*/ 1815220 h 1846907"/>
                    <a:gd name="connsiteX56" fmla="*/ 344032 w 488887"/>
                    <a:gd name="connsiteY56" fmla="*/ 1846907 h 184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887" h="1846907">
                      <a:moveTo>
                        <a:pt x="344032" y="1846907"/>
                      </a:moveTo>
                      <a:lnTo>
                        <a:pt x="411933" y="1815220"/>
                      </a:lnTo>
                      <a:lnTo>
                        <a:pt x="443620" y="1806166"/>
                      </a:lnTo>
                      <a:lnTo>
                        <a:pt x="466254" y="1797113"/>
                      </a:lnTo>
                      <a:lnTo>
                        <a:pt x="488887" y="1797113"/>
                      </a:lnTo>
                      <a:lnTo>
                        <a:pt x="470780" y="1747319"/>
                      </a:lnTo>
                      <a:lnTo>
                        <a:pt x="443620" y="1702052"/>
                      </a:lnTo>
                      <a:lnTo>
                        <a:pt x="420986" y="1652258"/>
                      </a:lnTo>
                      <a:lnTo>
                        <a:pt x="402879" y="1616044"/>
                      </a:lnTo>
                      <a:lnTo>
                        <a:pt x="380246" y="1548143"/>
                      </a:lnTo>
                      <a:lnTo>
                        <a:pt x="353085" y="1489295"/>
                      </a:lnTo>
                      <a:lnTo>
                        <a:pt x="321398" y="1444028"/>
                      </a:lnTo>
                      <a:lnTo>
                        <a:pt x="298765" y="1376127"/>
                      </a:lnTo>
                      <a:lnTo>
                        <a:pt x="271604" y="1330860"/>
                      </a:lnTo>
                      <a:lnTo>
                        <a:pt x="253497" y="1253905"/>
                      </a:lnTo>
                      <a:lnTo>
                        <a:pt x="221810" y="1158844"/>
                      </a:lnTo>
                      <a:lnTo>
                        <a:pt x="203703" y="1068309"/>
                      </a:lnTo>
                      <a:lnTo>
                        <a:pt x="190123" y="991355"/>
                      </a:lnTo>
                      <a:lnTo>
                        <a:pt x="190123" y="900820"/>
                      </a:lnTo>
                      <a:lnTo>
                        <a:pt x="176543" y="801232"/>
                      </a:lnTo>
                      <a:lnTo>
                        <a:pt x="172016" y="701644"/>
                      </a:lnTo>
                      <a:lnTo>
                        <a:pt x="172016" y="615636"/>
                      </a:lnTo>
                      <a:lnTo>
                        <a:pt x="172016" y="547735"/>
                      </a:lnTo>
                      <a:lnTo>
                        <a:pt x="199176" y="461727"/>
                      </a:lnTo>
                      <a:lnTo>
                        <a:pt x="221810" y="353085"/>
                      </a:lnTo>
                      <a:lnTo>
                        <a:pt x="230864" y="271604"/>
                      </a:lnTo>
                      <a:lnTo>
                        <a:pt x="248971" y="194650"/>
                      </a:lnTo>
                      <a:lnTo>
                        <a:pt x="262551" y="149382"/>
                      </a:lnTo>
                      <a:lnTo>
                        <a:pt x="289711" y="86008"/>
                      </a:lnTo>
                      <a:lnTo>
                        <a:pt x="303291" y="40741"/>
                      </a:lnTo>
                      <a:lnTo>
                        <a:pt x="307818" y="31687"/>
                      </a:lnTo>
                      <a:lnTo>
                        <a:pt x="271604" y="18107"/>
                      </a:lnTo>
                      <a:lnTo>
                        <a:pt x="239917" y="18107"/>
                      </a:lnTo>
                      <a:lnTo>
                        <a:pt x="194650" y="0"/>
                      </a:lnTo>
                      <a:lnTo>
                        <a:pt x="167489" y="0"/>
                      </a:lnTo>
                      <a:lnTo>
                        <a:pt x="149382" y="40741"/>
                      </a:lnTo>
                      <a:lnTo>
                        <a:pt x="126749" y="76955"/>
                      </a:lnTo>
                      <a:lnTo>
                        <a:pt x="117695" y="126749"/>
                      </a:lnTo>
                      <a:lnTo>
                        <a:pt x="99588" y="176543"/>
                      </a:lnTo>
                      <a:lnTo>
                        <a:pt x="81481" y="217283"/>
                      </a:lnTo>
                      <a:lnTo>
                        <a:pt x="58848" y="325925"/>
                      </a:lnTo>
                      <a:lnTo>
                        <a:pt x="31687" y="420986"/>
                      </a:lnTo>
                      <a:lnTo>
                        <a:pt x="18107" y="511521"/>
                      </a:lnTo>
                      <a:lnTo>
                        <a:pt x="4527" y="629216"/>
                      </a:lnTo>
                      <a:lnTo>
                        <a:pt x="0" y="728804"/>
                      </a:lnTo>
                      <a:lnTo>
                        <a:pt x="9054" y="846499"/>
                      </a:lnTo>
                      <a:lnTo>
                        <a:pt x="9054" y="932507"/>
                      </a:lnTo>
                      <a:lnTo>
                        <a:pt x="18107" y="1050202"/>
                      </a:lnTo>
                      <a:lnTo>
                        <a:pt x="40741" y="1167897"/>
                      </a:lnTo>
                      <a:lnTo>
                        <a:pt x="63374" y="1272012"/>
                      </a:lnTo>
                      <a:lnTo>
                        <a:pt x="90535" y="1339913"/>
                      </a:lnTo>
                      <a:lnTo>
                        <a:pt x="126749" y="1448555"/>
                      </a:lnTo>
                      <a:lnTo>
                        <a:pt x="162963" y="1548143"/>
                      </a:lnTo>
                      <a:lnTo>
                        <a:pt x="199176" y="1647731"/>
                      </a:lnTo>
                      <a:lnTo>
                        <a:pt x="267077" y="1756372"/>
                      </a:lnTo>
                      <a:lnTo>
                        <a:pt x="289711" y="1815220"/>
                      </a:lnTo>
                      <a:lnTo>
                        <a:pt x="344032" y="1846907"/>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grpSp>
            <p:nvGrpSpPr>
              <p:cNvPr id="109" name="Group 108">
                <a:extLst>
                  <a:ext uri="{FF2B5EF4-FFF2-40B4-BE49-F238E27FC236}">
                    <a16:creationId xmlns:a16="http://schemas.microsoft.com/office/drawing/2014/main" id="{DC03E719-129D-6319-D73F-F53B8C80CDE1}"/>
                  </a:ext>
                </a:extLst>
              </p:cNvPr>
              <p:cNvGrpSpPr/>
              <p:nvPr/>
            </p:nvGrpSpPr>
            <p:grpSpPr>
              <a:xfrm>
                <a:off x="1634940" y="1789566"/>
                <a:ext cx="2153124" cy="1740135"/>
                <a:chOff x="1985921" y="1582483"/>
                <a:chExt cx="2569976" cy="1826585"/>
              </a:xfrm>
            </p:grpSpPr>
            <p:sp>
              <p:nvSpPr>
                <p:cNvPr id="135" name="Freeform: Shape 134">
                  <a:extLst>
                    <a:ext uri="{FF2B5EF4-FFF2-40B4-BE49-F238E27FC236}">
                      <a16:creationId xmlns:a16="http://schemas.microsoft.com/office/drawing/2014/main" id="{66FEB795-EB31-51B2-814F-036CB948BB80}"/>
                    </a:ext>
                  </a:extLst>
                </p:cNvPr>
                <p:cNvSpPr/>
                <p:nvPr/>
              </p:nvSpPr>
              <p:spPr>
                <a:xfrm>
                  <a:off x="3138873" y="1582483"/>
                  <a:ext cx="516354" cy="1826585"/>
                </a:xfrm>
                <a:custGeom>
                  <a:avLst/>
                  <a:gdLst>
                    <a:gd name="connsiteX0" fmla="*/ 0 w 695325"/>
                    <a:gd name="connsiteY0" fmla="*/ 0 h 2552700"/>
                    <a:gd name="connsiteX1" fmla="*/ 690563 w 695325"/>
                    <a:gd name="connsiteY1" fmla="*/ 23812 h 2552700"/>
                    <a:gd name="connsiteX2" fmla="*/ 690563 w 695325"/>
                    <a:gd name="connsiteY2" fmla="*/ 576262 h 2552700"/>
                    <a:gd name="connsiteX3" fmla="*/ 685800 w 695325"/>
                    <a:gd name="connsiteY3" fmla="*/ 890587 h 2552700"/>
                    <a:gd name="connsiteX4" fmla="*/ 690563 w 695325"/>
                    <a:gd name="connsiteY4" fmla="*/ 1490662 h 2552700"/>
                    <a:gd name="connsiteX5" fmla="*/ 695325 w 695325"/>
                    <a:gd name="connsiteY5" fmla="*/ 2247900 h 2552700"/>
                    <a:gd name="connsiteX6" fmla="*/ 652463 w 695325"/>
                    <a:gd name="connsiteY6" fmla="*/ 2243137 h 2552700"/>
                    <a:gd name="connsiteX7" fmla="*/ 661988 w 695325"/>
                    <a:gd name="connsiteY7" fmla="*/ 2533650 h 2552700"/>
                    <a:gd name="connsiteX8" fmla="*/ 123825 w 695325"/>
                    <a:gd name="connsiteY8" fmla="*/ 2552700 h 2552700"/>
                    <a:gd name="connsiteX9" fmla="*/ 133350 w 695325"/>
                    <a:gd name="connsiteY9" fmla="*/ 2276475 h 2552700"/>
                    <a:gd name="connsiteX10" fmla="*/ 33338 w 695325"/>
                    <a:gd name="connsiteY10" fmla="*/ 2281237 h 2552700"/>
                    <a:gd name="connsiteX11" fmla="*/ 33338 w 695325"/>
                    <a:gd name="connsiteY11" fmla="*/ 1738312 h 2552700"/>
                    <a:gd name="connsiteX12" fmla="*/ 28575 w 695325"/>
                    <a:gd name="connsiteY12" fmla="*/ 1257300 h 2552700"/>
                    <a:gd name="connsiteX13" fmla="*/ 19050 w 695325"/>
                    <a:gd name="connsiteY13" fmla="*/ 428625 h 2552700"/>
                    <a:gd name="connsiteX14" fmla="*/ 0 w 695325"/>
                    <a:gd name="connsiteY14"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325" h="2552700">
                      <a:moveTo>
                        <a:pt x="0" y="0"/>
                      </a:moveTo>
                      <a:lnTo>
                        <a:pt x="690563" y="23812"/>
                      </a:lnTo>
                      <a:lnTo>
                        <a:pt x="690563" y="576262"/>
                      </a:lnTo>
                      <a:cubicBezTo>
                        <a:pt x="688975" y="681037"/>
                        <a:pt x="687388" y="785812"/>
                        <a:pt x="685800" y="890587"/>
                      </a:cubicBezTo>
                      <a:cubicBezTo>
                        <a:pt x="687388" y="1090612"/>
                        <a:pt x="688975" y="1290637"/>
                        <a:pt x="690563" y="1490662"/>
                      </a:cubicBezTo>
                      <a:cubicBezTo>
                        <a:pt x="692150" y="1743075"/>
                        <a:pt x="693738" y="1995487"/>
                        <a:pt x="695325" y="2247900"/>
                      </a:cubicBezTo>
                      <a:lnTo>
                        <a:pt x="652463" y="2243137"/>
                      </a:lnTo>
                      <a:lnTo>
                        <a:pt x="661988" y="2533650"/>
                      </a:lnTo>
                      <a:lnTo>
                        <a:pt x="123825" y="2552700"/>
                      </a:lnTo>
                      <a:lnTo>
                        <a:pt x="133350" y="2276475"/>
                      </a:lnTo>
                      <a:lnTo>
                        <a:pt x="33338" y="2281237"/>
                      </a:lnTo>
                      <a:lnTo>
                        <a:pt x="33338" y="1738312"/>
                      </a:lnTo>
                      <a:cubicBezTo>
                        <a:pt x="31750" y="1577975"/>
                        <a:pt x="30163" y="1417637"/>
                        <a:pt x="28575" y="1257300"/>
                      </a:cubicBezTo>
                      <a:lnTo>
                        <a:pt x="19050" y="428625"/>
                      </a:lnTo>
                      <a:lnTo>
                        <a:pt x="0" y="0"/>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6" name="Freeform: Shape 135">
                  <a:extLst>
                    <a:ext uri="{FF2B5EF4-FFF2-40B4-BE49-F238E27FC236}">
                      <a16:creationId xmlns:a16="http://schemas.microsoft.com/office/drawing/2014/main" id="{0943728E-ACC7-4146-7A5A-FE69C5302E5A}"/>
                    </a:ext>
                  </a:extLst>
                </p:cNvPr>
                <p:cNvSpPr/>
                <p:nvPr/>
              </p:nvSpPr>
              <p:spPr>
                <a:xfrm>
                  <a:off x="2343124" y="1606338"/>
                  <a:ext cx="438547" cy="1782283"/>
                </a:xfrm>
                <a:custGeom>
                  <a:avLst/>
                  <a:gdLst>
                    <a:gd name="connsiteX0" fmla="*/ 0 w 590550"/>
                    <a:gd name="connsiteY0" fmla="*/ 109538 h 2490788"/>
                    <a:gd name="connsiteX1" fmla="*/ 571500 w 590550"/>
                    <a:gd name="connsiteY1" fmla="*/ 0 h 2490788"/>
                    <a:gd name="connsiteX2" fmla="*/ 581025 w 590550"/>
                    <a:gd name="connsiteY2" fmla="*/ 795338 h 2490788"/>
                    <a:gd name="connsiteX3" fmla="*/ 590550 w 590550"/>
                    <a:gd name="connsiteY3" fmla="*/ 1343025 h 2490788"/>
                    <a:gd name="connsiteX4" fmla="*/ 581025 w 590550"/>
                    <a:gd name="connsiteY4" fmla="*/ 1628775 h 2490788"/>
                    <a:gd name="connsiteX5" fmla="*/ 576262 w 590550"/>
                    <a:gd name="connsiteY5" fmla="*/ 1952625 h 2490788"/>
                    <a:gd name="connsiteX6" fmla="*/ 561975 w 590550"/>
                    <a:gd name="connsiteY6" fmla="*/ 2185988 h 2490788"/>
                    <a:gd name="connsiteX7" fmla="*/ 561975 w 590550"/>
                    <a:gd name="connsiteY7" fmla="*/ 2238375 h 2490788"/>
                    <a:gd name="connsiteX8" fmla="*/ 509587 w 590550"/>
                    <a:gd name="connsiteY8" fmla="*/ 2228850 h 2490788"/>
                    <a:gd name="connsiteX9" fmla="*/ 514350 w 590550"/>
                    <a:gd name="connsiteY9" fmla="*/ 2414588 h 2490788"/>
                    <a:gd name="connsiteX10" fmla="*/ 519112 w 590550"/>
                    <a:gd name="connsiteY10" fmla="*/ 2490788 h 2490788"/>
                    <a:gd name="connsiteX11" fmla="*/ 119062 w 590550"/>
                    <a:gd name="connsiteY11" fmla="*/ 2433638 h 2490788"/>
                    <a:gd name="connsiteX12" fmla="*/ 119062 w 590550"/>
                    <a:gd name="connsiteY12" fmla="*/ 2181225 h 2490788"/>
                    <a:gd name="connsiteX13" fmla="*/ 42862 w 590550"/>
                    <a:gd name="connsiteY13" fmla="*/ 2143125 h 2490788"/>
                    <a:gd name="connsiteX14" fmla="*/ 42862 w 590550"/>
                    <a:gd name="connsiteY14" fmla="*/ 1647825 h 2490788"/>
                    <a:gd name="connsiteX15" fmla="*/ 47625 w 590550"/>
                    <a:gd name="connsiteY15" fmla="*/ 1266825 h 2490788"/>
                    <a:gd name="connsiteX16" fmla="*/ 38100 w 590550"/>
                    <a:gd name="connsiteY16" fmla="*/ 871538 h 2490788"/>
                    <a:gd name="connsiteX17" fmla="*/ 23812 w 590550"/>
                    <a:gd name="connsiteY17" fmla="*/ 495300 h 2490788"/>
                    <a:gd name="connsiteX18" fmla="*/ 0 w 590550"/>
                    <a:gd name="connsiteY18" fmla="*/ 109538 h 249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550" h="2490788">
                      <a:moveTo>
                        <a:pt x="0" y="109538"/>
                      </a:moveTo>
                      <a:lnTo>
                        <a:pt x="571500" y="0"/>
                      </a:lnTo>
                      <a:lnTo>
                        <a:pt x="581025" y="795338"/>
                      </a:lnTo>
                      <a:lnTo>
                        <a:pt x="590550" y="1343025"/>
                      </a:lnTo>
                      <a:lnTo>
                        <a:pt x="581025" y="1628775"/>
                      </a:lnTo>
                      <a:cubicBezTo>
                        <a:pt x="579437" y="1736725"/>
                        <a:pt x="577850" y="1844675"/>
                        <a:pt x="576262" y="1952625"/>
                      </a:cubicBezTo>
                      <a:lnTo>
                        <a:pt x="561975" y="2185988"/>
                      </a:lnTo>
                      <a:lnTo>
                        <a:pt x="561975" y="2238375"/>
                      </a:lnTo>
                      <a:lnTo>
                        <a:pt x="509587" y="2228850"/>
                      </a:lnTo>
                      <a:lnTo>
                        <a:pt x="514350" y="2414588"/>
                      </a:lnTo>
                      <a:lnTo>
                        <a:pt x="519112" y="2490788"/>
                      </a:lnTo>
                      <a:lnTo>
                        <a:pt x="119062" y="2433638"/>
                      </a:lnTo>
                      <a:lnTo>
                        <a:pt x="119062" y="2181225"/>
                      </a:lnTo>
                      <a:lnTo>
                        <a:pt x="42862" y="2143125"/>
                      </a:lnTo>
                      <a:lnTo>
                        <a:pt x="42862" y="1647825"/>
                      </a:lnTo>
                      <a:cubicBezTo>
                        <a:pt x="44450" y="1520825"/>
                        <a:pt x="46037" y="1393825"/>
                        <a:pt x="47625" y="1266825"/>
                      </a:cubicBezTo>
                      <a:lnTo>
                        <a:pt x="38100" y="871538"/>
                      </a:lnTo>
                      <a:lnTo>
                        <a:pt x="23812" y="495300"/>
                      </a:lnTo>
                      <a:lnTo>
                        <a:pt x="0" y="109538"/>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7" name="Freeform: Shape 136">
                  <a:extLst>
                    <a:ext uri="{FF2B5EF4-FFF2-40B4-BE49-F238E27FC236}">
                      <a16:creationId xmlns:a16="http://schemas.microsoft.com/office/drawing/2014/main" id="{7A8BB53B-6BE1-2544-147C-EF9C284726A7}"/>
                    </a:ext>
                  </a:extLst>
                </p:cNvPr>
                <p:cNvSpPr/>
                <p:nvPr/>
              </p:nvSpPr>
              <p:spPr>
                <a:xfrm>
                  <a:off x="4015966" y="2667870"/>
                  <a:ext cx="291775" cy="647482"/>
                </a:xfrm>
                <a:custGeom>
                  <a:avLst/>
                  <a:gdLst>
                    <a:gd name="connsiteX0" fmla="*/ 0 w 392906"/>
                    <a:gd name="connsiteY0" fmla="*/ 21431 h 904875"/>
                    <a:gd name="connsiteX1" fmla="*/ 378619 w 392906"/>
                    <a:gd name="connsiteY1" fmla="*/ 0 h 904875"/>
                    <a:gd name="connsiteX2" fmla="*/ 392906 w 392906"/>
                    <a:gd name="connsiteY2" fmla="*/ 600075 h 904875"/>
                    <a:gd name="connsiteX3" fmla="*/ 361950 w 392906"/>
                    <a:gd name="connsiteY3" fmla="*/ 602456 h 904875"/>
                    <a:gd name="connsiteX4" fmla="*/ 359569 w 392906"/>
                    <a:gd name="connsiteY4" fmla="*/ 840581 h 904875"/>
                    <a:gd name="connsiteX5" fmla="*/ 92869 w 392906"/>
                    <a:gd name="connsiteY5" fmla="*/ 904875 h 904875"/>
                    <a:gd name="connsiteX6" fmla="*/ 90488 w 392906"/>
                    <a:gd name="connsiteY6" fmla="*/ 840581 h 904875"/>
                    <a:gd name="connsiteX7" fmla="*/ 88106 w 392906"/>
                    <a:gd name="connsiteY7" fmla="*/ 762000 h 904875"/>
                    <a:gd name="connsiteX8" fmla="*/ 88106 w 392906"/>
                    <a:gd name="connsiteY8" fmla="*/ 733425 h 904875"/>
                    <a:gd name="connsiteX9" fmla="*/ 76200 w 392906"/>
                    <a:gd name="connsiteY9" fmla="*/ 697706 h 904875"/>
                    <a:gd name="connsiteX10" fmla="*/ 61913 w 392906"/>
                    <a:gd name="connsiteY10" fmla="*/ 678656 h 904875"/>
                    <a:gd name="connsiteX11" fmla="*/ 42863 w 392906"/>
                    <a:gd name="connsiteY11" fmla="*/ 550069 h 904875"/>
                    <a:gd name="connsiteX12" fmla="*/ 28575 w 392906"/>
                    <a:gd name="connsiteY12" fmla="*/ 383381 h 904875"/>
                    <a:gd name="connsiteX13" fmla="*/ 16669 w 392906"/>
                    <a:gd name="connsiteY13" fmla="*/ 209550 h 904875"/>
                    <a:gd name="connsiteX14" fmla="*/ 9525 w 392906"/>
                    <a:gd name="connsiteY14" fmla="*/ 92869 h 904875"/>
                    <a:gd name="connsiteX15" fmla="*/ 0 w 392906"/>
                    <a:gd name="connsiteY15" fmla="*/ 21431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2906" h="904875">
                      <a:moveTo>
                        <a:pt x="0" y="21431"/>
                      </a:moveTo>
                      <a:lnTo>
                        <a:pt x="378619" y="0"/>
                      </a:lnTo>
                      <a:lnTo>
                        <a:pt x="392906" y="600075"/>
                      </a:lnTo>
                      <a:lnTo>
                        <a:pt x="361950" y="602456"/>
                      </a:lnTo>
                      <a:cubicBezTo>
                        <a:pt x="361156" y="681831"/>
                        <a:pt x="360363" y="761206"/>
                        <a:pt x="359569" y="840581"/>
                      </a:cubicBezTo>
                      <a:lnTo>
                        <a:pt x="92869" y="904875"/>
                      </a:lnTo>
                      <a:cubicBezTo>
                        <a:pt x="92075" y="883444"/>
                        <a:pt x="91282" y="862012"/>
                        <a:pt x="90488" y="840581"/>
                      </a:cubicBezTo>
                      <a:lnTo>
                        <a:pt x="88106" y="762000"/>
                      </a:lnTo>
                      <a:lnTo>
                        <a:pt x="88106" y="733425"/>
                      </a:lnTo>
                      <a:lnTo>
                        <a:pt x="76200" y="697706"/>
                      </a:lnTo>
                      <a:lnTo>
                        <a:pt x="61913" y="678656"/>
                      </a:lnTo>
                      <a:lnTo>
                        <a:pt x="42863" y="550069"/>
                      </a:lnTo>
                      <a:lnTo>
                        <a:pt x="28575" y="383381"/>
                      </a:lnTo>
                      <a:lnTo>
                        <a:pt x="16669" y="209550"/>
                      </a:lnTo>
                      <a:lnTo>
                        <a:pt x="9525" y="92869"/>
                      </a:lnTo>
                      <a:lnTo>
                        <a:pt x="0" y="21431"/>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8" name="Freeform: Shape 137">
                  <a:extLst>
                    <a:ext uri="{FF2B5EF4-FFF2-40B4-BE49-F238E27FC236}">
                      <a16:creationId xmlns:a16="http://schemas.microsoft.com/office/drawing/2014/main" id="{502EA206-E954-6771-1A66-E0014E6637D6}"/>
                    </a:ext>
                  </a:extLst>
                </p:cNvPr>
                <p:cNvSpPr/>
                <p:nvPr/>
              </p:nvSpPr>
              <p:spPr>
                <a:xfrm>
                  <a:off x="3989441" y="1648935"/>
                  <a:ext cx="325373" cy="662819"/>
                </a:xfrm>
                <a:custGeom>
                  <a:avLst/>
                  <a:gdLst>
                    <a:gd name="connsiteX0" fmla="*/ 0 w 438150"/>
                    <a:gd name="connsiteY0" fmla="*/ 0 h 926307"/>
                    <a:gd name="connsiteX1" fmla="*/ 438150 w 438150"/>
                    <a:gd name="connsiteY1" fmla="*/ 111919 h 926307"/>
                    <a:gd name="connsiteX2" fmla="*/ 433388 w 438150"/>
                    <a:gd name="connsiteY2" fmla="*/ 288132 h 926307"/>
                    <a:gd name="connsiteX3" fmla="*/ 423863 w 438150"/>
                    <a:gd name="connsiteY3" fmla="*/ 459582 h 926307"/>
                    <a:gd name="connsiteX4" fmla="*/ 419100 w 438150"/>
                    <a:gd name="connsiteY4" fmla="*/ 657225 h 926307"/>
                    <a:gd name="connsiteX5" fmla="*/ 416719 w 438150"/>
                    <a:gd name="connsiteY5" fmla="*/ 828675 h 926307"/>
                    <a:gd name="connsiteX6" fmla="*/ 423863 w 438150"/>
                    <a:gd name="connsiteY6" fmla="*/ 926307 h 926307"/>
                    <a:gd name="connsiteX7" fmla="*/ 9525 w 438150"/>
                    <a:gd name="connsiteY7" fmla="*/ 890588 h 926307"/>
                    <a:gd name="connsiteX8" fmla="*/ 11907 w 438150"/>
                    <a:gd name="connsiteY8" fmla="*/ 685800 h 926307"/>
                    <a:gd name="connsiteX9" fmla="*/ 11907 w 438150"/>
                    <a:gd name="connsiteY9" fmla="*/ 459582 h 926307"/>
                    <a:gd name="connsiteX10" fmla="*/ 9525 w 438150"/>
                    <a:gd name="connsiteY10" fmla="*/ 204788 h 926307"/>
                    <a:gd name="connsiteX11" fmla="*/ 0 w 438150"/>
                    <a:gd name="connsiteY11" fmla="*/ 0 h 9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150" h="926307">
                      <a:moveTo>
                        <a:pt x="0" y="0"/>
                      </a:moveTo>
                      <a:lnTo>
                        <a:pt x="438150" y="111919"/>
                      </a:lnTo>
                      <a:lnTo>
                        <a:pt x="433388" y="288132"/>
                      </a:lnTo>
                      <a:lnTo>
                        <a:pt x="423863" y="459582"/>
                      </a:lnTo>
                      <a:lnTo>
                        <a:pt x="419100" y="657225"/>
                      </a:lnTo>
                      <a:cubicBezTo>
                        <a:pt x="418306" y="714375"/>
                        <a:pt x="417513" y="771525"/>
                        <a:pt x="416719" y="828675"/>
                      </a:cubicBezTo>
                      <a:lnTo>
                        <a:pt x="423863" y="926307"/>
                      </a:lnTo>
                      <a:lnTo>
                        <a:pt x="9525" y="890588"/>
                      </a:lnTo>
                      <a:lnTo>
                        <a:pt x="11907" y="685800"/>
                      </a:lnTo>
                      <a:lnTo>
                        <a:pt x="11907" y="459582"/>
                      </a:lnTo>
                      <a:lnTo>
                        <a:pt x="9525" y="204788"/>
                      </a:lnTo>
                      <a:lnTo>
                        <a:pt x="0" y="0"/>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9" name="Freeform: Shape 138">
                  <a:extLst>
                    <a:ext uri="{FF2B5EF4-FFF2-40B4-BE49-F238E27FC236}">
                      <a16:creationId xmlns:a16="http://schemas.microsoft.com/office/drawing/2014/main" id="{1E4D5DE4-73A3-5647-FB90-E18C03C36C0B}"/>
                    </a:ext>
                  </a:extLst>
                </p:cNvPr>
                <p:cNvSpPr/>
                <p:nvPr/>
              </p:nvSpPr>
              <p:spPr>
                <a:xfrm>
                  <a:off x="4488112" y="2495775"/>
                  <a:ext cx="49513" cy="368043"/>
                </a:xfrm>
                <a:custGeom>
                  <a:avLst/>
                  <a:gdLst>
                    <a:gd name="connsiteX0" fmla="*/ 0 w 66675"/>
                    <a:gd name="connsiteY0" fmla="*/ 0 h 514350"/>
                    <a:gd name="connsiteX1" fmla="*/ 57150 w 66675"/>
                    <a:gd name="connsiteY1" fmla="*/ 0 h 514350"/>
                    <a:gd name="connsiteX2" fmla="*/ 66675 w 66675"/>
                    <a:gd name="connsiteY2" fmla="*/ 180975 h 514350"/>
                    <a:gd name="connsiteX3" fmla="*/ 64294 w 66675"/>
                    <a:gd name="connsiteY3" fmla="*/ 361950 h 514350"/>
                    <a:gd name="connsiteX4" fmla="*/ 66675 w 66675"/>
                    <a:gd name="connsiteY4" fmla="*/ 514350 h 514350"/>
                    <a:gd name="connsiteX5" fmla="*/ 26194 w 66675"/>
                    <a:gd name="connsiteY5" fmla="*/ 316706 h 514350"/>
                    <a:gd name="connsiteX6" fmla="*/ 7144 w 66675"/>
                    <a:gd name="connsiteY6" fmla="*/ 159543 h 514350"/>
                    <a:gd name="connsiteX7" fmla="*/ 0 w 66675"/>
                    <a:gd name="connsiteY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14350">
                      <a:moveTo>
                        <a:pt x="0" y="0"/>
                      </a:moveTo>
                      <a:lnTo>
                        <a:pt x="57150" y="0"/>
                      </a:lnTo>
                      <a:lnTo>
                        <a:pt x="66675" y="180975"/>
                      </a:lnTo>
                      <a:cubicBezTo>
                        <a:pt x="65881" y="241300"/>
                        <a:pt x="65088" y="301625"/>
                        <a:pt x="64294" y="361950"/>
                      </a:cubicBezTo>
                      <a:cubicBezTo>
                        <a:pt x="65088" y="412750"/>
                        <a:pt x="65881" y="463550"/>
                        <a:pt x="66675" y="514350"/>
                      </a:cubicBezTo>
                      <a:lnTo>
                        <a:pt x="26194" y="316706"/>
                      </a:lnTo>
                      <a:lnTo>
                        <a:pt x="7144" y="159543"/>
                      </a:lnTo>
                      <a:lnTo>
                        <a:pt x="0" y="0"/>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40" name="Freeform: Shape 139">
                  <a:extLst>
                    <a:ext uri="{FF2B5EF4-FFF2-40B4-BE49-F238E27FC236}">
                      <a16:creationId xmlns:a16="http://schemas.microsoft.com/office/drawing/2014/main" id="{43B85D5E-10F3-F61E-DB33-79800A0A3596}"/>
                    </a:ext>
                  </a:extLst>
                </p:cNvPr>
                <p:cNvSpPr/>
                <p:nvPr/>
              </p:nvSpPr>
              <p:spPr>
                <a:xfrm>
                  <a:off x="4466301" y="1813078"/>
                  <a:ext cx="89596" cy="236275"/>
                </a:xfrm>
                <a:custGeom>
                  <a:avLst/>
                  <a:gdLst>
                    <a:gd name="connsiteX0" fmla="*/ 3175 w 120650"/>
                    <a:gd name="connsiteY0" fmla="*/ 0 h 330200"/>
                    <a:gd name="connsiteX1" fmla="*/ 120650 w 120650"/>
                    <a:gd name="connsiteY1" fmla="*/ 85725 h 330200"/>
                    <a:gd name="connsiteX2" fmla="*/ 114300 w 120650"/>
                    <a:gd name="connsiteY2" fmla="*/ 330200 h 330200"/>
                    <a:gd name="connsiteX3" fmla="*/ 0 w 120650"/>
                    <a:gd name="connsiteY3" fmla="*/ 257175 h 330200"/>
                    <a:gd name="connsiteX4" fmla="*/ 3175 w 120650"/>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 h="330200">
                      <a:moveTo>
                        <a:pt x="3175" y="0"/>
                      </a:moveTo>
                      <a:lnTo>
                        <a:pt x="120650" y="85725"/>
                      </a:lnTo>
                      <a:lnTo>
                        <a:pt x="114300" y="330200"/>
                      </a:lnTo>
                      <a:lnTo>
                        <a:pt x="0" y="257175"/>
                      </a:lnTo>
                      <a:cubicBezTo>
                        <a:pt x="1058" y="171450"/>
                        <a:pt x="2117" y="85725"/>
                        <a:pt x="3175" y="0"/>
                      </a:cubicBez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41" name="Freeform: Shape 140">
                  <a:extLst>
                    <a:ext uri="{FF2B5EF4-FFF2-40B4-BE49-F238E27FC236}">
                      <a16:creationId xmlns:a16="http://schemas.microsoft.com/office/drawing/2014/main" id="{1AA43EF5-8630-A9EA-12F1-5D602AFC44E6}"/>
                    </a:ext>
                  </a:extLst>
                </p:cNvPr>
                <p:cNvSpPr/>
                <p:nvPr/>
              </p:nvSpPr>
              <p:spPr>
                <a:xfrm>
                  <a:off x="1985921" y="1754010"/>
                  <a:ext cx="150897" cy="1242714"/>
                </a:xfrm>
                <a:custGeom>
                  <a:avLst/>
                  <a:gdLst>
                    <a:gd name="connsiteX0" fmla="*/ 76200 w 203200"/>
                    <a:gd name="connsiteY0" fmla="*/ 53975 h 1736725"/>
                    <a:gd name="connsiteX1" fmla="*/ 196850 w 203200"/>
                    <a:gd name="connsiteY1" fmla="*/ 0 h 1736725"/>
                    <a:gd name="connsiteX2" fmla="*/ 196850 w 203200"/>
                    <a:gd name="connsiteY2" fmla="*/ 196850 h 1736725"/>
                    <a:gd name="connsiteX3" fmla="*/ 203200 w 203200"/>
                    <a:gd name="connsiteY3" fmla="*/ 460375 h 1736725"/>
                    <a:gd name="connsiteX4" fmla="*/ 190500 w 203200"/>
                    <a:gd name="connsiteY4" fmla="*/ 831850 h 1736725"/>
                    <a:gd name="connsiteX5" fmla="*/ 177800 w 203200"/>
                    <a:gd name="connsiteY5" fmla="*/ 1133475 h 1736725"/>
                    <a:gd name="connsiteX6" fmla="*/ 152400 w 203200"/>
                    <a:gd name="connsiteY6" fmla="*/ 1416050 h 1736725"/>
                    <a:gd name="connsiteX7" fmla="*/ 142875 w 203200"/>
                    <a:gd name="connsiteY7" fmla="*/ 1584325 h 1736725"/>
                    <a:gd name="connsiteX8" fmla="*/ 120650 w 203200"/>
                    <a:gd name="connsiteY8" fmla="*/ 1736725 h 1736725"/>
                    <a:gd name="connsiteX9" fmla="*/ 15875 w 203200"/>
                    <a:gd name="connsiteY9" fmla="*/ 1689100 h 1736725"/>
                    <a:gd name="connsiteX10" fmla="*/ 19050 w 203200"/>
                    <a:gd name="connsiteY10" fmla="*/ 1549400 h 1736725"/>
                    <a:gd name="connsiteX11" fmla="*/ 15875 w 203200"/>
                    <a:gd name="connsiteY11" fmla="*/ 1377950 h 1736725"/>
                    <a:gd name="connsiteX12" fmla="*/ 15875 w 203200"/>
                    <a:gd name="connsiteY12" fmla="*/ 1238250 h 1736725"/>
                    <a:gd name="connsiteX13" fmla="*/ 12700 w 203200"/>
                    <a:gd name="connsiteY13" fmla="*/ 1066800 h 1736725"/>
                    <a:gd name="connsiteX14" fmla="*/ 9525 w 203200"/>
                    <a:gd name="connsiteY14" fmla="*/ 904875 h 1736725"/>
                    <a:gd name="connsiteX15" fmla="*/ 6350 w 203200"/>
                    <a:gd name="connsiteY15" fmla="*/ 746125 h 1736725"/>
                    <a:gd name="connsiteX16" fmla="*/ 3175 w 203200"/>
                    <a:gd name="connsiteY16" fmla="*/ 593725 h 1736725"/>
                    <a:gd name="connsiteX17" fmla="*/ 0 w 203200"/>
                    <a:gd name="connsiteY17" fmla="*/ 425450 h 1736725"/>
                    <a:gd name="connsiteX18" fmla="*/ 44450 w 203200"/>
                    <a:gd name="connsiteY18" fmla="*/ 381000 h 1736725"/>
                    <a:gd name="connsiteX19" fmla="*/ 104775 w 203200"/>
                    <a:gd name="connsiteY19" fmla="*/ 355600 h 1736725"/>
                    <a:gd name="connsiteX20" fmla="*/ 76200 w 203200"/>
                    <a:gd name="connsiteY20" fmla="*/ 53975 h 173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200" h="1736725">
                      <a:moveTo>
                        <a:pt x="76200" y="53975"/>
                      </a:moveTo>
                      <a:lnTo>
                        <a:pt x="196850" y="0"/>
                      </a:lnTo>
                      <a:lnTo>
                        <a:pt x="196850" y="196850"/>
                      </a:lnTo>
                      <a:lnTo>
                        <a:pt x="203200" y="460375"/>
                      </a:lnTo>
                      <a:lnTo>
                        <a:pt x="190500" y="831850"/>
                      </a:lnTo>
                      <a:lnTo>
                        <a:pt x="177800" y="1133475"/>
                      </a:lnTo>
                      <a:lnTo>
                        <a:pt x="152400" y="1416050"/>
                      </a:lnTo>
                      <a:lnTo>
                        <a:pt x="142875" y="1584325"/>
                      </a:lnTo>
                      <a:lnTo>
                        <a:pt x="120650" y="1736725"/>
                      </a:lnTo>
                      <a:lnTo>
                        <a:pt x="15875" y="1689100"/>
                      </a:lnTo>
                      <a:cubicBezTo>
                        <a:pt x="16933" y="1642533"/>
                        <a:pt x="17992" y="1595967"/>
                        <a:pt x="19050" y="1549400"/>
                      </a:cubicBezTo>
                      <a:cubicBezTo>
                        <a:pt x="17992" y="1492250"/>
                        <a:pt x="16933" y="1435100"/>
                        <a:pt x="15875" y="1377950"/>
                      </a:cubicBezTo>
                      <a:lnTo>
                        <a:pt x="15875" y="1238250"/>
                      </a:lnTo>
                      <a:cubicBezTo>
                        <a:pt x="14817" y="1181100"/>
                        <a:pt x="13758" y="1123950"/>
                        <a:pt x="12700" y="1066800"/>
                      </a:cubicBezTo>
                      <a:cubicBezTo>
                        <a:pt x="11642" y="1012825"/>
                        <a:pt x="10583" y="958850"/>
                        <a:pt x="9525" y="904875"/>
                      </a:cubicBezTo>
                      <a:cubicBezTo>
                        <a:pt x="8467" y="851958"/>
                        <a:pt x="7408" y="799042"/>
                        <a:pt x="6350" y="746125"/>
                      </a:cubicBezTo>
                      <a:cubicBezTo>
                        <a:pt x="5292" y="695325"/>
                        <a:pt x="4233" y="644525"/>
                        <a:pt x="3175" y="593725"/>
                      </a:cubicBezTo>
                      <a:cubicBezTo>
                        <a:pt x="2117" y="537633"/>
                        <a:pt x="1058" y="481542"/>
                        <a:pt x="0" y="425450"/>
                      </a:cubicBezTo>
                      <a:lnTo>
                        <a:pt x="44450" y="381000"/>
                      </a:lnTo>
                      <a:lnTo>
                        <a:pt x="104775" y="355600"/>
                      </a:lnTo>
                      <a:lnTo>
                        <a:pt x="76200" y="53975"/>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42" name="Freeform: Shape 141">
                  <a:extLst>
                    <a:ext uri="{FF2B5EF4-FFF2-40B4-BE49-F238E27FC236}">
                      <a16:creationId xmlns:a16="http://schemas.microsoft.com/office/drawing/2014/main" id="{47C17EC3-CDC6-21DD-DA13-FD41E4608ABD}"/>
                    </a:ext>
                  </a:extLst>
                </p:cNvPr>
                <p:cNvSpPr/>
                <p:nvPr/>
              </p:nvSpPr>
              <p:spPr>
                <a:xfrm>
                  <a:off x="2768535" y="1735713"/>
                  <a:ext cx="379329" cy="1502709"/>
                </a:xfrm>
                <a:custGeom>
                  <a:avLst/>
                  <a:gdLst>
                    <a:gd name="connsiteX0" fmla="*/ 25400 w 482600"/>
                    <a:gd name="connsiteY0" fmla="*/ 31750 h 2070100"/>
                    <a:gd name="connsiteX1" fmla="*/ 60325 w 482600"/>
                    <a:gd name="connsiteY1" fmla="*/ 15875 h 2070100"/>
                    <a:gd name="connsiteX2" fmla="*/ 454025 w 482600"/>
                    <a:gd name="connsiteY2" fmla="*/ 3175 h 2070100"/>
                    <a:gd name="connsiteX3" fmla="*/ 479425 w 482600"/>
                    <a:gd name="connsiteY3" fmla="*/ 0 h 2070100"/>
                    <a:gd name="connsiteX4" fmla="*/ 473075 w 482600"/>
                    <a:gd name="connsiteY4" fmla="*/ 161925 h 2070100"/>
                    <a:gd name="connsiteX5" fmla="*/ 479425 w 482600"/>
                    <a:gd name="connsiteY5" fmla="*/ 298450 h 2070100"/>
                    <a:gd name="connsiteX6" fmla="*/ 479425 w 482600"/>
                    <a:gd name="connsiteY6" fmla="*/ 479425 h 2070100"/>
                    <a:gd name="connsiteX7" fmla="*/ 479425 w 482600"/>
                    <a:gd name="connsiteY7" fmla="*/ 644525 h 2070100"/>
                    <a:gd name="connsiteX8" fmla="*/ 479425 w 482600"/>
                    <a:gd name="connsiteY8" fmla="*/ 800100 h 2070100"/>
                    <a:gd name="connsiteX9" fmla="*/ 476250 w 482600"/>
                    <a:gd name="connsiteY9" fmla="*/ 1022350 h 2070100"/>
                    <a:gd name="connsiteX10" fmla="*/ 482600 w 482600"/>
                    <a:gd name="connsiteY10" fmla="*/ 1171575 h 2070100"/>
                    <a:gd name="connsiteX11" fmla="*/ 482600 w 482600"/>
                    <a:gd name="connsiteY11" fmla="*/ 1336675 h 2070100"/>
                    <a:gd name="connsiteX12" fmla="*/ 482600 w 482600"/>
                    <a:gd name="connsiteY12" fmla="*/ 1543050 h 2070100"/>
                    <a:gd name="connsiteX13" fmla="*/ 476250 w 482600"/>
                    <a:gd name="connsiteY13" fmla="*/ 1787525 h 2070100"/>
                    <a:gd name="connsiteX14" fmla="*/ 469900 w 482600"/>
                    <a:gd name="connsiteY14" fmla="*/ 2009775 h 2070100"/>
                    <a:gd name="connsiteX15" fmla="*/ 463550 w 482600"/>
                    <a:gd name="connsiteY15" fmla="*/ 2070100 h 2070100"/>
                    <a:gd name="connsiteX16" fmla="*/ 228600 w 482600"/>
                    <a:gd name="connsiteY16" fmla="*/ 2060575 h 2070100"/>
                    <a:gd name="connsiteX17" fmla="*/ 206375 w 482600"/>
                    <a:gd name="connsiteY17" fmla="*/ 2047875 h 2070100"/>
                    <a:gd name="connsiteX18" fmla="*/ 184150 w 482600"/>
                    <a:gd name="connsiteY18" fmla="*/ 2051050 h 2070100"/>
                    <a:gd name="connsiteX19" fmla="*/ 0 w 482600"/>
                    <a:gd name="connsiteY19" fmla="*/ 2032000 h 2070100"/>
                    <a:gd name="connsiteX20" fmla="*/ 0 w 482600"/>
                    <a:gd name="connsiteY20" fmla="*/ 1889125 h 2070100"/>
                    <a:gd name="connsiteX21" fmla="*/ 12700 w 482600"/>
                    <a:gd name="connsiteY21" fmla="*/ 1720850 h 2070100"/>
                    <a:gd name="connsiteX22" fmla="*/ 15875 w 482600"/>
                    <a:gd name="connsiteY22" fmla="*/ 1543050 h 2070100"/>
                    <a:gd name="connsiteX23" fmla="*/ 25400 w 482600"/>
                    <a:gd name="connsiteY23" fmla="*/ 1374775 h 2070100"/>
                    <a:gd name="connsiteX24" fmla="*/ 25400 w 482600"/>
                    <a:gd name="connsiteY24" fmla="*/ 1187450 h 2070100"/>
                    <a:gd name="connsiteX25" fmla="*/ 31750 w 482600"/>
                    <a:gd name="connsiteY25" fmla="*/ 1022350 h 2070100"/>
                    <a:gd name="connsiteX26" fmla="*/ 31750 w 482600"/>
                    <a:gd name="connsiteY26" fmla="*/ 850900 h 2070100"/>
                    <a:gd name="connsiteX27" fmla="*/ 34925 w 482600"/>
                    <a:gd name="connsiteY27" fmla="*/ 685800 h 2070100"/>
                    <a:gd name="connsiteX28" fmla="*/ 38100 w 482600"/>
                    <a:gd name="connsiteY28" fmla="*/ 508000 h 2070100"/>
                    <a:gd name="connsiteX29" fmla="*/ 41275 w 482600"/>
                    <a:gd name="connsiteY29" fmla="*/ 346075 h 2070100"/>
                    <a:gd name="connsiteX30" fmla="*/ 41275 w 482600"/>
                    <a:gd name="connsiteY30" fmla="*/ 171450 h 2070100"/>
                    <a:gd name="connsiteX31" fmla="*/ 25400 w 482600"/>
                    <a:gd name="connsiteY31" fmla="*/ 3175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2600" h="2070100">
                      <a:moveTo>
                        <a:pt x="25400" y="31750"/>
                      </a:moveTo>
                      <a:lnTo>
                        <a:pt x="60325" y="15875"/>
                      </a:lnTo>
                      <a:lnTo>
                        <a:pt x="454025" y="3175"/>
                      </a:lnTo>
                      <a:lnTo>
                        <a:pt x="479425" y="0"/>
                      </a:lnTo>
                      <a:lnTo>
                        <a:pt x="473075" y="161925"/>
                      </a:lnTo>
                      <a:lnTo>
                        <a:pt x="479425" y="298450"/>
                      </a:lnTo>
                      <a:lnTo>
                        <a:pt x="479425" y="479425"/>
                      </a:lnTo>
                      <a:lnTo>
                        <a:pt x="479425" y="644525"/>
                      </a:lnTo>
                      <a:lnTo>
                        <a:pt x="479425" y="800100"/>
                      </a:lnTo>
                      <a:cubicBezTo>
                        <a:pt x="478367" y="874183"/>
                        <a:pt x="477308" y="948267"/>
                        <a:pt x="476250" y="1022350"/>
                      </a:cubicBezTo>
                      <a:lnTo>
                        <a:pt x="482600" y="1171575"/>
                      </a:lnTo>
                      <a:lnTo>
                        <a:pt x="482600" y="1336675"/>
                      </a:lnTo>
                      <a:lnTo>
                        <a:pt x="482600" y="1543050"/>
                      </a:lnTo>
                      <a:lnTo>
                        <a:pt x="476250" y="1787525"/>
                      </a:lnTo>
                      <a:lnTo>
                        <a:pt x="469900" y="2009775"/>
                      </a:lnTo>
                      <a:lnTo>
                        <a:pt x="463550" y="2070100"/>
                      </a:lnTo>
                      <a:lnTo>
                        <a:pt x="228600" y="2060575"/>
                      </a:lnTo>
                      <a:lnTo>
                        <a:pt x="206375" y="2047875"/>
                      </a:lnTo>
                      <a:lnTo>
                        <a:pt x="184150" y="2051050"/>
                      </a:lnTo>
                      <a:lnTo>
                        <a:pt x="0" y="2032000"/>
                      </a:lnTo>
                      <a:lnTo>
                        <a:pt x="0" y="1889125"/>
                      </a:lnTo>
                      <a:lnTo>
                        <a:pt x="12700" y="1720850"/>
                      </a:lnTo>
                      <a:cubicBezTo>
                        <a:pt x="13758" y="1661583"/>
                        <a:pt x="14817" y="1602317"/>
                        <a:pt x="15875" y="1543050"/>
                      </a:cubicBezTo>
                      <a:lnTo>
                        <a:pt x="25400" y="1374775"/>
                      </a:lnTo>
                      <a:lnTo>
                        <a:pt x="25400" y="1187450"/>
                      </a:lnTo>
                      <a:lnTo>
                        <a:pt x="31750" y="1022350"/>
                      </a:lnTo>
                      <a:lnTo>
                        <a:pt x="31750" y="850900"/>
                      </a:lnTo>
                      <a:cubicBezTo>
                        <a:pt x="32808" y="795867"/>
                        <a:pt x="33867" y="740833"/>
                        <a:pt x="34925" y="685800"/>
                      </a:cubicBezTo>
                      <a:cubicBezTo>
                        <a:pt x="35983" y="626533"/>
                        <a:pt x="37042" y="567267"/>
                        <a:pt x="38100" y="508000"/>
                      </a:cubicBezTo>
                      <a:cubicBezTo>
                        <a:pt x="39158" y="454025"/>
                        <a:pt x="40217" y="400050"/>
                        <a:pt x="41275" y="346075"/>
                      </a:cubicBezTo>
                      <a:lnTo>
                        <a:pt x="41275" y="171450"/>
                      </a:lnTo>
                      <a:cubicBezTo>
                        <a:pt x="40217" y="122767"/>
                        <a:pt x="39158" y="74083"/>
                        <a:pt x="25400" y="31750"/>
                      </a:cubicBez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B012FFF4-93A1-8BB4-0185-229082B4B78F}"/>
                  </a:ext>
                </a:extLst>
              </p:cNvPr>
              <p:cNvGrpSpPr/>
              <p:nvPr/>
            </p:nvGrpSpPr>
            <p:grpSpPr>
              <a:xfrm>
                <a:off x="636306" y="3163557"/>
                <a:ext cx="4119828" cy="1616553"/>
                <a:chOff x="793948" y="3024734"/>
                <a:chExt cx="4917441" cy="1696863"/>
              </a:xfrm>
            </p:grpSpPr>
            <p:sp>
              <p:nvSpPr>
                <p:cNvPr id="133" name="Freeform 2050">
                  <a:extLst>
                    <a:ext uri="{FF2B5EF4-FFF2-40B4-BE49-F238E27FC236}">
                      <a16:creationId xmlns:a16="http://schemas.microsoft.com/office/drawing/2014/main" id="{3D0F97A8-B675-E369-36DD-B8E5397180D4}"/>
                    </a:ext>
                  </a:extLst>
                </p:cNvPr>
                <p:cNvSpPr/>
                <p:nvPr/>
              </p:nvSpPr>
              <p:spPr>
                <a:xfrm>
                  <a:off x="1500101" y="3305113"/>
                  <a:ext cx="3472515" cy="1412248"/>
                </a:xfrm>
                <a:custGeom>
                  <a:avLst/>
                  <a:gdLst>
                    <a:gd name="connsiteX0" fmla="*/ 294237 w 4676115"/>
                    <a:gd name="connsiteY0" fmla="*/ 63374 h 1973655"/>
                    <a:gd name="connsiteX1" fmla="*/ 280657 w 4676115"/>
                    <a:gd name="connsiteY1" fmla="*/ 149382 h 1973655"/>
                    <a:gd name="connsiteX2" fmla="*/ 267077 w 4676115"/>
                    <a:gd name="connsiteY2" fmla="*/ 221810 h 1973655"/>
                    <a:gd name="connsiteX3" fmla="*/ 248970 w 4676115"/>
                    <a:gd name="connsiteY3" fmla="*/ 262550 h 1973655"/>
                    <a:gd name="connsiteX4" fmla="*/ 258024 w 4676115"/>
                    <a:gd name="connsiteY4" fmla="*/ 298764 h 1973655"/>
                    <a:gd name="connsiteX5" fmla="*/ 258024 w 4676115"/>
                    <a:gd name="connsiteY5" fmla="*/ 389299 h 1973655"/>
                    <a:gd name="connsiteX6" fmla="*/ 312344 w 4676115"/>
                    <a:gd name="connsiteY6" fmla="*/ 416459 h 1973655"/>
                    <a:gd name="connsiteX7" fmla="*/ 339505 w 4676115"/>
                    <a:gd name="connsiteY7" fmla="*/ 452673 h 1973655"/>
                    <a:gd name="connsiteX8" fmla="*/ 384772 w 4676115"/>
                    <a:gd name="connsiteY8" fmla="*/ 525101 h 1973655"/>
                    <a:gd name="connsiteX9" fmla="*/ 430039 w 4676115"/>
                    <a:gd name="connsiteY9" fmla="*/ 579421 h 1973655"/>
                    <a:gd name="connsiteX10" fmla="*/ 470780 w 4676115"/>
                    <a:gd name="connsiteY10" fmla="*/ 624689 h 1973655"/>
                    <a:gd name="connsiteX11" fmla="*/ 497940 w 4676115"/>
                    <a:gd name="connsiteY11" fmla="*/ 651849 h 1973655"/>
                    <a:gd name="connsiteX12" fmla="*/ 525101 w 4676115"/>
                    <a:gd name="connsiteY12" fmla="*/ 656376 h 1973655"/>
                    <a:gd name="connsiteX13" fmla="*/ 525101 w 4676115"/>
                    <a:gd name="connsiteY13" fmla="*/ 728804 h 1973655"/>
                    <a:gd name="connsiteX14" fmla="*/ 556788 w 4676115"/>
                    <a:gd name="connsiteY14" fmla="*/ 742384 h 1973655"/>
                    <a:gd name="connsiteX15" fmla="*/ 593002 w 4676115"/>
                    <a:gd name="connsiteY15" fmla="*/ 742384 h 1973655"/>
                    <a:gd name="connsiteX16" fmla="*/ 602055 w 4676115"/>
                    <a:gd name="connsiteY16" fmla="*/ 733330 h 1973655"/>
                    <a:gd name="connsiteX17" fmla="*/ 629216 w 4676115"/>
                    <a:gd name="connsiteY17" fmla="*/ 746911 h 1973655"/>
                    <a:gd name="connsiteX18" fmla="*/ 624689 w 4676115"/>
                    <a:gd name="connsiteY18" fmla="*/ 796705 h 1973655"/>
                    <a:gd name="connsiteX19" fmla="*/ 660903 w 4676115"/>
                    <a:gd name="connsiteY19" fmla="*/ 810285 h 1973655"/>
                    <a:gd name="connsiteX20" fmla="*/ 688063 w 4676115"/>
                    <a:gd name="connsiteY20" fmla="*/ 792178 h 1973655"/>
                    <a:gd name="connsiteX21" fmla="*/ 841972 w 4676115"/>
                    <a:gd name="connsiteY21" fmla="*/ 882713 h 1973655"/>
                    <a:gd name="connsiteX22" fmla="*/ 855552 w 4676115"/>
                    <a:gd name="connsiteY22" fmla="*/ 932507 h 1973655"/>
                    <a:gd name="connsiteX23" fmla="*/ 923453 w 4676115"/>
                    <a:gd name="connsiteY23" fmla="*/ 937033 h 1973655"/>
                    <a:gd name="connsiteX24" fmla="*/ 1009461 w 4676115"/>
                    <a:gd name="connsiteY24" fmla="*/ 955140 h 1973655"/>
                    <a:gd name="connsiteX25" fmla="*/ 1018515 w 4676115"/>
                    <a:gd name="connsiteY25" fmla="*/ 995881 h 1973655"/>
                    <a:gd name="connsiteX26" fmla="*/ 1068309 w 4676115"/>
                    <a:gd name="connsiteY26" fmla="*/ 1000408 h 1973655"/>
                    <a:gd name="connsiteX27" fmla="*/ 1090942 w 4676115"/>
                    <a:gd name="connsiteY27" fmla="*/ 995881 h 1973655"/>
                    <a:gd name="connsiteX28" fmla="*/ 1172424 w 4676115"/>
                    <a:gd name="connsiteY28" fmla="*/ 1013988 h 1973655"/>
                    <a:gd name="connsiteX29" fmla="*/ 1326332 w 4676115"/>
                    <a:gd name="connsiteY29" fmla="*/ 1059255 h 1973655"/>
                    <a:gd name="connsiteX30" fmla="*/ 1412340 w 4676115"/>
                    <a:gd name="connsiteY30" fmla="*/ 1090942 h 1973655"/>
                    <a:gd name="connsiteX31" fmla="*/ 1444028 w 4676115"/>
                    <a:gd name="connsiteY31" fmla="*/ 1122629 h 1973655"/>
                    <a:gd name="connsiteX32" fmla="*/ 1493822 w 4676115"/>
                    <a:gd name="connsiteY32" fmla="*/ 1127156 h 1973655"/>
                    <a:gd name="connsiteX33" fmla="*/ 1507402 w 4676115"/>
                    <a:gd name="connsiteY33" fmla="*/ 1113576 h 1973655"/>
                    <a:gd name="connsiteX34" fmla="*/ 1638677 w 4676115"/>
                    <a:gd name="connsiteY34" fmla="*/ 1136210 h 1973655"/>
                    <a:gd name="connsiteX35" fmla="*/ 1638677 w 4676115"/>
                    <a:gd name="connsiteY35" fmla="*/ 1163370 h 1973655"/>
                    <a:gd name="connsiteX36" fmla="*/ 1670364 w 4676115"/>
                    <a:gd name="connsiteY36" fmla="*/ 1172423 h 1973655"/>
                    <a:gd name="connsiteX37" fmla="*/ 1706578 w 4676115"/>
                    <a:gd name="connsiteY37" fmla="*/ 1172423 h 1973655"/>
                    <a:gd name="connsiteX38" fmla="*/ 1715632 w 4676115"/>
                    <a:gd name="connsiteY38" fmla="*/ 1154317 h 1973655"/>
                    <a:gd name="connsiteX39" fmla="*/ 1878594 w 4676115"/>
                    <a:gd name="connsiteY39" fmla="*/ 1172423 h 1973655"/>
                    <a:gd name="connsiteX40" fmla="*/ 1991762 w 4676115"/>
                    <a:gd name="connsiteY40" fmla="*/ 1176950 h 1973655"/>
                    <a:gd name="connsiteX41" fmla="*/ 2005342 w 4676115"/>
                    <a:gd name="connsiteY41" fmla="*/ 1213164 h 1973655"/>
                    <a:gd name="connsiteX42" fmla="*/ 2041556 w 4676115"/>
                    <a:gd name="connsiteY42" fmla="*/ 1217691 h 1973655"/>
                    <a:gd name="connsiteX43" fmla="*/ 2068717 w 4676115"/>
                    <a:gd name="connsiteY43" fmla="*/ 1199584 h 1973655"/>
                    <a:gd name="connsiteX44" fmla="*/ 2168305 w 4676115"/>
                    <a:gd name="connsiteY44" fmla="*/ 1199584 h 1973655"/>
                    <a:gd name="connsiteX45" fmla="*/ 2195465 w 4676115"/>
                    <a:gd name="connsiteY45" fmla="*/ 1235798 h 1973655"/>
                    <a:gd name="connsiteX46" fmla="*/ 2236206 w 4676115"/>
                    <a:gd name="connsiteY46" fmla="*/ 1226744 h 1973655"/>
                    <a:gd name="connsiteX47" fmla="*/ 2263366 w 4676115"/>
                    <a:gd name="connsiteY47" fmla="*/ 1204111 h 1973655"/>
                    <a:gd name="connsiteX48" fmla="*/ 2376534 w 4676115"/>
                    <a:gd name="connsiteY48" fmla="*/ 1199584 h 1973655"/>
                    <a:gd name="connsiteX49" fmla="*/ 2399168 w 4676115"/>
                    <a:gd name="connsiteY49" fmla="*/ 1235798 h 1973655"/>
                    <a:gd name="connsiteX50" fmla="*/ 2439909 w 4676115"/>
                    <a:gd name="connsiteY50" fmla="*/ 1226744 h 1973655"/>
                    <a:gd name="connsiteX51" fmla="*/ 2448962 w 4676115"/>
                    <a:gd name="connsiteY51" fmla="*/ 1208637 h 1973655"/>
                    <a:gd name="connsiteX52" fmla="*/ 2557604 w 4676115"/>
                    <a:gd name="connsiteY52" fmla="*/ 1199584 h 1973655"/>
                    <a:gd name="connsiteX53" fmla="*/ 2598344 w 4676115"/>
                    <a:gd name="connsiteY53" fmla="*/ 1217691 h 1973655"/>
                    <a:gd name="connsiteX54" fmla="*/ 2643612 w 4676115"/>
                    <a:gd name="connsiteY54" fmla="*/ 1208637 h 1973655"/>
                    <a:gd name="connsiteX55" fmla="*/ 2648138 w 4676115"/>
                    <a:gd name="connsiteY55" fmla="*/ 1176950 h 1973655"/>
                    <a:gd name="connsiteX56" fmla="*/ 2792994 w 4676115"/>
                    <a:gd name="connsiteY56" fmla="*/ 1176950 h 1973655"/>
                    <a:gd name="connsiteX57" fmla="*/ 2815628 w 4676115"/>
                    <a:gd name="connsiteY57" fmla="*/ 1167897 h 1973655"/>
                    <a:gd name="connsiteX58" fmla="*/ 2915216 w 4676115"/>
                    <a:gd name="connsiteY58" fmla="*/ 1149790 h 1973655"/>
                    <a:gd name="connsiteX59" fmla="*/ 2924269 w 4676115"/>
                    <a:gd name="connsiteY59" fmla="*/ 1181477 h 1973655"/>
                    <a:gd name="connsiteX60" fmla="*/ 2992170 w 4676115"/>
                    <a:gd name="connsiteY60" fmla="*/ 1176950 h 1973655"/>
                    <a:gd name="connsiteX61" fmla="*/ 3005750 w 4676115"/>
                    <a:gd name="connsiteY61" fmla="*/ 1140736 h 1973655"/>
                    <a:gd name="connsiteX62" fmla="*/ 3146079 w 4676115"/>
                    <a:gd name="connsiteY62" fmla="*/ 1118103 h 1973655"/>
                    <a:gd name="connsiteX63" fmla="*/ 3182293 w 4676115"/>
                    <a:gd name="connsiteY63" fmla="*/ 1127156 h 1973655"/>
                    <a:gd name="connsiteX64" fmla="*/ 3227560 w 4676115"/>
                    <a:gd name="connsiteY64" fmla="*/ 1122629 h 1973655"/>
                    <a:gd name="connsiteX65" fmla="*/ 3232087 w 4676115"/>
                    <a:gd name="connsiteY65" fmla="*/ 1099996 h 1973655"/>
                    <a:gd name="connsiteX66" fmla="*/ 3277354 w 4676115"/>
                    <a:gd name="connsiteY66" fmla="*/ 1099996 h 1973655"/>
                    <a:gd name="connsiteX67" fmla="*/ 3281881 w 4676115"/>
                    <a:gd name="connsiteY67" fmla="*/ 1077362 h 1973655"/>
                    <a:gd name="connsiteX68" fmla="*/ 3462950 w 4676115"/>
                    <a:gd name="connsiteY68" fmla="*/ 1036621 h 1973655"/>
                    <a:gd name="connsiteX69" fmla="*/ 3553485 w 4676115"/>
                    <a:gd name="connsiteY69" fmla="*/ 986827 h 1973655"/>
                    <a:gd name="connsiteX70" fmla="*/ 3571592 w 4676115"/>
                    <a:gd name="connsiteY70" fmla="*/ 1013988 h 1973655"/>
                    <a:gd name="connsiteX71" fmla="*/ 3621386 w 4676115"/>
                    <a:gd name="connsiteY71" fmla="*/ 1004934 h 1973655"/>
                    <a:gd name="connsiteX72" fmla="*/ 3630439 w 4676115"/>
                    <a:gd name="connsiteY72" fmla="*/ 968720 h 1973655"/>
                    <a:gd name="connsiteX73" fmla="*/ 3730028 w 4676115"/>
                    <a:gd name="connsiteY73" fmla="*/ 927980 h 1973655"/>
                    <a:gd name="connsiteX74" fmla="*/ 3766241 w 4676115"/>
                    <a:gd name="connsiteY74" fmla="*/ 950614 h 1973655"/>
                    <a:gd name="connsiteX75" fmla="*/ 3811509 w 4676115"/>
                    <a:gd name="connsiteY75" fmla="*/ 918926 h 1973655"/>
                    <a:gd name="connsiteX76" fmla="*/ 3811509 w 4676115"/>
                    <a:gd name="connsiteY76" fmla="*/ 887239 h 1973655"/>
                    <a:gd name="connsiteX77" fmla="*/ 3960891 w 4676115"/>
                    <a:gd name="connsiteY77" fmla="*/ 814812 h 1973655"/>
                    <a:gd name="connsiteX78" fmla="*/ 4006158 w 4676115"/>
                    <a:gd name="connsiteY78" fmla="*/ 801231 h 1973655"/>
                    <a:gd name="connsiteX79" fmla="*/ 4069532 w 4676115"/>
                    <a:gd name="connsiteY79" fmla="*/ 755964 h 1973655"/>
                    <a:gd name="connsiteX80" fmla="*/ 4164594 w 4676115"/>
                    <a:gd name="connsiteY80" fmla="*/ 706170 h 1973655"/>
                    <a:gd name="connsiteX81" fmla="*/ 4209861 w 4676115"/>
                    <a:gd name="connsiteY81" fmla="*/ 656376 h 1973655"/>
                    <a:gd name="connsiteX82" fmla="*/ 4223441 w 4676115"/>
                    <a:gd name="connsiteY82" fmla="*/ 638269 h 1973655"/>
                    <a:gd name="connsiteX83" fmla="*/ 4223441 w 4676115"/>
                    <a:gd name="connsiteY83" fmla="*/ 602055 h 1973655"/>
                    <a:gd name="connsiteX84" fmla="*/ 4282289 w 4676115"/>
                    <a:gd name="connsiteY84" fmla="*/ 547734 h 1973655"/>
                    <a:gd name="connsiteX85" fmla="*/ 4323030 w 4676115"/>
                    <a:gd name="connsiteY85" fmla="*/ 502467 h 1973655"/>
                    <a:gd name="connsiteX86" fmla="*/ 4359243 w 4676115"/>
                    <a:gd name="connsiteY86" fmla="*/ 425513 h 1973655"/>
                    <a:gd name="connsiteX87" fmla="*/ 4381877 w 4676115"/>
                    <a:gd name="connsiteY87" fmla="*/ 366665 h 1973655"/>
                    <a:gd name="connsiteX88" fmla="*/ 4390931 w 4676115"/>
                    <a:gd name="connsiteY88" fmla="*/ 344031 h 1973655"/>
                    <a:gd name="connsiteX89" fmla="*/ 4413564 w 4676115"/>
                    <a:gd name="connsiteY89" fmla="*/ 330451 h 1973655"/>
                    <a:gd name="connsiteX90" fmla="*/ 4449778 w 4676115"/>
                    <a:gd name="connsiteY90" fmla="*/ 334978 h 1973655"/>
                    <a:gd name="connsiteX91" fmla="*/ 4454305 w 4676115"/>
                    <a:gd name="connsiteY91" fmla="*/ 285184 h 1973655"/>
                    <a:gd name="connsiteX92" fmla="*/ 4454305 w 4676115"/>
                    <a:gd name="connsiteY92" fmla="*/ 230863 h 1973655"/>
                    <a:gd name="connsiteX93" fmla="*/ 4440725 w 4676115"/>
                    <a:gd name="connsiteY93" fmla="*/ 185596 h 1973655"/>
                    <a:gd name="connsiteX94" fmla="*/ 4431671 w 4676115"/>
                    <a:gd name="connsiteY94" fmla="*/ 122221 h 1973655"/>
                    <a:gd name="connsiteX95" fmla="*/ 4418091 w 4676115"/>
                    <a:gd name="connsiteY95" fmla="*/ 67901 h 1973655"/>
                    <a:gd name="connsiteX96" fmla="*/ 4409037 w 4676115"/>
                    <a:gd name="connsiteY96" fmla="*/ 31687 h 1973655"/>
                    <a:gd name="connsiteX97" fmla="*/ 4399984 w 4676115"/>
                    <a:gd name="connsiteY97" fmla="*/ 0 h 1973655"/>
                    <a:gd name="connsiteX98" fmla="*/ 4476938 w 4676115"/>
                    <a:gd name="connsiteY98" fmla="*/ 86008 h 1973655"/>
                    <a:gd name="connsiteX99" fmla="*/ 4562946 w 4676115"/>
                    <a:gd name="connsiteY99" fmla="*/ 203703 h 1973655"/>
                    <a:gd name="connsiteX100" fmla="*/ 4617267 w 4676115"/>
                    <a:gd name="connsiteY100" fmla="*/ 285184 h 1973655"/>
                    <a:gd name="connsiteX101" fmla="*/ 4644428 w 4676115"/>
                    <a:gd name="connsiteY101" fmla="*/ 407406 h 1973655"/>
                    <a:gd name="connsiteX102" fmla="*/ 4644428 w 4676115"/>
                    <a:gd name="connsiteY102" fmla="*/ 448146 h 1973655"/>
                    <a:gd name="connsiteX103" fmla="*/ 4639901 w 4676115"/>
                    <a:gd name="connsiteY103" fmla="*/ 497940 h 1973655"/>
                    <a:gd name="connsiteX104" fmla="*/ 4639901 w 4676115"/>
                    <a:gd name="connsiteY104" fmla="*/ 529627 h 1973655"/>
                    <a:gd name="connsiteX105" fmla="*/ 4667061 w 4676115"/>
                    <a:gd name="connsiteY105" fmla="*/ 611109 h 1973655"/>
                    <a:gd name="connsiteX106" fmla="*/ 4671588 w 4676115"/>
                    <a:gd name="connsiteY106" fmla="*/ 683536 h 1973655"/>
                    <a:gd name="connsiteX107" fmla="*/ 4671588 w 4676115"/>
                    <a:gd name="connsiteY107" fmla="*/ 765017 h 1973655"/>
                    <a:gd name="connsiteX108" fmla="*/ 4676115 w 4676115"/>
                    <a:gd name="connsiteY108" fmla="*/ 869132 h 1973655"/>
                    <a:gd name="connsiteX109" fmla="*/ 4644428 w 4676115"/>
                    <a:gd name="connsiteY109" fmla="*/ 968720 h 1973655"/>
                    <a:gd name="connsiteX110" fmla="*/ 4594633 w 4676115"/>
                    <a:gd name="connsiteY110" fmla="*/ 1095469 h 1973655"/>
                    <a:gd name="connsiteX111" fmla="*/ 4535786 w 4676115"/>
                    <a:gd name="connsiteY111" fmla="*/ 1199584 h 1973655"/>
                    <a:gd name="connsiteX112" fmla="*/ 4431671 w 4676115"/>
                    <a:gd name="connsiteY112" fmla="*/ 1321806 h 1973655"/>
                    <a:gd name="connsiteX113" fmla="*/ 4350190 w 4676115"/>
                    <a:gd name="connsiteY113" fmla="*/ 1398760 h 1973655"/>
                    <a:gd name="connsiteX114" fmla="*/ 4223441 w 4676115"/>
                    <a:gd name="connsiteY114" fmla="*/ 1502875 h 1973655"/>
                    <a:gd name="connsiteX115" fmla="*/ 3997105 w 4676115"/>
                    <a:gd name="connsiteY115" fmla="*/ 1656784 h 1973655"/>
                    <a:gd name="connsiteX116" fmla="*/ 3761715 w 4676115"/>
                    <a:gd name="connsiteY116" fmla="*/ 1774479 h 1973655"/>
                    <a:gd name="connsiteX117" fmla="*/ 3449370 w 4676115"/>
                    <a:gd name="connsiteY117" fmla="*/ 1901227 h 1973655"/>
                    <a:gd name="connsiteX118" fmla="*/ 3168713 w 4676115"/>
                    <a:gd name="connsiteY118" fmla="*/ 1960075 h 1973655"/>
                    <a:gd name="connsiteX119" fmla="*/ 3118919 w 4676115"/>
                    <a:gd name="connsiteY119" fmla="*/ 1969128 h 1973655"/>
                    <a:gd name="connsiteX120" fmla="*/ 1566249 w 4676115"/>
                    <a:gd name="connsiteY120" fmla="*/ 1973655 h 1973655"/>
                    <a:gd name="connsiteX121" fmla="*/ 1407814 w 4676115"/>
                    <a:gd name="connsiteY121" fmla="*/ 1946495 h 1973655"/>
                    <a:gd name="connsiteX122" fmla="*/ 1176950 w 4676115"/>
                    <a:gd name="connsiteY122" fmla="*/ 1883120 h 1973655"/>
                    <a:gd name="connsiteX123" fmla="*/ 955140 w 4676115"/>
                    <a:gd name="connsiteY123" fmla="*/ 1801639 h 1973655"/>
                    <a:gd name="connsiteX124" fmla="*/ 823865 w 4676115"/>
                    <a:gd name="connsiteY124" fmla="*/ 1742792 h 1973655"/>
                    <a:gd name="connsiteX125" fmla="*/ 647323 w 4676115"/>
                    <a:gd name="connsiteY125" fmla="*/ 1634150 h 1973655"/>
                    <a:gd name="connsiteX126" fmla="*/ 516047 w 4676115"/>
                    <a:gd name="connsiteY126" fmla="*/ 1543616 h 1973655"/>
                    <a:gd name="connsiteX127" fmla="*/ 357612 w 4676115"/>
                    <a:gd name="connsiteY127" fmla="*/ 1416867 h 1973655"/>
                    <a:gd name="connsiteX128" fmla="*/ 235390 w 4676115"/>
                    <a:gd name="connsiteY128" fmla="*/ 1294645 h 1973655"/>
                    <a:gd name="connsiteX129" fmla="*/ 90534 w 4676115"/>
                    <a:gd name="connsiteY129" fmla="*/ 1099996 h 1973655"/>
                    <a:gd name="connsiteX130" fmla="*/ 31687 w 4676115"/>
                    <a:gd name="connsiteY130" fmla="*/ 964194 h 1973655"/>
                    <a:gd name="connsiteX131" fmla="*/ 0 w 4676115"/>
                    <a:gd name="connsiteY131" fmla="*/ 841972 h 1973655"/>
                    <a:gd name="connsiteX132" fmla="*/ 4527 w 4676115"/>
                    <a:gd name="connsiteY132" fmla="*/ 733330 h 1973655"/>
                    <a:gd name="connsiteX133" fmla="*/ 27160 w 4676115"/>
                    <a:gd name="connsiteY133" fmla="*/ 615635 h 1973655"/>
                    <a:gd name="connsiteX134" fmla="*/ 40740 w 4676115"/>
                    <a:gd name="connsiteY134" fmla="*/ 470780 h 1973655"/>
                    <a:gd name="connsiteX135" fmla="*/ 81481 w 4676115"/>
                    <a:gd name="connsiteY135" fmla="*/ 407406 h 1973655"/>
                    <a:gd name="connsiteX136" fmla="*/ 104115 w 4676115"/>
                    <a:gd name="connsiteY136" fmla="*/ 357612 h 1973655"/>
                    <a:gd name="connsiteX137" fmla="*/ 140329 w 4676115"/>
                    <a:gd name="connsiteY137" fmla="*/ 253497 h 1973655"/>
                    <a:gd name="connsiteX138" fmla="*/ 181069 w 4676115"/>
                    <a:gd name="connsiteY138" fmla="*/ 176542 h 1973655"/>
                    <a:gd name="connsiteX139" fmla="*/ 244443 w 4676115"/>
                    <a:gd name="connsiteY139" fmla="*/ 104115 h 1973655"/>
                    <a:gd name="connsiteX140" fmla="*/ 294237 w 4676115"/>
                    <a:gd name="connsiteY140" fmla="*/ 63374 h 1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76115" h="1973655">
                      <a:moveTo>
                        <a:pt x="294237" y="63374"/>
                      </a:moveTo>
                      <a:lnTo>
                        <a:pt x="280657" y="149382"/>
                      </a:lnTo>
                      <a:lnTo>
                        <a:pt x="267077" y="221810"/>
                      </a:lnTo>
                      <a:lnTo>
                        <a:pt x="248970" y="262550"/>
                      </a:lnTo>
                      <a:lnTo>
                        <a:pt x="258024" y="298764"/>
                      </a:lnTo>
                      <a:lnTo>
                        <a:pt x="258024" y="389299"/>
                      </a:lnTo>
                      <a:lnTo>
                        <a:pt x="312344" y="416459"/>
                      </a:lnTo>
                      <a:lnTo>
                        <a:pt x="339505" y="452673"/>
                      </a:lnTo>
                      <a:lnTo>
                        <a:pt x="384772" y="525101"/>
                      </a:lnTo>
                      <a:lnTo>
                        <a:pt x="430039" y="579421"/>
                      </a:lnTo>
                      <a:lnTo>
                        <a:pt x="470780" y="624689"/>
                      </a:lnTo>
                      <a:lnTo>
                        <a:pt x="497940" y="651849"/>
                      </a:lnTo>
                      <a:lnTo>
                        <a:pt x="525101" y="656376"/>
                      </a:lnTo>
                      <a:lnTo>
                        <a:pt x="525101" y="728804"/>
                      </a:lnTo>
                      <a:lnTo>
                        <a:pt x="556788" y="742384"/>
                      </a:lnTo>
                      <a:lnTo>
                        <a:pt x="593002" y="742384"/>
                      </a:lnTo>
                      <a:lnTo>
                        <a:pt x="602055" y="733330"/>
                      </a:lnTo>
                      <a:lnTo>
                        <a:pt x="629216" y="746911"/>
                      </a:lnTo>
                      <a:lnTo>
                        <a:pt x="624689" y="796705"/>
                      </a:lnTo>
                      <a:lnTo>
                        <a:pt x="660903" y="810285"/>
                      </a:lnTo>
                      <a:lnTo>
                        <a:pt x="688063" y="792178"/>
                      </a:lnTo>
                      <a:lnTo>
                        <a:pt x="841972" y="882713"/>
                      </a:lnTo>
                      <a:lnTo>
                        <a:pt x="855552" y="932507"/>
                      </a:lnTo>
                      <a:lnTo>
                        <a:pt x="923453" y="937033"/>
                      </a:lnTo>
                      <a:lnTo>
                        <a:pt x="1009461" y="955140"/>
                      </a:lnTo>
                      <a:lnTo>
                        <a:pt x="1018515" y="995881"/>
                      </a:lnTo>
                      <a:lnTo>
                        <a:pt x="1068309" y="1000408"/>
                      </a:lnTo>
                      <a:lnTo>
                        <a:pt x="1090942" y="995881"/>
                      </a:lnTo>
                      <a:lnTo>
                        <a:pt x="1172424" y="1013988"/>
                      </a:lnTo>
                      <a:lnTo>
                        <a:pt x="1326332" y="1059255"/>
                      </a:lnTo>
                      <a:lnTo>
                        <a:pt x="1412340" y="1090942"/>
                      </a:lnTo>
                      <a:lnTo>
                        <a:pt x="1444028" y="1122629"/>
                      </a:lnTo>
                      <a:lnTo>
                        <a:pt x="1493822" y="1127156"/>
                      </a:lnTo>
                      <a:lnTo>
                        <a:pt x="1507402" y="1113576"/>
                      </a:lnTo>
                      <a:lnTo>
                        <a:pt x="1638677" y="1136210"/>
                      </a:lnTo>
                      <a:lnTo>
                        <a:pt x="1638677" y="1163370"/>
                      </a:lnTo>
                      <a:lnTo>
                        <a:pt x="1670364" y="1172423"/>
                      </a:lnTo>
                      <a:lnTo>
                        <a:pt x="1706578" y="1172423"/>
                      </a:lnTo>
                      <a:lnTo>
                        <a:pt x="1715632" y="1154317"/>
                      </a:lnTo>
                      <a:lnTo>
                        <a:pt x="1878594" y="1172423"/>
                      </a:lnTo>
                      <a:lnTo>
                        <a:pt x="1991762" y="1176950"/>
                      </a:lnTo>
                      <a:lnTo>
                        <a:pt x="2005342" y="1213164"/>
                      </a:lnTo>
                      <a:lnTo>
                        <a:pt x="2041556" y="1217691"/>
                      </a:lnTo>
                      <a:lnTo>
                        <a:pt x="2068717" y="1199584"/>
                      </a:lnTo>
                      <a:lnTo>
                        <a:pt x="2168305" y="1199584"/>
                      </a:lnTo>
                      <a:lnTo>
                        <a:pt x="2195465" y="1235798"/>
                      </a:lnTo>
                      <a:lnTo>
                        <a:pt x="2236206" y="1226744"/>
                      </a:lnTo>
                      <a:lnTo>
                        <a:pt x="2263366" y="1204111"/>
                      </a:lnTo>
                      <a:lnTo>
                        <a:pt x="2376534" y="1199584"/>
                      </a:lnTo>
                      <a:lnTo>
                        <a:pt x="2399168" y="1235798"/>
                      </a:lnTo>
                      <a:lnTo>
                        <a:pt x="2439909" y="1226744"/>
                      </a:lnTo>
                      <a:lnTo>
                        <a:pt x="2448962" y="1208637"/>
                      </a:lnTo>
                      <a:lnTo>
                        <a:pt x="2557604" y="1199584"/>
                      </a:lnTo>
                      <a:lnTo>
                        <a:pt x="2598344" y="1217691"/>
                      </a:lnTo>
                      <a:lnTo>
                        <a:pt x="2643612" y="1208637"/>
                      </a:lnTo>
                      <a:lnTo>
                        <a:pt x="2648138" y="1176950"/>
                      </a:lnTo>
                      <a:lnTo>
                        <a:pt x="2792994" y="1176950"/>
                      </a:lnTo>
                      <a:lnTo>
                        <a:pt x="2815628" y="1167897"/>
                      </a:lnTo>
                      <a:lnTo>
                        <a:pt x="2915216" y="1149790"/>
                      </a:lnTo>
                      <a:lnTo>
                        <a:pt x="2924269" y="1181477"/>
                      </a:lnTo>
                      <a:lnTo>
                        <a:pt x="2992170" y="1176950"/>
                      </a:lnTo>
                      <a:lnTo>
                        <a:pt x="3005750" y="1140736"/>
                      </a:lnTo>
                      <a:lnTo>
                        <a:pt x="3146079" y="1118103"/>
                      </a:lnTo>
                      <a:lnTo>
                        <a:pt x="3182293" y="1127156"/>
                      </a:lnTo>
                      <a:lnTo>
                        <a:pt x="3227560" y="1122629"/>
                      </a:lnTo>
                      <a:lnTo>
                        <a:pt x="3232087" y="1099996"/>
                      </a:lnTo>
                      <a:lnTo>
                        <a:pt x="3277354" y="1099996"/>
                      </a:lnTo>
                      <a:lnTo>
                        <a:pt x="3281881" y="1077362"/>
                      </a:lnTo>
                      <a:lnTo>
                        <a:pt x="3462950" y="1036621"/>
                      </a:lnTo>
                      <a:lnTo>
                        <a:pt x="3553485" y="986827"/>
                      </a:lnTo>
                      <a:lnTo>
                        <a:pt x="3571592" y="1013988"/>
                      </a:lnTo>
                      <a:lnTo>
                        <a:pt x="3621386" y="1004934"/>
                      </a:lnTo>
                      <a:lnTo>
                        <a:pt x="3630439" y="968720"/>
                      </a:lnTo>
                      <a:lnTo>
                        <a:pt x="3730028" y="927980"/>
                      </a:lnTo>
                      <a:lnTo>
                        <a:pt x="3766241" y="950614"/>
                      </a:lnTo>
                      <a:lnTo>
                        <a:pt x="3811509" y="918926"/>
                      </a:lnTo>
                      <a:lnTo>
                        <a:pt x="3811509" y="887239"/>
                      </a:lnTo>
                      <a:lnTo>
                        <a:pt x="3960891" y="814812"/>
                      </a:lnTo>
                      <a:lnTo>
                        <a:pt x="4006158" y="801231"/>
                      </a:lnTo>
                      <a:lnTo>
                        <a:pt x="4069532" y="755964"/>
                      </a:lnTo>
                      <a:lnTo>
                        <a:pt x="4164594" y="706170"/>
                      </a:lnTo>
                      <a:lnTo>
                        <a:pt x="4209861" y="656376"/>
                      </a:lnTo>
                      <a:lnTo>
                        <a:pt x="4223441" y="638269"/>
                      </a:lnTo>
                      <a:lnTo>
                        <a:pt x="4223441" y="602055"/>
                      </a:lnTo>
                      <a:lnTo>
                        <a:pt x="4282289" y="547734"/>
                      </a:lnTo>
                      <a:lnTo>
                        <a:pt x="4323030" y="502467"/>
                      </a:lnTo>
                      <a:lnTo>
                        <a:pt x="4359243" y="425513"/>
                      </a:lnTo>
                      <a:lnTo>
                        <a:pt x="4381877" y="366665"/>
                      </a:lnTo>
                      <a:lnTo>
                        <a:pt x="4390931" y="344031"/>
                      </a:lnTo>
                      <a:lnTo>
                        <a:pt x="4413564" y="330451"/>
                      </a:lnTo>
                      <a:lnTo>
                        <a:pt x="4449778" y="334978"/>
                      </a:lnTo>
                      <a:lnTo>
                        <a:pt x="4454305" y="285184"/>
                      </a:lnTo>
                      <a:lnTo>
                        <a:pt x="4454305" y="230863"/>
                      </a:lnTo>
                      <a:lnTo>
                        <a:pt x="4440725" y="185596"/>
                      </a:lnTo>
                      <a:lnTo>
                        <a:pt x="4431671" y="122221"/>
                      </a:lnTo>
                      <a:lnTo>
                        <a:pt x="4418091" y="67901"/>
                      </a:lnTo>
                      <a:lnTo>
                        <a:pt x="4409037" y="31687"/>
                      </a:lnTo>
                      <a:lnTo>
                        <a:pt x="4399984" y="0"/>
                      </a:lnTo>
                      <a:lnTo>
                        <a:pt x="4476938" y="86008"/>
                      </a:lnTo>
                      <a:lnTo>
                        <a:pt x="4562946" y="203703"/>
                      </a:lnTo>
                      <a:lnTo>
                        <a:pt x="4617267" y="285184"/>
                      </a:lnTo>
                      <a:lnTo>
                        <a:pt x="4644428" y="407406"/>
                      </a:lnTo>
                      <a:lnTo>
                        <a:pt x="4644428" y="448146"/>
                      </a:lnTo>
                      <a:lnTo>
                        <a:pt x="4639901" y="497940"/>
                      </a:lnTo>
                      <a:lnTo>
                        <a:pt x="4639901" y="529627"/>
                      </a:lnTo>
                      <a:lnTo>
                        <a:pt x="4667061" y="611109"/>
                      </a:lnTo>
                      <a:lnTo>
                        <a:pt x="4671588" y="683536"/>
                      </a:lnTo>
                      <a:lnTo>
                        <a:pt x="4671588" y="765017"/>
                      </a:lnTo>
                      <a:lnTo>
                        <a:pt x="4676115" y="869132"/>
                      </a:lnTo>
                      <a:lnTo>
                        <a:pt x="4644428" y="968720"/>
                      </a:lnTo>
                      <a:lnTo>
                        <a:pt x="4594633" y="1095469"/>
                      </a:lnTo>
                      <a:lnTo>
                        <a:pt x="4535786" y="1199584"/>
                      </a:lnTo>
                      <a:lnTo>
                        <a:pt x="4431671" y="1321806"/>
                      </a:lnTo>
                      <a:lnTo>
                        <a:pt x="4350190" y="1398760"/>
                      </a:lnTo>
                      <a:lnTo>
                        <a:pt x="4223441" y="1502875"/>
                      </a:lnTo>
                      <a:lnTo>
                        <a:pt x="3997105" y="1656784"/>
                      </a:lnTo>
                      <a:lnTo>
                        <a:pt x="3761715" y="1774479"/>
                      </a:lnTo>
                      <a:lnTo>
                        <a:pt x="3449370" y="1901227"/>
                      </a:lnTo>
                      <a:lnTo>
                        <a:pt x="3168713" y="1960075"/>
                      </a:lnTo>
                      <a:lnTo>
                        <a:pt x="3118919" y="1969128"/>
                      </a:lnTo>
                      <a:lnTo>
                        <a:pt x="1566249" y="1973655"/>
                      </a:lnTo>
                      <a:lnTo>
                        <a:pt x="1407814" y="1946495"/>
                      </a:lnTo>
                      <a:lnTo>
                        <a:pt x="1176950" y="1883120"/>
                      </a:lnTo>
                      <a:lnTo>
                        <a:pt x="955140" y="1801639"/>
                      </a:lnTo>
                      <a:lnTo>
                        <a:pt x="823865" y="1742792"/>
                      </a:lnTo>
                      <a:lnTo>
                        <a:pt x="647323" y="1634150"/>
                      </a:lnTo>
                      <a:lnTo>
                        <a:pt x="516047" y="1543616"/>
                      </a:lnTo>
                      <a:lnTo>
                        <a:pt x="357612" y="1416867"/>
                      </a:lnTo>
                      <a:lnTo>
                        <a:pt x="235390" y="1294645"/>
                      </a:lnTo>
                      <a:lnTo>
                        <a:pt x="90534" y="1099996"/>
                      </a:lnTo>
                      <a:lnTo>
                        <a:pt x="31687" y="964194"/>
                      </a:lnTo>
                      <a:lnTo>
                        <a:pt x="0" y="841972"/>
                      </a:lnTo>
                      <a:lnTo>
                        <a:pt x="4527" y="733330"/>
                      </a:lnTo>
                      <a:lnTo>
                        <a:pt x="27160" y="615635"/>
                      </a:lnTo>
                      <a:lnTo>
                        <a:pt x="40740" y="470780"/>
                      </a:lnTo>
                      <a:lnTo>
                        <a:pt x="81481" y="407406"/>
                      </a:lnTo>
                      <a:lnTo>
                        <a:pt x="104115" y="357612"/>
                      </a:lnTo>
                      <a:lnTo>
                        <a:pt x="140329" y="253497"/>
                      </a:lnTo>
                      <a:lnTo>
                        <a:pt x="181069" y="176542"/>
                      </a:lnTo>
                      <a:lnTo>
                        <a:pt x="244443" y="104115"/>
                      </a:lnTo>
                      <a:lnTo>
                        <a:pt x="294237" y="63374"/>
                      </a:lnTo>
                      <a:close/>
                    </a:path>
                  </a:pathLst>
                </a:cu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34" name="Freeform 2052">
                  <a:extLst>
                    <a:ext uri="{FF2B5EF4-FFF2-40B4-BE49-F238E27FC236}">
                      <a16:creationId xmlns:a16="http://schemas.microsoft.com/office/drawing/2014/main" id="{4BA6426A-FA02-F582-5FF8-1F56480CF85E}"/>
                    </a:ext>
                  </a:extLst>
                </p:cNvPr>
                <p:cNvSpPr/>
                <p:nvPr/>
              </p:nvSpPr>
              <p:spPr>
                <a:xfrm>
                  <a:off x="793948" y="3024734"/>
                  <a:ext cx="4917441" cy="1696863"/>
                </a:xfrm>
                <a:custGeom>
                  <a:avLst/>
                  <a:gdLst>
                    <a:gd name="connsiteX0" fmla="*/ 1356528 w 6621864"/>
                    <a:gd name="connsiteY0" fmla="*/ 35169 h 2371411"/>
                    <a:gd name="connsiteX1" fmla="*/ 1291214 w 6621864"/>
                    <a:gd name="connsiteY1" fmla="*/ 45217 h 2371411"/>
                    <a:gd name="connsiteX2" fmla="*/ 1271117 w 6621864"/>
                    <a:gd name="connsiteY2" fmla="*/ 60290 h 2371411"/>
                    <a:gd name="connsiteX3" fmla="*/ 1190730 w 6621864"/>
                    <a:gd name="connsiteY3" fmla="*/ 60290 h 2371411"/>
                    <a:gd name="connsiteX4" fmla="*/ 1125416 w 6621864"/>
                    <a:gd name="connsiteY4" fmla="*/ 90435 h 2371411"/>
                    <a:gd name="connsiteX5" fmla="*/ 1065126 w 6621864"/>
                    <a:gd name="connsiteY5" fmla="*/ 125604 h 2371411"/>
                    <a:gd name="connsiteX6" fmla="*/ 964642 w 6621864"/>
                    <a:gd name="connsiteY6" fmla="*/ 150725 h 2371411"/>
                    <a:gd name="connsiteX7" fmla="*/ 879231 w 6621864"/>
                    <a:gd name="connsiteY7" fmla="*/ 170822 h 2371411"/>
                    <a:gd name="connsiteX8" fmla="*/ 818941 w 6621864"/>
                    <a:gd name="connsiteY8" fmla="*/ 185894 h 2371411"/>
                    <a:gd name="connsiteX9" fmla="*/ 783772 w 6621864"/>
                    <a:gd name="connsiteY9" fmla="*/ 205991 h 2371411"/>
                    <a:gd name="connsiteX10" fmla="*/ 773724 w 6621864"/>
                    <a:gd name="connsiteY10" fmla="*/ 221063 h 2371411"/>
                    <a:gd name="connsiteX11" fmla="*/ 713433 w 6621864"/>
                    <a:gd name="connsiteY11" fmla="*/ 251208 h 2371411"/>
                    <a:gd name="connsiteX12" fmla="*/ 628022 w 6621864"/>
                    <a:gd name="connsiteY12" fmla="*/ 266281 h 2371411"/>
                    <a:gd name="connsiteX13" fmla="*/ 628022 w 6621864"/>
                    <a:gd name="connsiteY13" fmla="*/ 291402 h 2371411"/>
                    <a:gd name="connsiteX14" fmla="*/ 542611 w 6621864"/>
                    <a:gd name="connsiteY14" fmla="*/ 331595 h 2371411"/>
                    <a:gd name="connsiteX15" fmla="*/ 452176 w 6621864"/>
                    <a:gd name="connsiteY15" fmla="*/ 381837 h 2371411"/>
                    <a:gd name="connsiteX16" fmla="*/ 386862 w 6621864"/>
                    <a:gd name="connsiteY16" fmla="*/ 447151 h 2371411"/>
                    <a:gd name="connsiteX17" fmla="*/ 296427 w 6621864"/>
                    <a:gd name="connsiteY17" fmla="*/ 497393 h 2371411"/>
                    <a:gd name="connsiteX18" fmla="*/ 271306 w 6621864"/>
                    <a:gd name="connsiteY18" fmla="*/ 537587 h 2371411"/>
                    <a:gd name="connsiteX19" fmla="*/ 241161 w 6621864"/>
                    <a:gd name="connsiteY19" fmla="*/ 567732 h 2371411"/>
                    <a:gd name="connsiteX20" fmla="*/ 205992 w 6621864"/>
                    <a:gd name="connsiteY20" fmla="*/ 592852 h 2371411"/>
                    <a:gd name="connsiteX21" fmla="*/ 160774 w 6621864"/>
                    <a:gd name="connsiteY21" fmla="*/ 628022 h 2371411"/>
                    <a:gd name="connsiteX22" fmla="*/ 120581 w 6621864"/>
                    <a:gd name="connsiteY22" fmla="*/ 673239 h 2371411"/>
                    <a:gd name="connsiteX23" fmla="*/ 105508 w 6621864"/>
                    <a:gd name="connsiteY23" fmla="*/ 743578 h 2371411"/>
                    <a:gd name="connsiteX24" fmla="*/ 65315 w 6621864"/>
                    <a:gd name="connsiteY24" fmla="*/ 823965 h 2371411"/>
                    <a:gd name="connsiteX25" fmla="*/ 45218 w 6621864"/>
                    <a:gd name="connsiteY25" fmla="*/ 864158 h 2371411"/>
                    <a:gd name="connsiteX26" fmla="*/ 25121 w 6621864"/>
                    <a:gd name="connsiteY26" fmla="*/ 934496 h 2371411"/>
                    <a:gd name="connsiteX27" fmla="*/ 5025 w 6621864"/>
                    <a:gd name="connsiteY27" fmla="*/ 1004835 h 2371411"/>
                    <a:gd name="connsiteX28" fmla="*/ 0 w 6621864"/>
                    <a:gd name="connsiteY28" fmla="*/ 1075173 h 2371411"/>
                    <a:gd name="connsiteX29" fmla="*/ 10049 w 6621864"/>
                    <a:gd name="connsiteY29" fmla="*/ 1175657 h 2371411"/>
                    <a:gd name="connsiteX30" fmla="*/ 10049 w 6621864"/>
                    <a:gd name="connsiteY30" fmla="*/ 1240971 h 2371411"/>
                    <a:gd name="connsiteX31" fmla="*/ 10049 w 6621864"/>
                    <a:gd name="connsiteY31" fmla="*/ 1311310 h 2371411"/>
                    <a:gd name="connsiteX32" fmla="*/ 20097 w 6621864"/>
                    <a:gd name="connsiteY32" fmla="*/ 1366576 h 2371411"/>
                    <a:gd name="connsiteX33" fmla="*/ 40194 w 6621864"/>
                    <a:gd name="connsiteY33" fmla="*/ 1431890 h 2371411"/>
                    <a:gd name="connsiteX34" fmla="*/ 90436 w 6621864"/>
                    <a:gd name="connsiteY34" fmla="*/ 1462035 h 2371411"/>
                    <a:gd name="connsiteX35" fmla="*/ 125605 w 6621864"/>
                    <a:gd name="connsiteY35" fmla="*/ 1502228 h 2371411"/>
                    <a:gd name="connsiteX36" fmla="*/ 175847 w 6621864"/>
                    <a:gd name="connsiteY36" fmla="*/ 1592663 h 2371411"/>
                    <a:gd name="connsiteX37" fmla="*/ 231113 w 6621864"/>
                    <a:gd name="connsiteY37" fmla="*/ 1683099 h 2371411"/>
                    <a:gd name="connsiteX38" fmla="*/ 246185 w 6621864"/>
                    <a:gd name="connsiteY38" fmla="*/ 1778558 h 2371411"/>
                    <a:gd name="connsiteX39" fmla="*/ 226088 w 6621864"/>
                    <a:gd name="connsiteY39" fmla="*/ 1808703 h 2371411"/>
                    <a:gd name="connsiteX40" fmla="*/ 311499 w 6621864"/>
                    <a:gd name="connsiteY40" fmla="*/ 1949380 h 2371411"/>
                    <a:gd name="connsiteX41" fmla="*/ 381838 w 6621864"/>
                    <a:gd name="connsiteY41" fmla="*/ 2044839 h 2371411"/>
                    <a:gd name="connsiteX42" fmla="*/ 572757 w 6621864"/>
                    <a:gd name="connsiteY42" fmla="*/ 2286000 h 2371411"/>
                    <a:gd name="connsiteX43" fmla="*/ 673240 w 6621864"/>
                    <a:gd name="connsiteY43" fmla="*/ 2371411 h 2371411"/>
                    <a:gd name="connsiteX44" fmla="*/ 5928528 w 6621864"/>
                    <a:gd name="connsiteY44" fmla="*/ 2371411 h 2371411"/>
                    <a:gd name="connsiteX45" fmla="*/ 6129495 w 6621864"/>
                    <a:gd name="connsiteY45" fmla="*/ 2160395 h 2371411"/>
                    <a:gd name="connsiteX46" fmla="*/ 6310365 w 6621864"/>
                    <a:gd name="connsiteY46" fmla="*/ 1949380 h 2371411"/>
                    <a:gd name="connsiteX47" fmla="*/ 6430946 w 6621864"/>
                    <a:gd name="connsiteY47" fmla="*/ 1743389 h 2371411"/>
                    <a:gd name="connsiteX48" fmla="*/ 6506308 w 6621864"/>
                    <a:gd name="connsiteY48" fmla="*/ 1592663 h 2371411"/>
                    <a:gd name="connsiteX49" fmla="*/ 6561574 w 6621864"/>
                    <a:gd name="connsiteY49" fmla="*/ 1477107 h 2371411"/>
                    <a:gd name="connsiteX50" fmla="*/ 6571622 w 6621864"/>
                    <a:gd name="connsiteY50" fmla="*/ 1351503 h 2371411"/>
                    <a:gd name="connsiteX51" fmla="*/ 6561574 w 6621864"/>
                    <a:gd name="connsiteY51" fmla="*/ 1266092 h 2371411"/>
                    <a:gd name="connsiteX52" fmla="*/ 6576647 w 6621864"/>
                    <a:gd name="connsiteY52" fmla="*/ 1220874 h 2371411"/>
                    <a:gd name="connsiteX53" fmla="*/ 6596743 w 6621864"/>
                    <a:gd name="connsiteY53" fmla="*/ 1170633 h 2371411"/>
                    <a:gd name="connsiteX54" fmla="*/ 6621864 w 6621864"/>
                    <a:gd name="connsiteY54" fmla="*/ 1140488 h 2371411"/>
                    <a:gd name="connsiteX55" fmla="*/ 6616840 w 6621864"/>
                    <a:gd name="connsiteY55" fmla="*/ 1014883 h 2371411"/>
                    <a:gd name="connsiteX56" fmla="*/ 6596743 w 6621864"/>
                    <a:gd name="connsiteY56" fmla="*/ 919424 h 2371411"/>
                    <a:gd name="connsiteX57" fmla="*/ 6576647 w 6621864"/>
                    <a:gd name="connsiteY57" fmla="*/ 839037 h 2371411"/>
                    <a:gd name="connsiteX58" fmla="*/ 6551526 w 6621864"/>
                    <a:gd name="connsiteY58" fmla="*/ 728505 h 2371411"/>
                    <a:gd name="connsiteX59" fmla="*/ 6516357 w 6621864"/>
                    <a:gd name="connsiteY59" fmla="*/ 683288 h 2371411"/>
                    <a:gd name="connsiteX60" fmla="*/ 6496260 w 6621864"/>
                    <a:gd name="connsiteY60" fmla="*/ 638070 h 2371411"/>
                    <a:gd name="connsiteX61" fmla="*/ 6415873 w 6621864"/>
                    <a:gd name="connsiteY61" fmla="*/ 572756 h 2371411"/>
                    <a:gd name="connsiteX62" fmla="*/ 6375680 w 6621864"/>
                    <a:gd name="connsiteY62" fmla="*/ 527538 h 2371411"/>
                    <a:gd name="connsiteX63" fmla="*/ 6335486 w 6621864"/>
                    <a:gd name="connsiteY63" fmla="*/ 487345 h 2371411"/>
                    <a:gd name="connsiteX64" fmla="*/ 6300317 w 6621864"/>
                    <a:gd name="connsiteY64" fmla="*/ 442127 h 2371411"/>
                    <a:gd name="connsiteX65" fmla="*/ 6260124 w 6621864"/>
                    <a:gd name="connsiteY65" fmla="*/ 427055 h 2371411"/>
                    <a:gd name="connsiteX66" fmla="*/ 6209882 w 6621864"/>
                    <a:gd name="connsiteY66" fmla="*/ 381837 h 2371411"/>
                    <a:gd name="connsiteX67" fmla="*/ 6189785 w 6621864"/>
                    <a:gd name="connsiteY67" fmla="*/ 381837 h 2371411"/>
                    <a:gd name="connsiteX68" fmla="*/ 6139543 w 6621864"/>
                    <a:gd name="connsiteY68" fmla="*/ 321547 h 2371411"/>
                    <a:gd name="connsiteX69" fmla="*/ 6054132 w 6621864"/>
                    <a:gd name="connsiteY69" fmla="*/ 281354 h 2371411"/>
                    <a:gd name="connsiteX70" fmla="*/ 5968721 w 6621864"/>
                    <a:gd name="connsiteY70" fmla="*/ 261257 h 2371411"/>
                    <a:gd name="connsiteX71" fmla="*/ 5888335 w 6621864"/>
                    <a:gd name="connsiteY71" fmla="*/ 211015 h 2371411"/>
                    <a:gd name="connsiteX72" fmla="*/ 5797899 w 6621864"/>
                    <a:gd name="connsiteY72" fmla="*/ 180870 h 2371411"/>
                    <a:gd name="connsiteX73" fmla="*/ 5752682 w 6621864"/>
                    <a:gd name="connsiteY73" fmla="*/ 160773 h 2371411"/>
                    <a:gd name="connsiteX74" fmla="*/ 5707464 w 6621864"/>
                    <a:gd name="connsiteY74" fmla="*/ 130628 h 2371411"/>
                    <a:gd name="connsiteX75" fmla="*/ 5612005 w 6621864"/>
                    <a:gd name="connsiteY75" fmla="*/ 100483 h 2371411"/>
                    <a:gd name="connsiteX76" fmla="*/ 5591908 w 6621864"/>
                    <a:gd name="connsiteY76" fmla="*/ 90435 h 2371411"/>
                    <a:gd name="connsiteX77" fmla="*/ 5476352 w 6621864"/>
                    <a:gd name="connsiteY77" fmla="*/ 50241 h 2371411"/>
                    <a:gd name="connsiteX78" fmla="*/ 5340699 w 6621864"/>
                    <a:gd name="connsiteY78" fmla="*/ 25121 h 2371411"/>
                    <a:gd name="connsiteX79" fmla="*/ 5270361 w 6621864"/>
                    <a:gd name="connsiteY79" fmla="*/ 5024 h 2371411"/>
                    <a:gd name="connsiteX80" fmla="*/ 5230168 w 6621864"/>
                    <a:gd name="connsiteY80" fmla="*/ 0 h 2371411"/>
                    <a:gd name="connsiteX81" fmla="*/ 5240216 w 6621864"/>
                    <a:gd name="connsiteY81" fmla="*/ 45217 h 2371411"/>
                    <a:gd name="connsiteX82" fmla="*/ 5270361 w 6621864"/>
                    <a:gd name="connsiteY82" fmla="*/ 110532 h 2371411"/>
                    <a:gd name="connsiteX83" fmla="*/ 5290458 w 6621864"/>
                    <a:gd name="connsiteY83" fmla="*/ 180870 h 2371411"/>
                    <a:gd name="connsiteX84" fmla="*/ 5310554 w 6621864"/>
                    <a:gd name="connsiteY84" fmla="*/ 241160 h 2371411"/>
                    <a:gd name="connsiteX85" fmla="*/ 5330651 w 6621864"/>
                    <a:gd name="connsiteY85" fmla="*/ 316523 h 2371411"/>
                    <a:gd name="connsiteX86" fmla="*/ 5350748 w 6621864"/>
                    <a:gd name="connsiteY86" fmla="*/ 356716 h 2371411"/>
                    <a:gd name="connsiteX87" fmla="*/ 5380893 w 6621864"/>
                    <a:gd name="connsiteY87" fmla="*/ 427055 h 2371411"/>
                    <a:gd name="connsiteX88" fmla="*/ 5436159 w 6621864"/>
                    <a:gd name="connsiteY88" fmla="*/ 462224 h 2371411"/>
                    <a:gd name="connsiteX89" fmla="*/ 5466304 w 6621864"/>
                    <a:gd name="connsiteY89" fmla="*/ 517490 h 2371411"/>
                    <a:gd name="connsiteX90" fmla="*/ 5526594 w 6621864"/>
                    <a:gd name="connsiteY90" fmla="*/ 547635 h 2371411"/>
                    <a:gd name="connsiteX91" fmla="*/ 5617029 w 6621864"/>
                    <a:gd name="connsiteY91" fmla="*/ 607925 h 2371411"/>
                    <a:gd name="connsiteX92" fmla="*/ 5692392 w 6621864"/>
                    <a:gd name="connsiteY92" fmla="*/ 678263 h 2371411"/>
                    <a:gd name="connsiteX93" fmla="*/ 5772779 w 6621864"/>
                    <a:gd name="connsiteY93" fmla="*/ 768699 h 2371411"/>
                    <a:gd name="connsiteX94" fmla="*/ 5848141 w 6621864"/>
                    <a:gd name="connsiteY94" fmla="*/ 884255 h 2371411"/>
                    <a:gd name="connsiteX95" fmla="*/ 5898383 w 6621864"/>
                    <a:gd name="connsiteY95" fmla="*/ 959617 h 2371411"/>
                    <a:gd name="connsiteX96" fmla="*/ 5913455 w 6621864"/>
                    <a:gd name="connsiteY96" fmla="*/ 1034980 h 2371411"/>
                    <a:gd name="connsiteX97" fmla="*/ 5933552 w 6621864"/>
                    <a:gd name="connsiteY97" fmla="*/ 1150536 h 2371411"/>
                    <a:gd name="connsiteX98" fmla="*/ 5933552 w 6621864"/>
                    <a:gd name="connsiteY98" fmla="*/ 1301261 h 2371411"/>
                    <a:gd name="connsiteX99" fmla="*/ 5918480 w 6621864"/>
                    <a:gd name="connsiteY99" fmla="*/ 1416817 h 2371411"/>
                    <a:gd name="connsiteX100" fmla="*/ 5903407 w 6621864"/>
                    <a:gd name="connsiteY100" fmla="*/ 1487156 h 2371411"/>
                    <a:gd name="connsiteX101" fmla="*/ 5868238 w 6621864"/>
                    <a:gd name="connsiteY101" fmla="*/ 1557494 h 2371411"/>
                    <a:gd name="connsiteX102" fmla="*/ 5833069 w 6621864"/>
                    <a:gd name="connsiteY102" fmla="*/ 1657978 h 2371411"/>
                    <a:gd name="connsiteX103" fmla="*/ 5792875 w 6621864"/>
                    <a:gd name="connsiteY103" fmla="*/ 1743389 h 2371411"/>
                    <a:gd name="connsiteX104" fmla="*/ 5722537 w 6621864"/>
                    <a:gd name="connsiteY104" fmla="*/ 1823776 h 2371411"/>
                    <a:gd name="connsiteX105" fmla="*/ 5662247 w 6621864"/>
                    <a:gd name="connsiteY105" fmla="*/ 1894114 h 2371411"/>
                    <a:gd name="connsiteX106" fmla="*/ 5541666 w 6621864"/>
                    <a:gd name="connsiteY106" fmla="*/ 1989573 h 2371411"/>
                    <a:gd name="connsiteX107" fmla="*/ 5431135 w 6621864"/>
                    <a:gd name="connsiteY107" fmla="*/ 2074984 h 2371411"/>
                    <a:gd name="connsiteX108" fmla="*/ 5255288 w 6621864"/>
                    <a:gd name="connsiteY108" fmla="*/ 2180492 h 2371411"/>
                    <a:gd name="connsiteX109" fmla="*/ 5044273 w 6621864"/>
                    <a:gd name="connsiteY109" fmla="*/ 2301072 h 2371411"/>
                    <a:gd name="connsiteX110" fmla="*/ 4983983 w 6621864"/>
                    <a:gd name="connsiteY110" fmla="*/ 2341266 h 2371411"/>
                    <a:gd name="connsiteX111" fmla="*/ 1622809 w 6621864"/>
                    <a:gd name="connsiteY111" fmla="*/ 2356338 h 2371411"/>
                    <a:gd name="connsiteX112" fmla="*/ 1552471 w 6621864"/>
                    <a:gd name="connsiteY112" fmla="*/ 2296048 h 2371411"/>
                    <a:gd name="connsiteX113" fmla="*/ 1416818 w 6621864"/>
                    <a:gd name="connsiteY113" fmla="*/ 2225710 h 2371411"/>
                    <a:gd name="connsiteX114" fmla="*/ 1301262 w 6621864"/>
                    <a:gd name="connsiteY114" fmla="*/ 2160395 h 2371411"/>
                    <a:gd name="connsiteX115" fmla="*/ 1170633 w 6621864"/>
                    <a:gd name="connsiteY115" fmla="*/ 2069960 h 2371411"/>
                    <a:gd name="connsiteX116" fmla="*/ 1075174 w 6621864"/>
                    <a:gd name="connsiteY116" fmla="*/ 1989573 h 2371411"/>
                    <a:gd name="connsiteX117" fmla="*/ 1029957 w 6621864"/>
                    <a:gd name="connsiteY117" fmla="*/ 1949380 h 2371411"/>
                    <a:gd name="connsiteX118" fmla="*/ 894304 w 6621864"/>
                    <a:gd name="connsiteY118" fmla="*/ 1848896 h 2371411"/>
                    <a:gd name="connsiteX119" fmla="*/ 808893 w 6621864"/>
                    <a:gd name="connsiteY119" fmla="*/ 1718268 h 2371411"/>
                    <a:gd name="connsiteX120" fmla="*/ 753627 w 6621864"/>
                    <a:gd name="connsiteY120" fmla="*/ 1587639 h 2371411"/>
                    <a:gd name="connsiteX121" fmla="*/ 708409 w 6621864"/>
                    <a:gd name="connsiteY121" fmla="*/ 1467059 h 2371411"/>
                    <a:gd name="connsiteX122" fmla="*/ 693337 w 6621864"/>
                    <a:gd name="connsiteY122" fmla="*/ 1381648 h 2371411"/>
                    <a:gd name="connsiteX123" fmla="*/ 688313 w 6621864"/>
                    <a:gd name="connsiteY123" fmla="*/ 1286189 h 2371411"/>
                    <a:gd name="connsiteX124" fmla="*/ 683288 w 6621864"/>
                    <a:gd name="connsiteY124" fmla="*/ 1185705 h 2371411"/>
                    <a:gd name="connsiteX125" fmla="*/ 703385 w 6621864"/>
                    <a:gd name="connsiteY125" fmla="*/ 1055077 h 2371411"/>
                    <a:gd name="connsiteX126" fmla="*/ 723482 w 6621864"/>
                    <a:gd name="connsiteY126" fmla="*/ 984738 h 2371411"/>
                    <a:gd name="connsiteX127" fmla="*/ 768699 w 6621864"/>
                    <a:gd name="connsiteY127" fmla="*/ 904351 h 2371411"/>
                    <a:gd name="connsiteX128" fmla="*/ 813917 w 6621864"/>
                    <a:gd name="connsiteY128" fmla="*/ 823965 h 2371411"/>
                    <a:gd name="connsiteX129" fmla="*/ 904352 w 6621864"/>
                    <a:gd name="connsiteY129" fmla="*/ 743578 h 2371411"/>
                    <a:gd name="connsiteX130" fmla="*/ 959618 w 6621864"/>
                    <a:gd name="connsiteY130" fmla="*/ 703384 h 2371411"/>
                    <a:gd name="connsiteX131" fmla="*/ 1009860 w 6621864"/>
                    <a:gd name="connsiteY131" fmla="*/ 658167 h 2371411"/>
                    <a:gd name="connsiteX132" fmla="*/ 1045029 w 6621864"/>
                    <a:gd name="connsiteY132" fmla="*/ 633046 h 2371411"/>
                    <a:gd name="connsiteX133" fmla="*/ 1110343 w 6621864"/>
                    <a:gd name="connsiteY133" fmla="*/ 597877 h 2371411"/>
                    <a:gd name="connsiteX134" fmla="*/ 1150537 w 6621864"/>
                    <a:gd name="connsiteY134" fmla="*/ 557683 h 2371411"/>
                    <a:gd name="connsiteX135" fmla="*/ 1170633 w 6621864"/>
                    <a:gd name="connsiteY135" fmla="*/ 512466 h 2371411"/>
                    <a:gd name="connsiteX136" fmla="*/ 1215851 w 6621864"/>
                    <a:gd name="connsiteY136" fmla="*/ 477296 h 2371411"/>
                    <a:gd name="connsiteX137" fmla="*/ 1245996 w 6621864"/>
                    <a:gd name="connsiteY137" fmla="*/ 447151 h 2371411"/>
                    <a:gd name="connsiteX138" fmla="*/ 1261069 w 6621864"/>
                    <a:gd name="connsiteY138" fmla="*/ 411982 h 2371411"/>
                    <a:gd name="connsiteX139" fmla="*/ 1281165 w 6621864"/>
                    <a:gd name="connsiteY139" fmla="*/ 326571 h 2371411"/>
                    <a:gd name="connsiteX140" fmla="*/ 1296238 w 6621864"/>
                    <a:gd name="connsiteY140" fmla="*/ 276329 h 2371411"/>
                    <a:gd name="connsiteX141" fmla="*/ 1306286 w 6621864"/>
                    <a:gd name="connsiteY141" fmla="*/ 226088 h 2371411"/>
                    <a:gd name="connsiteX142" fmla="*/ 1311310 w 6621864"/>
                    <a:gd name="connsiteY142" fmla="*/ 160773 h 2371411"/>
                    <a:gd name="connsiteX143" fmla="*/ 1321359 w 6621864"/>
                    <a:gd name="connsiteY143" fmla="*/ 125604 h 2371411"/>
                    <a:gd name="connsiteX144" fmla="*/ 1321359 w 6621864"/>
                    <a:gd name="connsiteY144" fmla="*/ 90435 h 2371411"/>
                    <a:gd name="connsiteX145" fmla="*/ 1356528 w 6621864"/>
                    <a:gd name="connsiteY145" fmla="*/ 35169 h 237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621864" h="2371411">
                      <a:moveTo>
                        <a:pt x="1356528" y="35169"/>
                      </a:moveTo>
                      <a:lnTo>
                        <a:pt x="1291214" y="45217"/>
                      </a:lnTo>
                      <a:lnTo>
                        <a:pt x="1271117" y="60290"/>
                      </a:lnTo>
                      <a:lnTo>
                        <a:pt x="1190730" y="60290"/>
                      </a:lnTo>
                      <a:lnTo>
                        <a:pt x="1125416" y="90435"/>
                      </a:lnTo>
                      <a:lnTo>
                        <a:pt x="1065126" y="125604"/>
                      </a:lnTo>
                      <a:lnTo>
                        <a:pt x="964642" y="150725"/>
                      </a:lnTo>
                      <a:lnTo>
                        <a:pt x="879231" y="170822"/>
                      </a:lnTo>
                      <a:lnTo>
                        <a:pt x="818941" y="185894"/>
                      </a:lnTo>
                      <a:lnTo>
                        <a:pt x="783772" y="205991"/>
                      </a:lnTo>
                      <a:lnTo>
                        <a:pt x="773724" y="221063"/>
                      </a:lnTo>
                      <a:lnTo>
                        <a:pt x="713433" y="251208"/>
                      </a:lnTo>
                      <a:lnTo>
                        <a:pt x="628022" y="266281"/>
                      </a:lnTo>
                      <a:lnTo>
                        <a:pt x="628022" y="291402"/>
                      </a:lnTo>
                      <a:lnTo>
                        <a:pt x="542611" y="331595"/>
                      </a:lnTo>
                      <a:lnTo>
                        <a:pt x="452176" y="381837"/>
                      </a:lnTo>
                      <a:lnTo>
                        <a:pt x="386862" y="447151"/>
                      </a:lnTo>
                      <a:lnTo>
                        <a:pt x="296427" y="497393"/>
                      </a:lnTo>
                      <a:lnTo>
                        <a:pt x="271306" y="537587"/>
                      </a:lnTo>
                      <a:lnTo>
                        <a:pt x="241161" y="567732"/>
                      </a:lnTo>
                      <a:lnTo>
                        <a:pt x="205992" y="592852"/>
                      </a:lnTo>
                      <a:lnTo>
                        <a:pt x="160774" y="628022"/>
                      </a:lnTo>
                      <a:lnTo>
                        <a:pt x="120581" y="673239"/>
                      </a:lnTo>
                      <a:lnTo>
                        <a:pt x="105508" y="743578"/>
                      </a:lnTo>
                      <a:lnTo>
                        <a:pt x="65315" y="823965"/>
                      </a:lnTo>
                      <a:lnTo>
                        <a:pt x="45218" y="864158"/>
                      </a:lnTo>
                      <a:lnTo>
                        <a:pt x="25121" y="934496"/>
                      </a:lnTo>
                      <a:lnTo>
                        <a:pt x="5025" y="1004835"/>
                      </a:lnTo>
                      <a:lnTo>
                        <a:pt x="0" y="1075173"/>
                      </a:lnTo>
                      <a:lnTo>
                        <a:pt x="10049" y="1175657"/>
                      </a:lnTo>
                      <a:lnTo>
                        <a:pt x="10049" y="1240971"/>
                      </a:lnTo>
                      <a:lnTo>
                        <a:pt x="10049" y="1311310"/>
                      </a:lnTo>
                      <a:lnTo>
                        <a:pt x="20097" y="1366576"/>
                      </a:lnTo>
                      <a:lnTo>
                        <a:pt x="40194" y="1431890"/>
                      </a:lnTo>
                      <a:lnTo>
                        <a:pt x="90436" y="1462035"/>
                      </a:lnTo>
                      <a:lnTo>
                        <a:pt x="125605" y="1502228"/>
                      </a:lnTo>
                      <a:lnTo>
                        <a:pt x="175847" y="1592663"/>
                      </a:lnTo>
                      <a:lnTo>
                        <a:pt x="231113" y="1683099"/>
                      </a:lnTo>
                      <a:lnTo>
                        <a:pt x="246185" y="1778558"/>
                      </a:lnTo>
                      <a:lnTo>
                        <a:pt x="226088" y="1808703"/>
                      </a:lnTo>
                      <a:lnTo>
                        <a:pt x="311499" y="1949380"/>
                      </a:lnTo>
                      <a:lnTo>
                        <a:pt x="381838" y="2044839"/>
                      </a:lnTo>
                      <a:lnTo>
                        <a:pt x="572757" y="2286000"/>
                      </a:lnTo>
                      <a:lnTo>
                        <a:pt x="673240" y="2371411"/>
                      </a:lnTo>
                      <a:lnTo>
                        <a:pt x="5928528" y="2371411"/>
                      </a:lnTo>
                      <a:lnTo>
                        <a:pt x="6129495" y="2160395"/>
                      </a:lnTo>
                      <a:lnTo>
                        <a:pt x="6310365" y="1949380"/>
                      </a:lnTo>
                      <a:lnTo>
                        <a:pt x="6430946" y="1743389"/>
                      </a:lnTo>
                      <a:lnTo>
                        <a:pt x="6506308" y="1592663"/>
                      </a:lnTo>
                      <a:lnTo>
                        <a:pt x="6561574" y="1477107"/>
                      </a:lnTo>
                      <a:lnTo>
                        <a:pt x="6571622" y="1351503"/>
                      </a:lnTo>
                      <a:lnTo>
                        <a:pt x="6561574" y="1266092"/>
                      </a:lnTo>
                      <a:lnTo>
                        <a:pt x="6576647" y="1220874"/>
                      </a:lnTo>
                      <a:lnTo>
                        <a:pt x="6596743" y="1170633"/>
                      </a:lnTo>
                      <a:lnTo>
                        <a:pt x="6621864" y="1140488"/>
                      </a:lnTo>
                      <a:lnTo>
                        <a:pt x="6616840" y="1014883"/>
                      </a:lnTo>
                      <a:lnTo>
                        <a:pt x="6596743" y="919424"/>
                      </a:lnTo>
                      <a:lnTo>
                        <a:pt x="6576647" y="839037"/>
                      </a:lnTo>
                      <a:lnTo>
                        <a:pt x="6551526" y="728505"/>
                      </a:lnTo>
                      <a:lnTo>
                        <a:pt x="6516357" y="683288"/>
                      </a:lnTo>
                      <a:lnTo>
                        <a:pt x="6496260" y="638070"/>
                      </a:lnTo>
                      <a:lnTo>
                        <a:pt x="6415873" y="572756"/>
                      </a:lnTo>
                      <a:lnTo>
                        <a:pt x="6375680" y="527538"/>
                      </a:lnTo>
                      <a:lnTo>
                        <a:pt x="6335486" y="487345"/>
                      </a:lnTo>
                      <a:lnTo>
                        <a:pt x="6300317" y="442127"/>
                      </a:lnTo>
                      <a:lnTo>
                        <a:pt x="6260124" y="427055"/>
                      </a:lnTo>
                      <a:lnTo>
                        <a:pt x="6209882" y="381837"/>
                      </a:lnTo>
                      <a:lnTo>
                        <a:pt x="6189785" y="381837"/>
                      </a:lnTo>
                      <a:lnTo>
                        <a:pt x="6139543" y="321547"/>
                      </a:lnTo>
                      <a:lnTo>
                        <a:pt x="6054132" y="281354"/>
                      </a:lnTo>
                      <a:lnTo>
                        <a:pt x="5968721" y="261257"/>
                      </a:lnTo>
                      <a:lnTo>
                        <a:pt x="5888335" y="211015"/>
                      </a:lnTo>
                      <a:lnTo>
                        <a:pt x="5797899" y="180870"/>
                      </a:lnTo>
                      <a:lnTo>
                        <a:pt x="5752682" y="160773"/>
                      </a:lnTo>
                      <a:lnTo>
                        <a:pt x="5707464" y="130628"/>
                      </a:lnTo>
                      <a:lnTo>
                        <a:pt x="5612005" y="100483"/>
                      </a:lnTo>
                      <a:lnTo>
                        <a:pt x="5591908" y="90435"/>
                      </a:lnTo>
                      <a:lnTo>
                        <a:pt x="5476352" y="50241"/>
                      </a:lnTo>
                      <a:lnTo>
                        <a:pt x="5340699" y="25121"/>
                      </a:lnTo>
                      <a:lnTo>
                        <a:pt x="5270361" y="5024"/>
                      </a:lnTo>
                      <a:lnTo>
                        <a:pt x="5230168" y="0"/>
                      </a:lnTo>
                      <a:lnTo>
                        <a:pt x="5240216" y="45217"/>
                      </a:lnTo>
                      <a:lnTo>
                        <a:pt x="5270361" y="110532"/>
                      </a:lnTo>
                      <a:lnTo>
                        <a:pt x="5290458" y="180870"/>
                      </a:lnTo>
                      <a:lnTo>
                        <a:pt x="5310554" y="241160"/>
                      </a:lnTo>
                      <a:lnTo>
                        <a:pt x="5330651" y="316523"/>
                      </a:lnTo>
                      <a:lnTo>
                        <a:pt x="5350748" y="356716"/>
                      </a:lnTo>
                      <a:lnTo>
                        <a:pt x="5380893" y="427055"/>
                      </a:lnTo>
                      <a:lnTo>
                        <a:pt x="5436159" y="462224"/>
                      </a:lnTo>
                      <a:lnTo>
                        <a:pt x="5466304" y="517490"/>
                      </a:lnTo>
                      <a:lnTo>
                        <a:pt x="5526594" y="547635"/>
                      </a:lnTo>
                      <a:lnTo>
                        <a:pt x="5617029" y="607925"/>
                      </a:lnTo>
                      <a:lnTo>
                        <a:pt x="5692392" y="678263"/>
                      </a:lnTo>
                      <a:lnTo>
                        <a:pt x="5772779" y="768699"/>
                      </a:lnTo>
                      <a:lnTo>
                        <a:pt x="5848141" y="884255"/>
                      </a:lnTo>
                      <a:lnTo>
                        <a:pt x="5898383" y="959617"/>
                      </a:lnTo>
                      <a:lnTo>
                        <a:pt x="5913455" y="1034980"/>
                      </a:lnTo>
                      <a:lnTo>
                        <a:pt x="5933552" y="1150536"/>
                      </a:lnTo>
                      <a:lnTo>
                        <a:pt x="5933552" y="1301261"/>
                      </a:lnTo>
                      <a:lnTo>
                        <a:pt x="5918480" y="1416817"/>
                      </a:lnTo>
                      <a:lnTo>
                        <a:pt x="5903407" y="1487156"/>
                      </a:lnTo>
                      <a:lnTo>
                        <a:pt x="5868238" y="1557494"/>
                      </a:lnTo>
                      <a:lnTo>
                        <a:pt x="5833069" y="1657978"/>
                      </a:lnTo>
                      <a:lnTo>
                        <a:pt x="5792875" y="1743389"/>
                      </a:lnTo>
                      <a:lnTo>
                        <a:pt x="5722537" y="1823776"/>
                      </a:lnTo>
                      <a:lnTo>
                        <a:pt x="5662247" y="1894114"/>
                      </a:lnTo>
                      <a:lnTo>
                        <a:pt x="5541666" y="1989573"/>
                      </a:lnTo>
                      <a:lnTo>
                        <a:pt x="5431135" y="2074984"/>
                      </a:lnTo>
                      <a:lnTo>
                        <a:pt x="5255288" y="2180492"/>
                      </a:lnTo>
                      <a:lnTo>
                        <a:pt x="5044273" y="2301072"/>
                      </a:lnTo>
                      <a:lnTo>
                        <a:pt x="4983983" y="2341266"/>
                      </a:lnTo>
                      <a:lnTo>
                        <a:pt x="1622809" y="2356338"/>
                      </a:lnTo>
                      <a:lnTo>
                        <a:pt x="1552471" y="2296048"/>
                      </a:lnTo>
                      <a:lnTo>
                        <a:pt x="1416818" y="2225710"/>
                      </a:lnTo>
                      <a:lnTo>
                        <a:pt x="1301262" y="2160395"/>
                      </a:lnTo>
                      <a:lnTo>
                        <a:pt x="1170633" y="2069960"/>
                      </a:lnTo>
                      <a:lnTo>
                        <a:pt x="1075174" y="1989573"/>
                      </a:lnTo>
                      <a:lnTo>
                        <a:pt x="1029957" y="1949380"/>
                      </a:lnTo>
                      <a:lnTo>
                        <a:pt x="894304" y="1848896"/>
                      </a:lnTo>
                      <a:lnTo>
                        <a:pt x="808893" y="1718268"/>
                      </a:lnTo>
                      <a:lnTo>
                        <a:pt x="753627" y="1587639"/>
                      </a:lnTo>
                      <a:lnTo>
                        <a:pt x="708409" y="1467059"/>
                      </a:lnTo>
                      <a:lnTo>
                        <a:pt x="693337" y="1381648"/>
                      </a:lnTo>
                      <a:lnTo>
                        <a:pt x="688313" y="1286189"/>
                      </a:lnTo>
                      <a:lnTo>
                        <a:pt x="683288" y="1185705"/>
                      </a:lnTo>
                      <a:lnTo>
                        <a:pt x="703385" y="1055077"/>
                      </a:lnTo>
                      <a:lnTo>
                        <a:pt x="723482" y="984738"/>
                      </a:lnTo>
                      <a:lnTo>
                        <a:pt x="768699" y="904351"/>
                      </a:lnTo>
                      <a:lnTo>
                        <a:pt x="813917" y="823965"/>
                      </a:lnTo>
                      <a:lnTo>
                        <a:pt x="904352" y="743578"/>
                      </a:lnTo>
                      <a:lnTo>
                        <a:pt x="959618" y="703384"/>
                      </a:lnTo>
                      <a:lnTo>
                        <a:pt x="1009860" y="658167"/>
                      </a:lnTo>
                      <a:lnTo>
                        <a:pt x="1045029" y="633046"/>
                      </a:lnTo>
                      <a:lnTo>
                        <a:pt x="1110343" y="597877"/>
                      </a:lnTo>
                      <a:lnTo>
                        <a:pt x="1150537" y="557683"/>
                      </a:lnTo>
                      <a:lnTo>
                        <a:pt x="1170633" y="512466"/>
                      </a:lnTo>
                      <a:lnTo>
                        <a:pt x="1215851" y="477296"/>
                      </a:lnTo>
                      <a:lnTo>
                        <a:pt x="1245996" y="447151"/>
                      </a:lnTo>
                      <a:lnTo>
                        <a:pt x="1261069" y="411982"/>
                      </a:lnTo>
                      <a:lnTo>
                        <a:pt x="1281165" y="326571"/>
                      </a:lnTo>
                      <a:lnTo>
                        <a:pt x="1296238" y="276329"/>
                      </a:lnTo>
                      <a:lnTo>
                        <a:pt x="1306286" y="226088"/>
                      </a:lnTo>
                      <a:lnTo>
                        <a:pt x="1311310" y="160773"/>
                      </a:lnTo>
                      <a:lnTo>
                        <a:pt x="1321359" y="125604"/>
                      </a:lnTo>
                      <a:lnTo>
                        <a:pt x="1321359" y="90435"/>
                      </a:lnTo>
                      <a:lnTo>
                        <a:pt x="1356528" y="35169"/>
                      </a:lnTo>
                      <a:close/>
                    </a:path>
                  </a:pathLst>
                </a:cu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grpSp>
            <p:nvGrpSpPr>
              <p:cNvPr id="111" name="Group 110">
                <a:extLst>
                  <a:ext uri="{FF2B5EF4-FFF2-40B4-BE49-F238E27FC236}">
                    <a16:creationId xmlns:a16="http://schemas.microsoft.com/office/drawing/2014/main" id="{9836758D-6D0D-36DA-2CB8-BE25E3CC0927}"/>
                  </a:ext>
                </a:extLst>
              </p:cNvPr>
              <p:cNvGrpSpPr/>
              <p:nvPr/>
            </p:nvGrpSpPr>
            <p:grpSpPr>
              <a:xfrm>
                <a:off x="1066068" y="3526514"/>
                <a:ext cx="3262406" cy="1252573"/>
                <a:chOff x="1306914" y="3405723"/>
                <a:chExt cx="3894019" cy="1314801"/>
              </a:xfrm>
            </p:grpSpPr>
            <p:sp>
              <p:nvSpPr>
                <p:cNvPr id="131" name="Freeform 13">
                  <a:extLst>
                    <a:ext uri="{FF2B5EF4-FFF2-40B4-BE49-F238E27FC236}">
                      <a16:creationId xmlns:a16="http://schemas.microsoft.com/office/drawing/2014/main" id="{CEFD7140-9DFA-89EE-9999-26714D3AC0DB}"/>
                    </a:ext>
                  </a:extLst>
                </p:cNvPr>
                <p:cNvSpPr/>
                <p:nvPr/>
              </p:nvSpPr>
              <p:spPr>
                <a:xfrm>
                  <a:off x="1306914" y="3470844"/>
                  <a:ext cx="1345207" cy="1249680"/>
                </a:xfrm>
                <a:custGeom>
                  <a:avLst/>
                  <a:gdLst>
                    <a:gd name="connsiteX0" fmla="*/ 394362 w 1811466"/>
                    <a:gd name="connsiteY0" fmla="*/ 0 h 1746461"/>
                    <a:gd name="connsiteX1" fmla="*/ 359693 w 1811466"/>
                    <a:gd name="connsiteY1" fmla="*/ 112675 h 1746461"/>
                    <a:gd name="connsiteX2" fmla="*/ 303356 w 1811466"/>
                    <a:gd name="connsiteY2" fmla="*/ 229683 h 1746461"/>
                    <a:gd name="connsiteX3" fmla="*/ 277354 w 1811466"/>
                    <a:gd name="connsiteY3" fmla="*/ 346692 h 1746461"/>
                    <a:gd name="connsiteX4" fmla="*/ 255685 w 1811466"/>
                    <a:gd name="connsiteY4" fmla="*/ 468034 h 1746461"/>
                    <a:gd name="connsiteX5" fmla="*/ 247018 w 1811466"/>
                    <a:gd name="connsiteY5" fmla="*/ 598044 h 1746461"/>
                    <a:gd name="connsiteX6" fmla="*/ 286021 w 1811466"/>
                    <a:gd name="connsiteY6" fmla="*/ 710718 h 1746461"/>
                    <a:gd name="connsiteX7" fmla="*/ 325024 w 1811466"/>
                    <a:gd name="connsiteY7" fmla="*/ 840728 h 1746461"/>
                    <a:gd name="connsiteX8" fmla="*/ 385695 w 1811466"/>
                    <a:gd name="connsiteY8" fmla="*/ 957736 h 1746461"/>
                    <a:gd name="connsiteX9" fmla="*/ 476702 w 1811466"/>
                    <a:gd name="connsiteY9" fmla="*/ 1066078 h 1746461"/>
                    <a:gd name="connsiteX10" fmla="*/ 567708 w 1811466"/>
                    <a:gd name="connsiteY10" fmla="*/ 1161418 h 1746461"/>
                    <a:gd name="connsiteX11" fmla="*/ 715052 w 1811466"/>
                    <a:gd name="connsiteY11" fmla="*/ 1274093 h 1746461"/>
                    <a:gd name="connsiteX12" fmla="*/ 875397 w 1811466"/>
                    <a:gd name="connsiteY12" fmla="*/ 1404102 h 1746461"/>
                    <a:gd name="connsiteX13" fmla="*/ 1087746 w 1811466"/>
                    <a:gd name="connsiteY13" fmla="*/ 1512444 h 1746461"/>
                    <a:gd name="connsiteX14" fmla="*/ 1308762 w 1811466"/>
                    <a:gd name="connsiteY14" fmla="*/ 1607784 h 1746461"/>
                    <a:gd name="connsiteX15" fmla="*/ 1499443 w 1811466"/>
                    <a:gd name="connsiteY15" fmla="*/ 1672789 h 1746461"/>
                    <a:gd name="connsiteX16" fmla="*/ 1586116 w 1811466"/>
                    <a:gd name="connsiteY16" fmla="*/ 1694457 h 1746461"/>
                    <a:gd name="connsiteX17" fmla="*/ 1759462 w 1811466"/>
                    <a:gd name="connsiteY17" fmla="*/ 1733460 h 1746461"/>
                    <a:gd name="connsiteX18" fmla="*/ 1811466 w 1811466"/>
                    <a:gd name="connsiteY18" fmla="*/ 1746461 h 1746461"/>
                    <a:gd name="connsiteX19" fmla="*/ 1534112 w 1811466"/>
                    <a:gd name="connsiteY19" fmla="*/ 1746461 h 1746461"/>
                    <a:gd name="connsiteX20" fmla="*/ 1200421 w 1811466"/>
                    <a:gd name="connsiteY20" fmla="*/ 1746461 h 1746461"/>
                    <a:gd name="connsiteX21" fmla="*/ 983739 w 1811466"/>
                    <a:gd name="connsiteY21" fmla="*/ 1746461 h 1746461"/>
                    <a:gd name="connsiteX22" fmla="*/ 853729 w 1811466"/>
                    <a:gd name="connsiteY22" fmla="*/ 1681456 h 1746461"/>
                    <a:gd name="connsiteX23" fmla="*/ 650048 w 1811466"/>
                    <a:gd name="connsiteY23" fmla="*/ 1555780 h 1746461"/>
                    <a:gd name="connsiteX24" fmla="*/ 507037 w 1811466"/>
                    <a:gd name="connsiteY24" fmla="*/ 1464773 h 1746461"/>
                    <a:gd name="connsiteX25" fmla="*/ 394362 w 1811466"/>
                    <a:gd name="connsiteY25" fmla="*/ 1378100 h 1746461"/>
                    <a:gd name="connsiteX26" fmla="*/ 346692 w 1811466"/>
                    <a:gd name="connsiteY26" fmla="*/ 1334764 h 1746461"/>
                    <a:gd name="connsiteX27" fmla="*/ 242685 w 1811466"/>
                    <a:gd name="connsiteY27" fmla="*/ 1239424 h 1746461"/>
                    <a:gd name="connsiteX28" fmla="*/ 160345 w 1811466"/>
                    <a:gd name="connsiteY28" fmla="*/ 1100747 h 1746461"/>
                    <a:gd name="connsiteX29" fmla="*/ 60671 w 1811466"/>
                    <a:gd name="connsiteY29" fmla="*/ 940402 h 1746461"/>
                    <a:gd name="connsiteX30" fmla="*/ 21668 w 1811466"/>
                    <a:gd name="connsiteY30" fmla="*/ 801725 h 1746461"/>
                    <a:gd name="connsiteX31" fmla="*/ 0 w 1811466"/>
                    <a:gd name="connsiteY31" fmla="*/ 624045 h 1746461"/>
                    <a:gd name="connsiteX32" fmla="*/ 4334 w 1811466"/>
                    <a:gd name="connsiteY32" fmla="*/ 520038 h 1746461"/>
                    <a:gd name="connsiteX33" fmla="*/ 26002 w 1811466"/>
                    <a:gd name="connsiteY33" fmla="*/ 394362 h 1746461"/>
                    <a:gd name="connsiteX34" fmla="*/ 78006 w 1811466"/>
                    <a:gd name="connsiteY34" fmla="*/ 299022 h 1746461"/>
                    <a:gd name="connsiteX35" fmla="*/ 121342 w 1811466"/>
                    <a:gd name="connsiteY35" fmla="*/ 225350 h 1746461"/>
                    <a:gd name="connsiteX36" fmla="*/ 173346 w 1811466"/>
                    <a:gd name="connsiteY36" fmla="*/ 156011 h 1746461"/>
                    <a:gd name="connsiteX37" fmla="*/ 277354 w 1811466"/>
                    <a:gd name="connsiteY37" fmla="*/ 78006 h 1746461"/>
                    <a:gd name="connsiteX38" fmla="*/ 394362 w 1811466"/>
                    <a:gd name="connsiteY38" fmla="*/ 0 h 17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1466" h="1746461">
                      <a:moveTo>
                        <a:pt x="394362" y="0"/>
                      </a:moveTo>
                      <a:lnTo>
                        <a:pt x="359693" y="112675"/>
                      </a:lnTo>
                      <a:lnTo>
                        <a:pt x="303356" y="229683"/>
                      </a:lnTo>
                      <a:lnTo>
                        <a:pt x="277354" y="346692"/>
                      </a:lnTo>
                      <a:lnTo>
                        <a:pt x="255685" y="468034"/>
                      </a:lnTo>
                      <a:lnTo>
                        <a:pt x="247018" y="598044"/>
                      </a:lnTo>
                      <a:lnTo>
                        <a:pt x="286021" y="710718"/>
                      </a:lnTo>
                      <a:lnTo>
                        <a:pt x="325024" y="840728"/>
                      </a:lnTo>
                      <a:lnTo>
                        <a:pt x="385695" y="957736"/>
                      </a:lnTo>
                      <a:lnTo>
                        <a:pt x="476702" y="1066078"/>
                      </a:lnTo>
                      <a:lnTo>
                        <a:pt x="567708" y="1161418"/>
                      </a:lnTo>
                      <a:lnTo>
                        <a:pt x="715052" y="1274093"/>
                      </a:lnTo>
                      <a:lnTo>
                        <a:pt x="875397" y="1404102"/>
                      </a:lnTo>
                      <a:lnTo>
                        <a:pt x="1087746" y="1512444"/>
                      </a:lnTo>
                      <a:lnTo>
                        <a:pt x="1308762" y="1607784"/>
                      </a:lnTo>
                      <a:lnTo>
                        <a:pt x="1499443" y="1672789"/>
                      </a:lnTo>
                      <a:lnTo>
                        <a:pt x="1586116" y="1694457"/>
                      </a:lnTo>
                      <a:lnTo>
                        <a:pt x="1759462" y="1733460"/>
                      </a:lnTo>
                      <a:lnTo>
                        <a:pt x="1811466" y="1746461"/>
                      </a:lnTo>
                      <a:lnTo>
                        <a:pt x="1534112" y="1746461"/>
                      </a:lnTo>
                      <a:lnTo>
                        <a:pt x="1200421" y="1746461"/>
                      </a:lnTo>
                      <a:lnTo>
                        <a:pt x="983739" y="1746461"/>
                      </a:lnTo>
                      <a:lnTo>
                        <a:pt x="853729" y="1681456"/>
                      </a:lnTo>
                      <a:lnTo>
                        <a:pt x="650048" y="1555780"/>
                      </a:lnTo>
                      <a:lnTo>
                        <a:pt x="507037" y="1464773"/>
                      </a:lnTo>
                      <a:lnTo>
                        <a:pt x="394362" y="1378100"/>
                      </a:lnTo>
                      <a:lnTo>
                        <a:pt x="346692" y="1334764"/>
                      </a:lnTo>
                      <a:lnTo>
                        <a:pt x="242685" y="1239424"/>
                      </a:lnTo>
                      <a:lnTo>
                        <a:pt x="160345" y="1100747"/>
                      </a:lnTo>
                      <a:lnTo>
                        <a:pt x="60671" y="940402"/>
                      </a:lnTo>
                      <a:lnTo>
                        <a:pt x="21668" y="801725"/>
                      </a:lnTo>
                      <a:lnTo>
                        <a:pt x="0" y="624045"/>
                      </a:lnTo>
                      <a:lnTo>
                        <a:pt x="4334" y="520038"/>
                      </a:lnTo>
                      <a:lnTo>
                        <a:pt x="26002" y="394362"/>
                      </a:lnTo>
                      <a:lnTo>
                        <a:pt x="78006" y="299022"/>
                      </a:lnTo>
                      <a:lnTo>
                        <a:pt x="121342" y="225350"/>
                      </a:lnTo>
                      <a:lnTo>
                        <a:pt x="173346" y="156011"/>
                      </a:lnTo>
                      <a:lnTo>
                        <a:pt x="277354" y="78006"/>
                      </a:lnTo>
                      <a:lnTo>
                        <a:pt x="394362" y="0"/>
                      </a:lnTo>
                      <a:close/>
                    </a:path>
                  </a:pathLst>
                </a:cu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132" name="Freeform 16">
                  <a:extLst>
                    <a:ext uri="{FF2B5EF4-FFF2-40B4-BE49-F238E27FC236}">
                      <a16:creationId xmlns:a16="http://schemas.microsoft.com/office/drawing/2014/main" id="{C7BCDFD8-E89F-8173-302C-9BA80EC02564}"/>
                    </a:ext>
                  </a:extLst>
                </p:cNvPr>
                <p:cNvSpPr/>
                <p:nvPr/>
              </p:nvSpPr>
              <p:spPr>
                <a:xfrm>
                  <a:off x="3862163" y="3405723"/>
                  <a:ext cx="1338770" cy="1314800"/>
                </a:xfrm>
                <a:custGeom>
                  <a:avLst/>
                  <a:gdLst>
                    <a:gd name="connsiteX0" fmla="*/ 0 w 1802798"/>
                    <a:gd name="connsiteY0" fmla="*/ 1828800 h 1837468"/>
                    <a:gd name="connsiteX1" fmla="*/ 329357 w 1802798"/>
                    <a:gd name="connsiteY1" fmla="*/ 1733460 h 1837468"/>
                    <a:gd name="connsiteX2" fmla="*/ 572041 w 1802798"/>
                    <a:gd name="connsiteY2" fmla="*/ 1638120 h 1837468"/>
                    <a:gd name="connsiteX3" fmla="*/ 797391 w 1802798"/>
                    <a:gd name="connsiteY3" fmla="*/ 1516778 h 1837468"/>
                    <a:gd name="connsiteX4" fmla="*/ 1001073 w 1802798"/>
                    <a:gd name="connsiteY4" fmla="*/ 1399769 h 1837468"/>
                    <a:gd name="connsiteX5" fmla="*/ 1152750 w 1802798"/>
                    <a:gd name="connsiteY5" fmla="*/ 1274093 h 1837468"/>
                    <a:gd name="connsiteX6" fmla="*/ 1278426 w 1802798"/>
                    <a:gd name="connsiteY6" fmla="*/ 1174419 h 1837468"/>
                    <a:gd name="connsiteX7" fmla="*/ 1356432 w 1802798"/>
                    <a:gd name="connsiteY7" fmla="*/ 1044410 h 1837468"/>
                    <a:gd name="connsiteX8" fmla="*/ 1421437 w 1802798"/>
                    <a:gd name="connsiteY8" fmla="*/ 936069 h 1837468"/>
                    <a:gd name="connsiteX9" fmla="*/ 1464773 w 1802798"/>
                    <a:gd name="connsiteY9" fmla="*/ 849396 h 1837468"/>
                    <a:gd name="connsiteX10" fmla="*/ 1499442 w 1802798"/>
                    <a:gd name="connsiteY10" fmla="*/ 719386 h 1837468"/>
                    <a:gd name="connsiteX11" fmla="*/ 1508110 w 1802798"/>
                    <a:gd name="connsiteY11" fmla="*/ 606711 h 1837468"/>
                    <a:gd name="connsiteX12" fmla="*/ 1499442 w 1802798"/>
                    <a:gd name="connsiteY12" fmla="*/ 515705 h 1837468"/>
                    <a:gd name="connsiteX13" fmla="*/ 1477774 w 1802798"/>
                    <a:gd name="connsiteY13" fmla="*/ 424698 h 1837468"/>
                    <a:gd name="connsiteX14" fmla="*/ 1460439 w 1802798"/>
                    <a:gd name="connsiteY14" fmla="*/ 368360 h 1837468"/>
                    <a:gd name="connsiteX15" fmla="*/ 1469107 w 1802798"/>
                    <a:gd name="connsiteY15" fmla="*/ 307689 h 1837468"/>
                    <a:gd name="connsiteX16" fmla="*/ 1469107 w 1802798"/>
                    <a:gd name="connsiteY16" fmla="*/ 238351 h 1837468"/>
                    <a:gd name="connsiteX17" fmla="*/ 1451772 w 1802798"/>
                    <a:gd name="connsiteY17" fmla="*/ 173346 h 1837468"/>
                    <a:gd name="connsiteX18" fmla="*/ 1421437 w 1802798"/>
                    <a:gd name="connsiteY18" fmla="*/ 112675 h 1837468"/>
                    <a:gd name="connsiteX19" fmla="*/ 1386767 w 1802798"/>
                    <a:gd name="connsiteY19" fmla="*/ 56338 h 1837468"/>
                    <a:gd name="connsiteX20" fmla="*/ 1360766 w 1802798"/>
                    <a:gd name="connsiteY20" fmla="*/ 13001 h 1837468"/>
                    <a:gd name="connsiteX21" fmla="*/ 1347765 w 1802798"/>
                    <a:gd name="connsiteY21" fmla="*/ 0 h 1837468"/>
                    <a:gd name="connsiteX22" fmla="*/ 1404102 w 1802798"/>
                    <a:gd name="connsiteY22" fmla="*/ 21669 h 1837468"/>
                    <a:gd name="connsiteX23" fmla="*/ 1460439 w 1802798"/>
                    <a:gd name="connsiteY23" fmla="*/ 65005 h 1837468"/>
                    <a:gd name="connsiteX24" fmla="*/ 1547112 w 1802798"/>
                    <a:gd name="connsiteY24" fmla="*/ 134343 h 1837468"/>
                    <a:gd name="connsiteX25" fmla="*/ 1651120 w 1802798"/>
                    <a:gd name="connsiteY25" fmla="*/ 251352 h 1837468"/>
                    <a:gd name="connsiteX26" fmla="*/ 1724792 w 1802798"/>
                    <a:gd name="connsiteY26" fmla="*/ 368360 h 1837468"/>
                    <a:gd name="connsiteX27" fmla="*/ 1772462 w 1802798"/>
                    <a:gd name="connsiteY27" fmla="*/ 455033 h 1837468"/>
                    <a:gd name="connsiteX28" fmla="*/ 1789797 w 1802798"/>
                    <a:gd name="connsiteY28" fmla="*/ 550374 h 1837468"/>
                    <a:gd name="connsiteX29" fmla="*/ 1802798 w 1802798"/>
                    <a:gd name="connsiteY29" fmla="*/ 658715 h 1837468"/>
                    <a:gd name="connsiteX30" fmla="*/ 1802798 w 1802798"/>
                    <a:gd name="connsiteY30" fmla="*/ 741054 h 1837468"/>
                    <a:gd name="connsiteX31" fmla="*/ 1802798 w 1802798"/>
                    <a:gd name="connsiteY31" fmla="*/ 801725 h 1837468"/>
                    <a:gd name="connsiteX32" fmla="*/ 1785463 w 1802798"/>
                    <a:gd name="connsiteY32" fmla="*/ 858063 h 1837468"/>
                    <a:gd name="connsiteX33" fmla="*/ 1763795 w 1802798"/>
                    <a:gd name="connsiteY33" fmla="*/ 931735 h 1837468"/>
                    <a:gd name="connsiteX34" fmla="*/ 1750794 w 1802798"/>
                    <a:gd name="connsiteY34" fmla="*/ 992406 h 1837468"/>
                    <a:gd name="connsiteX35" fmla="*/ 1720458 w 1802798"/>
                    <a:gd name="connsiteY35" fmla="*/ 1079079 h 1837468"/>
                    <a:gd name="connsiteX36" fmla="*/ 1668455 w 1802798"/>
                    <a:gd name="connsiteY36" fmla="*/ 1165752 h 1837468"/>
                    <a:gd name="connsiteX37" fmla="*/ 1612117 w 1802798"/>
                    <a:gd name="connsiteY37" fmla="*/ 1239424 h 1837468"/>
                    <a:gd name="connsiteX38" fmla="*/ 1538445 w 1802798"/>
                    <a:gd name="connsiteY38" fmla="*/ 1330431 h 1837468"/>
                    <a:gd name="connsiteX39" fmla="*/ 1486441 w 1802798"/>
                    <a:gd name="connsiteY39" fmla="*/ 1373767 h 1837468"/>
                    <a:gd name="connsiteX40" fmla="*/ 1408436 w 1802798"/>
                    <a:gd name="connsiteY40" fmla="*/ 1447439 h 1837468"/>
                    <a:gd name="connsiteX41" fmla="*/ 1339097 w 1802798"/>
                    <a:gd name="connsiteY41" fmla="*/ 1503777 h 1837468"/>
                    <a:gd name="connsiteX42" fmla="*/ 1217755 w 1802798"/>
                    <a:gd name="connsiteY42" fmla="*/ 1581782 h 1837468"/>
                    <a:gd name="connsiteX43" fmla="*/ 1105080 w 1802798"/>
                    <a:gd name="connsiteY43" fmla="*/ 1659788 h 1837468"/>
                    <a:gd name="connsiteX44" fmla="*/ 953403 w 1802798"/>
                    <a:gd name="connsiteY44" fmla="*/ 1737794 h 1837468"/>
                    <a:gd name="connsiteX45" fmla="*/ 836394 w 1802798"/>
                    <a:gd name="connsiteY45" fmla="*/ 1802798 h 1837468"/>
                    <a:gd name="connsiteX46" fmla="*/ 780057 w 1802798"/>
                    <a:gd name="connsiteY46" fmla="*/ 1824467 h 1837468"/>
                    <a:gd name="connsiteX47" fmla="*/ 745387 w 1802798"/>
                    <a:gd name="connsiteY47" fmla="*/ 1837468 h 1837468"/>
                    <a:gd name="connsiteX48" fmla="*/ 0 w 1802798"/>
                    <a:gd name="connsiteY48" fmla="*/ 1828800 h 183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02798" h="1837468">
                      <a:moveTo>
                        <a:pt x="0" y="1828800"/>
                      </a:moveTo>
                      <a:lnTo>
                        <a:pt x="329357" y="1733460"/>
                      </a:lnTo>
                      <a:lnTo>
                        <a:pt x="572041" y="1638120"/>
                      </a:lnTo>
                      <a:lnTo>
                        <a:pt x="797391" y="1516778"/>
                      </a:lnTo>
                      <a:lnTo>
                        <a:pt x="1001073" y="1399769"/>
                      </a:lnTo>
                      <a:lnTo>
                        <a:pt x="1152750" y="1274093"/>
                      </a:lnTo>
                      <a:lnTo>
                        <a:pt x="1278426" y="1174419"/>
                      </a:lnTo>
                      <a:lnTo>
                        <a:pt x="1356432" y="1044410"/>
                      </a:lnTo>
                      <a:lnTo>
                        <a:pt x="1421437" y="936069"/>
                      </a:lnTo>
                      <a:lnTo>
                        <a:pt x="1464773" y="849396"/>
                      </a:lnTo>
                      <a:lnTo>
                        <a:pt x="1499442" y="719386"/>
                      </a:lnTo>
                      <a:lnTo>
                        <a:pt x="1508110" y="606711"/>
                      </a:lnTo>
                      <a:lnTo>
                        <a:pt x="1499442" y="515705"/>
                      </a:lnTo>
                      <a:lnTo>
                        <a:pt x="1477774" y="424698"/>
                      </a:lnTo>
                      <a:lnTo>
                        <a:pt x="1460439" y="368360"/>
                      </a:lnTo>
                      <a:lnTo>
                        <a:pt x="1469107" y="307689"/>
                      </a:lnTo>
                      <a:lnTo>
                        <a:pt x="1469107" y="238351"/>
                      </a:lnTo>
                      <a:lnTo>
                        <a:pt x="1451772" y="173346"/>
                      </a:lnTo>
                      <a:lnTo>
                        <a:pt x="1421437" y="112675"/>
                      </a:lnTo>
                      <a:lnTo>
                        <a:pt x="1386767" y="56338"/>
                      </a:lnTo>
                      <a:lnTo>
                        <a:pt x="1360766" y="13001"/>
                      </a:lnTo>
                      <a:lnTo>
                        <a:pt x="1347765" y="0"/>
                      </a:lnTo>
                      <a:lnTo>
                        <a:pt x="1404102" y="21669"/>
                      </a:lnTo>
                      <a:lnTo>
                        <a:pt x="1460439" y="65005"/>
                      </a:lnTo>
                      <a:lnTo>
                        <a:pt x="1547112" y="134343"/>
                      </a:lnTo>
                      <a:lnTo>
                        <a:pt x="1651120" y="251352"/>
                      </a:lnTo>
                      <a:lnTo>
                        <a:pt x="1724792" y="368360"/>
                      </a:lnTo>
                      <a:lnTo>
                        <a:pt x="1772462" y="455033"/>
                      </a:lnTo>
                      <a:lnTo>
                        <a:pt x="1789797" y="550374"/>
                      </a:lnTo>
                      <a:lnTo>
                        <a:pt x="1802798" y="658715"/>
                      </a:lnTo>
                      <a:lnTo>
                        <a:pt x="1802798" y="741054"/>
                      </a:lnTo>
                      <a:lnTo>
                        <a:pt x="1802798" y="801725"/>
                      </a:lnTo>
                      <a:lnTo>
                        <a:pt x="1785463" y="858063"/>
                      </a:lnTo>
                      <a:lnTo>
                        <a:pt x="1763795" y="931735"/>
                      </a:lnTo>
                      <a:lnTo>
                        <a:pt x="1750794" y="992406"/>
                      </a:lnTo>
                      <a:lnTo>
                        <a:pt x="1720458" y="1079079"/>
                      </a:lnTo>
                      <a:lnTo>
                        <a:pt x="1668455" y="1165752"/>
                      </a:lnTo>
                      <a:lnTo>
                        <a:pt x="1612117" y="1239424"/>
                      </a:lnTo>
                      <a:lnTo>
                        <a:pt x="1538445" y="1330431"/>
                      </a:lnTo>
                      <a:lnTo>
                        <a:pt x="1486441" y="1373767"/>
                      </a:lnTo>
                      <a:lnTo>
                        <a:pt x="1408436" y="1447439"/>
                      </a:lnTo>
                      <a:lnTo>
                        <a:pt x="1339097" y="1503777"/>
                      </a:lnTo>
                      <a:lnTo>
                        <a:pt x="1217755" y="1581782"/>
                      </a:lnTo>
                      <a:lnTo>
                        <a:pt x="1105080" y="1659788"/>
                      </a:lnTo>
                      <a:lnTo>
                        <a:pt x="953403" y="1737794"/>
                      </a:lnTo>
                      <a:lnTo>
                        <a:pt x="836394" y="1802798"/>
                      </a:lnTo>
                      <a:lnTo>
                        <a:pt x="780057" y="1824467"/>
                      </a:lnTo>
                      <a:lnTo>
                        <a:pt x="745387" y="1837468"/>
                      </a:lnTo>
                      <a:lnTo>
                        <a:pt x="0" y="1828800"/>
                      </a:lnTo>
                      <a:close/>
                    </a:path>
                  </a:pathLst>
                </a:cu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grpSp>
            <p:nvGrpSpPr>
              <p:cNvPr id="112" name="Group 111">
                <a:extLst>
                  <a:ext uri="{FF2B5EF4-FFF2-40B4-BE49-F238E27FC236}">
                    <a16:creationId xmlns:a16="http://schemas.microsoft.com/office/drawing/2014/main" id="{EFE77A1A-B976-72C6-DAA5-2558688E417D}"/>
                  </a:ext>
                </a:extLst>
              </p:cNvPr>
              <p:cNvGrpSpPr/>
              <p:nvPr/>
            </p:nvGrpSpPr>
            <p:grpSpPr>
              <a:xfrm>
                <a:off x="227517" y="1199439"/>
                <a:ext cx="3570424" cy="2292926"/>
                <a:chOff x="306016" y="963039"/>
                <a:chExt cx="4261670" cy="2406838"/>
              </a:xfrm>
              <a:solidFill>
                <a:schemeClr val="accent2">
                  <a:lumMod val="75000"/>
                  <a:alpha val="40000"/>
                </a:schemeClr>
              </a:solidFill>
            </p:grpSpPr>
            <p:sp>
              <p:nvSpPr>
                <p:cNvPr id="113" name="Freeform: Shape 112">
                  <a:extLst>
                    <a:ext uri="{FF2B5EF4-FFF2-40B4-BE49-F238E27FC236}">
                      <a16:creationId xmlns:a16="http://schemas.microsoft.com/office/drawing/2014/main" id="{7DCFCA69-BAB3-9C56-A3A5-F9CC3627F634}"/>
                    </a:ext>
                  </a:extLst>
                </p:cNvPr>
                <p:cNvSpPr/>
                <p:nvPr/>
              </p:nvSpPr>
              <p:spPr>
                <a:xfrm>
                  <a:off x="4471018" y="1497287"/>
                  <a:ext cx="96668" cy="368043"/>
                </a:xfrm>
                <a:custGeom>
                  <a:avLst/>
                  <a:gdLst>
                    <a:gd name="connsiteX0" fmla="*/ 0 w 130175"/>
                    <a:gd name="connsiteY0" fmla="*/ 422275 h 514350"/>
                    <a:gd name="connsiteX1" fmla="*/ 114300 w 130175"/>
                    <a:gd name="connsiteY1" fmla="*/ 514350 h 514350"/>
                    <a:gd name="connsiteX2" fmla="*/ 120650 w 130175"/>
                    <a:gd name="connsiteY2" fmla="*/ 381000 h 514350"/>
                    <a:gd name="connsiteX3" fmla="*/ 130175 w 130175"/>
                    <a:gd name="connsiteY3" fmla="*/ 273050 h 514350"/>
                    <a:gd name="connsiteX4" fmla="*/ 117475 w 130175"/>
                    <a:gd name="connsiteY4" fmla="*/ 209550 h 514350"/>
                    <a:gd name="connsiteX5" fmla="*/ 98425 w 130175"/>
                    <a:gd name="connsiteY5" fmla="*/ 161925 h 514350"/>
                    <a:gd name="connsiteX6" fmla="*/ 101600 w 130175"/>
                    <a:gd name="connsiteY6" fmla="*/ 111125 h 514350"/>
                    <a:gd name="connsiteX7" fmla="*/ 88900 w 130175"/>
                    <a:gd name="connsiteY7" fmla="*/ 69850 h 514350"/>
                    <a:gd name="connsiteX8" fmla="*/ 50800 w 130175"/>
                    <a:gd name="connsiteY8" fmla="*/ 15875 h 514350"/>
                    <a:gd name="connsiteX9" fmla="*/ 9525 w 130175"/>
                    <a:gd name="connsiteY9" fmla="*/ 0 h 514350"/>
                    <a:gd name="connsiteX10" fmla="*/ 12700 w 130175"/>
                    <a:gd name="connsiteY10" fmla="*/ 82550 h 514350"/>
                    <a:gd name="connsiteX11" fmla="*/ 15875 w 130175"/>
                    <a:gd name="connsiteY11" fmla="*/ 152400 h 514350"/>
                    <a:gd name="connsiteX12" fmla="*/ 22225 w 130175"/>
                    <a:gd name="connsiteY12" fmla="*/ 215900 h 514350"/>
                    <a:gd name="connsiteX13" fmla="*/ 9525 w 130175"/>
                    <a:gd name="connsiteY13" fmla="*/ 292100 h 514350"/>
                    <a:gd name="connsiteX14" fmla="*/ 6350 w 130175"/>
                    <a:gd name="connsiteY14" fmla="*/ 361950 h 514350"/>
                    <a:gd name="connsiteX15" fmla="*/ 0 w 130175"/>
                    <a:gd name="connsiteY15" fmla="*/ 4222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175" h="514350">
                      <a:moveTo>
                        <a:pt x="0" y="422275"/>
                      </a:moveTo>
                      <a:lnTo>
                        <a:pt x="114300" y="514350"/>
                      </a:lnTo>
                      <a:lnTo>
                        <a:pt x="120650" y="381000"/>
                      </a:lnTo>
                      <a:lnTo>
                        <a:pt x="130175" y="273050"/>
                      </a:lnTo>
                      <a:lnTo>
                        <a:pt x="117475" y="209550"/>
                      </a:lnTo>
                      <a:lnTo>
                        <a:pt x="98425" y="161925"/>
                      </a:lnTo>
                      <a:lnTo>
                        <a:pt x="101600" y="111125"/>
                      </a:lnTo>
                      <a:lnTo>
                        <a:pt x="88900" y="69850"/>
                      </a:lnTo>
                      <a:lnTo>
                        <a:pt x="50800" y="15875"/>
                      </a:lnTo>
                      <a:lnTo>
                        <a:pt x="9525" y="0"/>
                      </a:lnTo>
                      <a:lnTo>
                        <a:pt x="12700" y="82550"/>
                      </a:lnTo>
                      <a:lnTo>
                        <a:pt x="15875" y="152400"/>
                      </a:lnTo>
                      <a:lnTo>
                        <a:pt x="22225" y="215900"/>
                      </a:lnTo>
                      <a:lnTo>
                        <a:pt x="9525" y="292100"/>
                      </a:lnTo>
                      <a:lnTo>
                        <a:pt x="6350" y="361950"/>
                      </a:lnTo>
                      <a:lnTo>
                        <a:pt x="0" y="4222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4" name="Freeform: Shape 113">
                  <a:extLst>
                    <a:ext uri="{FF2B5EF4-FFF2-40B4-BE49-F238E27FC236}">
                      <a16:creationId xmlns:a16="http://schemas.microsoft.com/office/drawing/2014/main" id="{839435F2-ADF7-6874-96B6-A1DF3DB07503}"/>
                    </a:ext>
                  </a:extLst>
                </p:cNvPr>
                <p:cNvSpPr/>
                <p:nvPr/>
              </p:nvSpPr>
              <p:spPr>
                <a:xfrm>
                  <a:off x="3987673" y="1310995"/>
                  <a:ext cx="339520" cy="411209"/>
                </a:xfrm>
                <a:custGeom>
                  <a:avLst/>
                  <a:gdLst>
                    <a:gd name="connsiteX0" fmla="*/ 9525 w 457200"/>
                    <a:gd name="connsiteY0" fmla="*/ 466725 h 574675"/>
                    <a:gd name="connsiteX1" fmla="*/ 441325 w 457200"/>
                    <a:gd name="connsiteY1" fmla="*/ 574675 h 574675"/>
                    <a:gd name="connsiteX2" fmla="*/ 457200 w 457200"/>
                    <a:gd name="connsiteY2" fmla="*/ 425450 h 574675"/>
                    <a:gd name="connsiteX3" fmla="*/ 438150 w 457200"/>
                    <a:gd name="connsiteY3" fmla="*/ 412750 h 574675"/>
                    <a:gd name="connsiteX4" fmla="*/ 441325 w 457200"/>
                    <a:gd name="connsiteY4" fmla="*/ 285750 h 574675"/>
                    <a:gd name="connsiteX5" fmla="*/ 425450 w 457200"/>
                    <a:gd name="connsiteY5" fmla="*/ 241300 h 574675"/>
                    <a:gd name="connsiteX6" fmla="*/ 406400 w 457200"/>
                    <a:gd name="connsiteY6" fmla="*/ 190500 h 574675"/>
                    <a:gd name="connsiteX7" fmla="*/ 387350 w 457200"/>
                    <a:gd name="connsiteY7" fmla="*/ 136525 h 574675"/>
                    <a:gd name="connsiteX8" fmla="*/ 0 w 457200"/>
                    <a:gd name="connsiteY8" fmla="*/ 0 h 574675"/>
                    <a:gd name="connsiteX9" fmla="*/ 0 w 457200"/>
                    <a:gd name="connsiteY9" fmla="*/ 95250 h 574675"/>
                    <a:gd name="connsiteX10" fmla="*/ 25400 w 457200"/>
                    <a:gd name="connsiteY10" fmla="*/ 123825 h 574675"/>
                    <a:gd name="connsiteX11" fmla="*/ 31750 w 457200"/>
                    <a:gd name="connsiteY11" fmla="*/ 219075 h 574675"/>
                    <a:gd name="connsiteX12" fmla="*/ 25400 w 457200"/>
                    <a:gd name="connsiteY12" fmla="*/ 295275 h 574675"/>
                    <a:gd name="connsiteX13" fmla="*/ 6350 w 457200"/>
                    <a:gd name="connsiteY13" fmla="*/ 292100 h 574675"/>
                    <a:gd name="connsiteX14" fmla="*/ 9525 w 457200"/>
                    <a:gd name="connsiteY14" fmla="*/ 466725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574675">
                      <a:moveTo>
                        <a:pt x="9525" y="466725"/>
                      </a:moveTo>
                      <a:lnTo>
                        <a:pt x="441325" y="574675"/>
                      </a:lnTo>
                      <a:lnTo>
                        <a:pt x="457200" y="425450"/>
                      </a:lnTo>
                      <a:lnTo>
                        <a:pt x="438150" y="412750"/>
                      </a:lnTo>
                      <a:cubicBezTo>
                        <a:pt x="439208" y="370417"/>
                        <a:pt x="440267" y="328083"/>
                        <a:pt x="441325" y="285750"/>
                      </a:cubicBezTo>
                      <a:lnTo>
                        <a:pt x="425450" y="241300"/>
                      </a:lnTo>
                      <a:lnTo>
                        <a:pt x="406400" y="190500"/>
                      </a:lnTo>
                      <a:lnTo>
                        <a:pt x="387350" y="136525"/>
                      </a:lnTo>
                      <a:lnTo>
                        <a:pt x="0" y="0"/>
                      </a:lnTo>
                      <a:lnTo>
                        <a:pt x="0" y="95250"/>
                      </a:lnTo>
                      <a:lnTo>
                        <a:pt x="25400" y="123825"/>
                      </a:lnTo>
                      <a:lnTo>
                        <a:pt x="31750" y="219075"/>
                      </a:lnTo>
                      <a:lnTo>
                        <a:pt x="25400" y="295275"/>
                      </a:lnTo>
                      <a:lnTo>
                        <a:pt x="6350" y="292100"/>
                      </a:lnTo>
                      <a:cubicBezTo>
                        <a:pt x="5292" y="347133"/>
                        <a:pt x="4233" y="402167"/>
                        <a:pt x="9525" y="466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5" name="Freeform: Shape 114">
                  <a:extLst>
                    <a:ext uri="{FF2B5EF4-FFF2-40B4-BE49-F238E27FC236}">
                      <a16:creationId xmlns:a16="http://schemas.microsoft.com/office/drawing/2014/main" id="{BDA3A735-E8ED-7EDA-0767-F49FE398AB3D}"/>
                    </a:ext>
                  </a:extLst>
                </p:cNvPr>
                <p:cNvSpPr/>
                <p:nvPr/>
              </p:nvSpPr>
              <p:spPr>
                <a:xfrm>
                  <a:off x="3137105" y="1226366"/>
                  <a:ext cx="523427" cy="369747"/>
                </a:xfrm>
                <a:custGeom>
                  <a:avLst/>
                  <a:gdLst>
                    <a:gd name="connsiteX0" fmla="*/ 54769 w 704850"/>
                    <a:gd name="connsiteY0" fmla="*/ 0 h 516732"/>
                    <a:gd name="connsiteX1" fmla="*/ 635794 w 704850"/>
                    <a:gd name="connsiteY1" fmla="*/ 21432 h 516732"/>
                    <a:gd name="connsiteX2" fmla="*/ 650081 w 704850"/>
                    <a:gd name="connsiteY2" fmla="*/ 319088 h 516732"/>
                    <a:gd name="connsiteX3" fmla="*/ 704850 w 704850"/>
                    <a:gd name="connsiteY3" fmla="*/ 323850 h 516732"/>
                    <a:gd name="connsiteX4" fmla="*/ 685800 w 704850"/>
                    <a:gd name="connsiteY4" fmla="*/ 516732 h 516732"/>
                    <a:gd name="connsiteX5" fmla="*/ 9525 w 704850"/>
                    <a:gd name="connsiteY5" fmla="*/ 495300 h 516732"/>
                    <a:gd name="connsiteX6" fmla="*/ 0 w 704850"/>
                    <a:gd name="connsiteY6" fmla="*/ 302419 h 516732"/>
                    <a:gd name="connsiteX7" fmla="*/ 61912 w 704850"/>
                    <a:gd name="connsiteY7" fmla="*/ 302419 h 516732"/>
                    <a:gd name="connsiteX8" fmla="*/ 69056 w 704850"/>
                    <a:gd name="connsiteY8" fmla="*/ 135732 h 516732"/>
                    <a:gd name="connsiteX9" fmla="*/ 54769 w 704850"/>
                    <a:gd name="connsiteY9" fmla="*/ 0 h 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850" h="516732">
                      <a:moveTo>
                        <a:pt x="54769" y="0"/>
                      </a:moveTo>
                      <a:lnTo>
                        <a:pt x="635794" y="21432"/>
                      </a:lnTo>
                      <a:lnTo>
                        <a:pt x="650081" y="319088"/>
                      </a:lnTo>
                      <a:lnTo>
                        <a:pt x="704850" y="323850"/>
                      </a:lnTo>
                      <a:lnTo>
                        <a:pt x="685800" y="516732"/>
                      </a:lnTo>
                      <a:lnTo>
                        <a:pt x="9525" y="495300"/>
                      </a:lnTo>
                      <a:lnTo>
                        <a:pt x="0" y="302419"/>
                      </a:lnTo>
                      <a:lnTo>
                        <a:pt x="61912" y="302419"/>
                      </a:lnTo>
                      <a:lnTo>
                        <a:pt x="69056" y="135732"/>
                      </a:lnTo>
                      <a:lnTo>
                        <a:pt x="547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6" name="Freeform: Shape 115">
                  <a:extLst>
                    <a:ext uri="{FF2B5EF4-FFF2-40B4-BE49-F238E27FC236}">
                      <a16:creationId xmlns:a16="http://schemas.microsoft.com/office/drawing/2014/main" id="{8C32B86C-7BAC-C836-B147-4A2A8B8844FD}"/>
                    </a:ext>
                  </a:extLst>
                </p:cNvPr>
                <p:cNvSpPr/>
                <p:nvPr/>
              </p:nvSpPr>
              <p:spPr>
                <a:xfrm>
                  <a:off x="2327208" y="1270668"/>
                  <a:ext cx="445620" cy="410641"/>
                </a:xfrm>
                <a:custGeom>
                  <a:avLst/>
                  <a:gdLst>
                    <a:gd name="connsiteX0" fmla="*/ 104775 w 600075"/>
                    <a:gd name="connsiteY0" fmla="*/ 95250 h 573881"/>
                    <a:gd name="connsiteX1" fmla="*/ 566738 w 600075"/>
                    <a:gd name="connsiteY1" fmla="*/ 0 h 573881"/>
                    <a:gd name="connsiteX2" fmla="*/ 561975 w 600075"/>
                    <a:gd name="connsiteY2" fmla="*/ 100012 h 573881"/>
                    <a:gd name="connsiteX3" fmla="*/ 564357 w 600075"/>
                    <a:gd name="connsiteY3" fmla="*/ 147637 h 573881"/>
                    <a:gd name="connsiteX4" fmla="*/ 561975 w 600075"/>
                    <a:gd name="connsiteY4" fmla="*/ 280987 h 573881"/>
                    <a:gd name="connsiteX5" fmla="*/ 597694 w 600075"/>
                    <a:gd name="connsiteY5" fmla="*/ 278606 h 573881"/>
                    <a:gd name="connsiteX6" fmla="*/ 600075 w 600075"/>
                    <a:gd name="connsiteY6" fmla="*/ 469106 h 573881"/>
                    <a:gd name="connsiteX7" fmla="*/ 42863 w 600075"/>
                    <a:gd name="connsiteY7" fmla="*/ 573881 h 573881"/>
                    <a:gd name="connsiteX8" fmla="*/ 16669 w 600075"/>
                    <a:gd name="connsiteY8" fmla="*/ 409575 h 573881"/>
                    <a:gd name="connsiteX9" fmla="*/ 0 w 600075"/>
                    <a:gd name="connsiteY9" fmla="*/ 271462 h 573881"/>
                    <a:gd name="connsiteX10" fmla="*/ 11907 w 600075"/>
                    <a:gd name="connsiteY10" fmla="*/ 209550 h 573881"/>
                    <a:gd name="connsiteX11" fmla="*/ 64294 w 600075"/>
                    <a:gd name="connsiteY11" fmla="*/ 197644 h 573881"/>
                    <a:gd name="connsiteX12" fmla="*/ 83344 w 600075"/>
                    <a:gd name="connsiteY12" fmla="*/ 150019 h 573881"/>
                    <a:gd name="connsiteX13" fmla="*/ 104775 w 600075"/>
                    <a:gd name="connsiteY13" fmla="*/ 95250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0075" h="573881">
                      <a:moveTo>
                        <a:pt x="104775" y="95250"/>
                      </a:moveTo>
                      <a:lnTo>
                        <a:pt x="566738" y="0"/>
                      </a:lnTo>
                      <a:lnTo>
                        <a:pt x="561975" y="100012"/>
                      </a:lnTo>
                      <a:lnTo>
                        <a:pt x="564357" y="147637"/>
                      </a:lnTo>
                      <a:lnTo>
                        <a:pt x="561975" y="280987"/>
                      </a:lnTo>
                      <a:lnTo>
                        <a:pt x="597694" y="278606"/>
                      </a:lnTo>
                      <a:cubicBezTo>
                        <a:pt x="598488" y="342106"/>
                        <a:pt x="599281" y="405606"/>
                        <a:pt x="600075" y="469106"/>
                      </a:cubicBezTo>
                      <a:lnTo>
                        <a:pt x="42863" y="573881"/>
                      </a:lnTo>
                      <a:lnTo>
                        <a:pt x="16669" y="409575"/>
                      </a:lnTo>
                      <a:lnTo>
                        <a:pt x="0" y="271462"/>
                      </a:lnTo>
                      <a:lnTo>
                        <a:pt x="11907" y="209550"/>
                      </a:lnTo>
                      <a:lnTo>
                        <a:pt x="64294" y="197644"/>
                      </a:lnTo>
                      <a:lnTo>
                        <a:pt x="83344" y="150019"/>
                      </a:lnTo>
                      <a:lnTo>
                        <a:pt x="104775" y="952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7" name="Freeform: Shape 116">
                  <a:extLst>
                    <a:ext uri="{FF2B5EF4-FFF2-40B4-BE49-F238E27FC236}">
                      <a16:creationId xmlns:a16="http://schemas.microsoft.com/office/drawing/2014/main" id="{E84CE9E9-8707-83EC-A7F1-D7AE5099F680}"/>
                    </a:ext>
                  </a:extLst>
                </p:cNvPr>
                <p:cNvSpPr/>
                <p:nvPr/>
              </p:nvSpPr>
              <p:spPr>
                <a:xfrm>
                  <a:off x="2776366" y="1608041"/>
                  <a:ext cx="362507" cy="136312"/>
                </a:xfrm>
                <a:custGeom>
                  <a:avLst/>
                  <a:gdLst>
                    <a:gd name="connsiteX0" fmla="*/ 0 w 488156"/>
                    <a:gd name="connsiteY0" fmla="*/ 26194 h 190500"/>
                    <a:gd name="connsiteX1" fmla="*/ 140494 w 488156"/>
                    <a:gd name="connsiteY1" fmla="*/ 9525 h 190500"/>
                    <a:gd name="connsiteX2" fmla="*/ 214312 w 488156"/>
                    <a:gd name="connsiteY2" fmla="*/ 7144 h 190500"/>
                    <a:gd name="connsiteX3" fmla="*/ 247650 w 488156"/>
                    <a:gd name="connsiteY3" fmla="*/ 4763 h 190500"/>
                    <a:gd name="connsiteX4" fmla="*/ 350044 w 488156"/>
                    <a:gd name="connsiteY4" fmla="*/ 0 h 190500"/>
                    <a:gd name="connsiteX5" fmla="*/ 435769 w 488156"/>
                    <a:gd name="connsiteY5" fmla="*/ 0 h 190500"/>
                    <a:gd name="connsiteX6" fmla="*/ 488156 w 488156"/>
                    <a:gd name="connsiteY6" fmla="*/ 7144 h 190500"/>
                    <a:gd name="connsiteX7" fmla="*/ 488156 w 488156"/>
                    <a:gd name="connsiteY7" fmla="*/ 169069 h 190500"/>
                    <a:gd name="connsiteX8" fmla="*/ 431006 w 488156"/>
                    <a:gd name="connsiteY8" fmla="*/ 159544 h 190500"/>
                    <a:gd name="connsiteX9" fmla="*/ 371475 w 488156"/>
                    <a:gd name="connsiteY9" fmla="*/ 159544 h 190500"/>
                    <a:gd name="connsiteX10" fmla="*/ 304800 w 488156"/>
                    <a:gd name="connsiteY10" fmla="*/ 161925 h 190500"/>
                    <a:gd name="connsiteX11" fmla="*/ 240506 w 488156"/>
                    <a:gd name="connsiteY11" fmla="*/ 161925 h 190500"/>
                    <a:gd name="connsiteX12" fmla="*/ 147637 w 488156"/>
                    <a:gd name="connsiteY12" fmla="*/ 171450 h 190500"/>
                    <a:gd name="connsiteX13" fmla="*/ 57150 w 488156"/>
                    <a:gd name="connsiteY13" fmla="*/ 180975 h 190500"/>
                    <a:gd name="connsiteX14" fmla="*/ 4762 w 488156"/>
                    <a:gd name="connsiteY14" fmla="*/ 190500 h 190500"/>
                    <a:gd name="connsiteX15" fmla="*/ 0 w 488156"/>
                    <a:gd name="connsiteY15" fmla="*/ 2619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190500">
                      <a:moveTo>
                        <a:pt x="0" y="26194"/>
                      </a:moveTo>
                      <a:lnTo>
                        <a:pt x="140494" y="9525"/>
                      </a:lnTo>
                      <a:lnTo>
                        <a:pt x="214312" y="7144"/>
                      </a:lnTo>
                      <a:lnTo>
                        <a:pt x="247650" y="4763"/>
                      </a:lnTo>
                      <a:lnTo>
                        <a:pt x="350044" y="0"/>
                      </a:lnTo>
                      <a:lnTo>
                        <a:pt x="435769" y="0"/>
                      </a:lnTo>
                      <a:lnTo>
                        <a:pt x="488156" y="7144"/>
                      </a:lnTo>
                      <a:lnTo>
                        <a:pt x="488156" y="169069"/>
                      </a:lnTo>
                      <a:lnTo>
                        <a:pt x="431006" y="159544"/>
                      </a:lnTo>
                      <a:lnTo>
                        <a:pt x="371475" y="159544"/>
                      </a:lnTo>
                      <a:lnTo>
                        <a:pt x="304800" y="161925"/>
                      </a:lnTo>
                      <a:lnTo>
                        <a:pt x="240506" y="161925"/>
                      </a:lnTo>
                      <a:lnTo>
                        <a:pt x="147637" y="171450"/>
                      </a:lnTo>
                      <a:lnTo>
                        <a:pt x="57150" y="180975"/>
                      </a:lnTo>
                      <a:lnTo>
                        <a:pt x="4762" y="190500"/>
                      </a:lnTo>
                      <a:lnTo>
                        <a:pt x="0" y="261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8" name="Freeform: Shape 117">
                  <a:extLst>
                    <a:ext uri="{FF2B5EF4-FFF2-40B4-BE49-F238E27FC236}">
                      <a16:creationId xmlns:a16="http://schemas.microsoft.com/office/drawing/2014/main" id="{16272550-E13B-0A77-0537-34CBC2809397}"/>
                    </a:ext>
                  </a:extLst>
                </p:cNvPr>
                <p:cNvSpPr/>
                <p:nvPr/>
              </p:nvSpPr>
              <p:spPr>
                <a:xfrm>
                  <a:off x="2748072" y="3223341"/>
                  <a:ext cx="387266" cy="146536"/>
                </a:xfrm>
                <a:custGeom>
                  <a:avLst/>
                  <a:gdLst>
                    <a:gd name="connsiteX0" fmla="*/ 14287 w 521494"/>
                    <a:gd name="connsiteY0" fmla="*/ 0 h 204788"/>
                    <a:gd name="connsiteX1" fmla="*/ 240506 w 521494"/>
                    <a:gd name="connsiteY1" fmla="*/ 16669 h 204788"/>
                    <a:gd name="connsiteX2" fmla="*/ 471487 w 521494"/>
                    <a:gd name="connsiteY2" fmla="*/ 21432 h 204788"/>
                    <a:gd name="connsiteX3" fmla="*/ 521494 w 521494"/>
                    <a:gd name="connsiteY3" fmla="*/ 21432 h 204788"/>
                    <a:gd name="connsiteX4" fmla="*/ 521494 w 521494"/>
                    <a:gd name="connsiteY4" fmla="*/ 202407 h 204788"/>
                    <a:gd name="connsiteX5" fmla="*/ 454819 w 521494"/>
                    <a:gd name="connsiteY5" fmla="*/ 204788 h 204788"/>
                    <a:gd name="connsiteX6" fmla="*/ 245269 w 521494"/>
                    <a:gd name="connsiteY6" fmla="*/ 192882 h 204788"/>
                    <a:gd name="connsiteX7" fmla="*/ 0 w 521494"/>
                    <a:gd name="connsiteY7" fmla="*/ 176213 h 204788"/>
                    <a:gd name="connsiteX8" fmla="*/ 9525 w 521494"/>
                    <a:gd name="connsiteY8" fmla="*/ 90488 h 204788"/>
                    <a:gd name="connsiteX9" fmla="*/ 14287 w 521494"/>
                    <a:gd name="connsiteY9" fmla="*/ 0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494" h="204788">
                      <a:moveTo>
                        <a:pt x="14287" y="0"/>
                      </a:moveTo>
                      <a:lnTo>
                        <a:pt x="240506" y="16669"/>
                      </a:lnTo>
                      <a:lnTo>
                        <a:pt x="471487" y="21432"/>
                      </a:lnTo>
                      <a:lnTo>
                        <a:pt x="521494" y="21432"/>
                      </a:lnTo>
                      <a:lnTo>
                        <a:pt x="521494" y="202407"/>
                      </a:lnTo>
                      <a:lnTo>
                        <a:pt x="454819" y="204788"/>
                      </a:lnTo>
                      <a:lnTo>
                        <a:pt x="245269" y="192882"/>
                      </a:lnTo>
                      <a:lnTo>
                        <a:pt x="0" y="176213"/>
                      </a:lnTo>
                      <a:lnTo>
                        <a:pt x="9525" y="90488"/>
                      </a:lnTo>
                      <a:lnTo>
                        <a:pt x="142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9" name="Freeform: Shape 118">
                  <a:extLst>
                    <a:ext uri="{FF2B5EF4-FFF2-40B4-BE49-F238E27FC236}">
                      <a16:creationId xmlns:a16="http://schemas.microsoft.com/office/drawing/2014/main" id="{3214CE82-DC64-A9B0-68C2-2F6ABE908C5B}"/>
                    </a:ext>
                  </a:extLst>
                </p:cNvPr>
                <p:cNvSpPr/>
                <p:nvPr/>
              </p:nvSpPr>
              <p:spPr>
                <a:xfrm>
                  <a:off x="1957628" y="1472297"/>
                  <a:ext cx="167402" cy="311246"/>
                </a:xfrm>
                <a:custGeom>
                  <a:avLst/>
                  <a:gdLst>
                    <a:gd name="connsiteX0" fmla="*/ 41275 w 225425"/>
                    <a:gd name="connsiteY0" fmla="*/ 104775 h 434975"/>
                    <a:gd name="connsiteX1" fmla="*/ 117475 w 225425"/>
                    <a:gd name="connsiteY1" fmla="*/ 53975 h 434975"/>
                    <a:gd name="connsiteX2" fmla="*/ 180975 w 225425"/>
                    <a:gd name="connsiteY2" fmla="*/ 12700 h 434975"/>
                    <a:gd name="connsiteX3" fmla="*/ 219075 w 225425"/>
                    <a:gd name="connsiteY3" fmla="*/ 0 h 434975"/>
                    <a:gd name="connsiteX4" fmla="*/ 222250 w 225425"/>
                    <a:gd name="connsiteY4" fmla="*/ 101600 h 434975"/>
                    <a:gd name="connsiteX5" fmla="*/ 222250 w 225425"/>
                    <a:gd name="connsiteY5" fmla="*/ 187325 h 434975"/>
                    <a:gd name="connsiteX6" fmla="*/ 222250 w 225425"/>
                    <a:gd name="connsiteY6" fmla="*/ 231775 h 434975"/>
                    <a:gd name="connsiteX7" fmla="*/ 225425 w 225425"/>
                    <a:gd name="connsiteY7" fmla="*/ 317500 h 434975"/>
                    <a:gd name="connsiteX8" fmla="*/ 225425 w 225425"/>
                    <a:gd name="connsiteY8" fmla="*/ 384175 h 434975"/>
                    <a:gd name="connsiteX9" fmla="*/ 123825 w 225425"/>
                    <a:gd name="connsiteY9" fmla="*/ 434975 h 434975"/>
                    <a:gd name="connsiteX10" fmla="*/ 104775 w 225425"/>
                    <a:gd name="connsiteY10" fmla="*/ 307975 h 434975"/>
                    <a:gd name="connsiteX11" fmla="*/ 19050 w 225425"/>
                    <a:gd name="connsiteY11" fmla="*/ 361950 h 434975"/>
                    <a:gd name="connsiteX12" fmla="*/ 0 w 225425"/>
                    <a:gd name="connsiteY12" fmla="*/ 342900 h 434975"/>
                    <a:gd name="connsiteX13" fmla="*/ 3175 w 225425"/>
                    <a:gd name="connsiteY13" fmla="*/ 244475 h 434975"/>
                    <a:gd name="connsiteX14" fmla="*/ 9525 w 225425"/>
                    <a:gd name="connsiteY14" fmla="*/ 180975 h 434975"/>
                    <a:gd name="connsiteX15" fmla="*/ 41275 w 225425"/>
                    <a:gd name="connsiteY15" fmla="*/ 1047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425" h="434975">
                      <a:moveTo>
                        <a:pt x="41275" y="104775"/>
                      </a:moveTo>
                      <a:lnTo>
                        <a:pt x="117475" y="53975"/>
                      </a:lnTo>
                      <a:lnTo>
                        <a:pt x="180975" y="12700"/>
                      </a:lnTo>
                      <a:lnTo>
                        <a:pt x="219075" y="0"/>
                      </a:lnTo>
                      <a:cubicBezTo>
                        <a:pt x="220133" y="33867"/>
                        <a:pt x="221192" y="67733"/>
                        <a:pt x="222250" y="101600"/>
                      </a:cubicBezTo>
                      <a:lnTo>
                        <a:pt x="222250" y="187325"/>
                      </a:lnTo>
                      <a:lnTo>
                        <a:pt x="222250" y="231775"/>
                      </a:lnTo>
                      <a:lnTo>
                        <a:pt x="225425" y="317500"/>
                      </a:lnTo>
                      <a:lnTo>
                        <a:pt x="225425" y="384175"/>
                      </a:lnTo>
                      <a:lnTo>
                        <a:pt x="123825" y="434975"/>
                      </a:lnTo>
                      <a:lnTo>
                        <a:pt x="104775" y="307975"/>
                      </a:lnTo>
                      <a:lnTo>
                        <a:pt x="19050" y="361950"/>
                      </a:lnTo>
                      <a:lnTo>
                        <a:pt x="0" y="342900"/>
                      </a:lnTo>
                      <a:lnTo>
                        <a:pt x="3175" y="244475"/>
                      </a:lnTo>
                      <a:lnTo>
                        <a:pt x="9525" y="180975"/>
                      </a:lnTo>
                      <a:lnTo>
                        <a:pt x="41275" y="1047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20" name="Freeform: Shape 119">
                  <a:extLst>
                    <a:ext uri="{FF2B5EF4-FFF2-40B4-BE49-F238E27FC236}">
                      <a16:creationId xmlns:a16="http://schemas.microsoft.com/office/drawing/2014/main" id="{FD97AB08-20B5-58FF-E1A6-C3A8D652B8BC}"/>
                    </a:ext>
                  </a:extLst>
                </p:cNvPr>
                <p:cNvSpPr/>
                <p:nvPr/>
              </p:nvSpPr>
              <p:spPr>
                <a:xfrm>
                  <a:off x="4392538" y="3131826"/>
                  <a:ext cx="164709" cy="76058"/>
                </a:xfrm>
                <a:custGeom>
                  <a:avLst/>
                  <a:gdLst>
                    <a:gd name="connsiteX0" fmla="*/ 0 w 209550"/>
                    <a:gd name="connsiteY0" fmla="*/ 52388 h 104775"/>
                    <a:gd name="connsiteX1" fmla="*/ 80963 w 209550"/>
                    <a:gd name="connsiteY1" fmla="*/ 45244 h 104775"/>
                    <a:gd name="connsiteX2" fmla="*/ 133350 w 209550"/>
                    <a:gd name="connsiteY2" fmla="*/ 28575 h 104775"/>
                    <a:gd name="connsiteX3" fmla="*/ 188119 w 209550"/>
                    <a:gd name="connsiteY3" fmla="*/ 11907 h 104775"/>
                    <a:gd name="connsiteX4" fmla="*/ 209550 w 209550"/>
                    <a:gd name="connsiteY4" fmla="*/ 0 h 104775"/>
                    <a:gd name="connsiteX5" fmla="*/ 204788 w 209550"/>
                    <a:gd name="connsiteY5" fmla="*/ 33338 h 104775"/>
                    <a:gd name="connsiteX6" fmla="*/ 145257 w 209550"/>
                    <a:gd name="connsiteY6" fmla="*/ 64294 h 104775"/>
                    <a:gd name="connsiteX7" fmla="*/ 80963 w 209550"/>
                    <a:gd name="connsiteY7" fmla="*/ 90488 h 104775"/>
                    <a:gd name="connsiteX8" fmla="*/ 26194 w 209550"/>
                    <a:gd name="connsiteY8" fmla="*/ 104775 h 104775"/>
                    <a:gd name="connsiteX9" fmla="*/ 0 w 209550"/>
                    <a:gd name="connsiteY9" fmla="*/ 5238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04775">
                      <a:moveTo>
                        <a:pt x="0" y="52388"/>
                      </a:moveTo>
                      <a:lnTo>
                        <a:pt x="80963" y="45244"/>
                      </a:lnTo>
                      <a:lnTo>
                        <a:pt x="133350" y="28575"/>
                      </a:lnTo>
                      <a:lnTo>
                        <a:pt x="188119" y="11907"/>
                      </a:lnTo>
                      <a:lnTo>
                        <a:pt x="209550" y="0"/>
                      </a:lnTo>
                      <a:lnTo>
                        <a:pt x="204788" y="33338"/>
                      </a:lnTo>
                      <a:lnTo>
                        <a:pt x="145257" y="64294"/>
                      </a:lnTo>
                      <a:lnTo>
                        <a:pt x="80963" y="90488"/>
                      </a:lnTo>
                      <a:lnTo>
                        <a:pt x="26194" y="104775"/>
                      </a:lnTo>
                      <a:lnTo>
                        <a:pt x="0" y="523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68F0C50-D9E7-2D45-28F6-30EBD35A53A9}"/>
                    </a:ext>
                  </a:extLst>
                </p:cNvPr>
                <p:cNvSpPr/>
                <p:nvPr/>
              </p:nvSpPr>
              <p:spPr>
                <a:xfrm>
                  <a:off x="3733702" y="3266655"/>
                  <a:ext cx="321931" cy="79514"/>
                </a:xfrm>
                <a:custGeom>
                  <a:avLst/>
                  <a:gdLst>
                    <a:gd name="connsiteX0" fmla="*/ 0 w 388144"/>
                    <a:gd name="connsiteY0" fmla="*/ 52387 h 109537"/>
                    <a:gd name="connsiteX1" fmla="*/ 100013 w 388144"/>
                    <a:gd name="connsiteY1" fmla="*/ 45244 h 109537"/>
                    <a:gd name="connsiteX2" fmla="*/ 228600 w 388144"/>
                    <a:gd name="connsiteY2" fmla="*/ 23812 h 109537"/>
                    <a:gd name="connsiteX3" fmla="*/ 240507 w 388144"/>
                    <a:gd name="connsiteY3" fmla="*/ 23812 h 109537"/>
                    <a:gd name="connsiteX4" fmla="*/ 385763 w 388144"/>
                    <a:gd name="connsiteY4" fmla="*/ 0 h 109537"/>
                    <a:gd name="connsiteX5" fmla="*/ 388144 w 388144"/>
                    <a:gd name="connsiteY5" fmla="*/ 47625 h 109537"/>
                    <a:gd name="connsiteX6" fmla="*/ 247650 w 388144"/>
                    <a:gd name="connsiteY6" fmla="*/ 73819 h 109537"/>
                    <a:gd name="connsiteX7" fmla="*/ 130969 w 388144"/>
                    <a:gd name="connsiteY7" fmla="*/ 92869 h 109537"/>
                    <a:gd name="connsiteX8" fmla="*/ 47625 w 388144"/>
                    <a:gd name="connsiteY8" fmla="*/ 102394 h 109537"/>
                    <a:gd name="connsiteX9" fmla="*/ 9525 w 388144"/>
                    <a:gd name="connsiteY9" fmla="*/ 109537 h 109537"/>
                    <a:gd name="connsiteX10" fmla="*/ 0 w 388144"/>
                    <a:gd name="connsiteY10" fmla="*/ 5238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44" h="109537">
                      <a:moveTo>
                        <a:pt x="0" y="52387"/>
                      </a:moveTo>
                      <a:lnTo>
                        <a:pt x="100013" y="45244"/>
                      </a:lnTo>
                      <a:lnTo>
                        <a:pt x="228600" y="23812"/>
                      </a:lnTo>
                      <a:lnTo>
                        <a:pt x="240507" y="23812"/>
                      </a:lnTo>
                      <a:lnTo>
                        <a:pt x="385763" y="0"/>
                      </a:lnTo>
                      <a:lnTo>
                        <a:pt x="388144" y="47625"/>
                      </a:lnTo>
                      <a:lnTo>
                        <a:pt x="247650" y="73819"/>
                      </a:lnTo>
                      <a:lnTo>
                        <a:pt x="130969" y="92869"/>
                      </a:lnTo>
                      <a:lnTo>
                        <a:pt x="47625" y="102394"/>
                      </a:lnTo>
                      <a:lnTo>
                        <a:pt x="9525" y="109537"/>
                      </a:lnTo>
                      <a:lnTo>
                        <a:pt x="0" y="523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F48DE158-DE4A-2E8F-AC70-2403388CFC5D}"/>
                    </a:ext>
                  </a:extLst>
                </p:cNvPr>
                <p:cNvSpPr/>
                <p:nvPr/>
              </p:nvSpPr>
              <p:spPr>
                <a:xfrm>
                  <a:off x="2060413" y="3190598"/>
                  <a:ext cx="213373" cy="86428"/>
                </a:xfrm>
                <a:custGeom>
                  <a:avLst/>
                  <a:gdLst>
                    <a:gd name="connsiteX0" fmla="*/ 0 w 271462"/>
                    <a:gd name="connsiteY0" fmla="*/ 0 h 119062"/>
                    <a:gd name="connsiteX1" fmla="*/ 85725 w 271462"/>
                    <a:gd name="connsiteY1" fmla="*/ 23812 h 119062"/>
                    <a:gd name="connsiteX2" fmla="*/ 161925 w 271462"/>
                    <a:gd name="connsiteY2" fmla="*/ 50006 h 119062"/>
                    <a:gd name="connsiteX3" fmla="*/ 238125 w 271462"/>
                    <a:gd name="connsiteY3" fmla="*/ 66675 h 119062"/>
                    <a:gd name="connsiteX4" fmla="*/ 271462 w 271462"/>
                    <a:gd name="connsiteY4" fmla="*/ 66675 h 119062"/>
                    <a:gd name="connsiteX5" fmla="*/ 266700 w 271462"/>
                    <a:gd name="connsiteY5" fmla="*/ 119062 h 119062"/>
                    <a:gd name="connsiteX6" fmla="*/ 228600 w 271462"/>
                    <a:gd name="connsiteY6" fmla="*/ 114300 h 119062"/>
                    <a:gd name="connsiteX7" fmla="*/ 152400 w 271462"/>
                    <a:gd name="connsiteY7" fmla="*/ 92869 h 119062"/>
                    <a:gd name="connsiteX8" fmla="*/ 88106 w 271462"/>
                    <a:gd name="connsiteY8" fmla="*/ 73819 h 119062"/>
                    <a:gd name="connsiteX9" fmla="*/ 42862 w 271462"/>
                    <a:gd name="connsiteY9" fmla="*/ 59531 h 119062"/>
                    <a:gd name="connsiteX10" fmla="*/ 0 w 271462"/>
                    <a:gd name="connsiteY10"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462" h="119062">
                      <a:moveTo>
                        <a:pt x="0" y="0"/>
                      </a:moveTo>
                      <a:lnTo>
                        <a:pt x="85725" y="23812"/>
                      </a:lnTo>
                      <a:lnTo>
                        <a:pt x="161925" y="50006"/>
                      </a:lnTo>
                      <a:lnTo>
                        <a:pt x="238125" y="66675"/>
                      </a:lnTo>
                      <a:lnTo>
                        <a:pt x="271462" y="66675"/>
                      </a:lnTo>
                      <a:lnTo>
                        <a:pt x="266700" y="119062"/>
                      </a:lnTo>
                      <a:lnTo>
                        <a:pt x="228600" y="114300"/>
                      </a:lnTo>
                      <a:lnTo>
                        <a:pt x="152400" y="92869"/>
                      </a:lnTo>
                      <a:lnTo>
                        <a:pt x="88106" y="73819"/>
                      </a:lnTo>
                      <a:lnTo>
                        <a:pt x="42862" y="5953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5400F6FE-64D4-CD43-9C13-510D69970D94}"/>
                    </a:ext>
                  </a:extLst>
                </p:cNvPr>
                <p:cNvSpPr/>
                <p:nvPr/>
              </p:nvSpPr>
              <p:spPr>
                <a:xfrm>
                  <a:off x="316838" y="3296609"/>
                  <a:ext cx="87968" cy="57043"/>
                </a:xfrm>
                <a:custGeom>
                  <a:avLst/>
                  <a:gdLst>
                    <a:gd name="connsiteX0" fmla="*/ 0 w 111918"/>
                    <a:gd name="connsiteY0" fmla="*/ 0 h 78581"/>
                    <a:gd name="connsiteX1" fmla="*/ 71437 w 111918"/>
                    <a:gd name="connsiteY1" fmla="*/ 35719 h 78581"/>
                    <a:gd name="connsiteX2" fmla="*/ 111918 w 111918"/>
                    <a:gd name="connsiteY2" fmla="*/ 42863 h 78581"/>
                    <a:gd name="connsiteX3" fmla="*/ 111918 w 111918"/>
                    <a:gd name="connsiteY3" fmla="*/ 78581 h 78581"/>
                    <a:gd name="connsiteX4" fmla="*/ 71437 w 111918"/>
                    <a:gd name="connsiteY4" fmla="*/ 78581 h 78581"/>
                    <a:gd name="connsiteX5" fmla="*/ 26193 w 111918"/>
                    <a:gd name="connsiteY5" fmla="*/ 52388 h 78581"/>
                    <a:gd name="connsiteX6" fmla="*/ 0 w 111918"/>
                    <a:gd name="connsiteY6"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8" h="78581">
                      <a:moveTo>
                        <a:pt x="0" y="0"/>
                      </a:moveTo>
                      <a:lnTo>
                        <a:pt x="71437" y="35719"/>
                      </a:lnTo>
                      <a:lnTo>
                        <a:pt x="111918" y="42863"/>
                      </a:lnTo>
                      <a:lnTo>
                        <a:pt x="111918" y="78581"/>
                      </a:lnTo>
                      <a:lnTo>
                        <a:pt x="71437" y="78581"/>
                      </a:lnTo>
                      <a:lnTo>
                        <a:pt x="26193" y="5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4CC26406-50A8-F678-D50F-F1B66A49F947}"/>
                    </a:ext>
                  </a:extLst>
                </p:cNvPr>
                <p:cNvSpPr/>
                <p:nvPr/>
              </p:nvSpPr>
              <p:spPr>
                <a:xfrm>
                  <a:off x="4326405" y="1210226"/>
                  <a:ext cx="123531" cy="67414"/>
                </a:xfrm>
                <a:custGeom>
                  <a:avLst/>
                  <a:gdLst>
                    <a:gd name="connsiteX0" fmla="*/ 0 w 157162"/>
                    <a:gd name="connsiteY0" fmla="*/ 50006 h 92869"/>
                    <a:gd name="connsiteX1" fmla="*/ 66675 w 157162"/>
                    <a:gd name="connsiteY1" fmla="*/ 59531 h 92869"/>
                    <a:gd name="connsiteX2" fmla="*/ 100012 w 157162"/>
                    <a:gd name="connsiteY2" fmla="*/ 69056 h 92869"/>
                    <a:gd name="connsiteX3" fmla="*/ 123825 w 157162"/>
                    <a:gd name="connsiteY3" fmla="*/ 80963 h 92869"/>
                    <a:gd name="connsiteX4" fmla="*/ 157162 w 157162"/>
                    <a:gd name="connsiteY4" fmla="*/ 92869 h 92869"/>
                    <a:gd name="connsiteX5" fmla="*/ 109537 w 157162"/>
                    <a:gd name="connsiteY5" fmla="*/ 54769 h 92869"/>
                    <a:gd name="connsiteX6" fmla="*/ 57150 w 157162"/>
                    <a:gd name="connsiteY6" fmla="*/ 26194 h 92869"/>
                    <a:gd name="connsiteX7" fmla="*/ 21431 w 157162"/>
                    <a:gd name="connsiteY7" fmla="*/ 0 h 92869"/>
                    <a:gd name="connsiteX8" fmla="*/ 0 w 157162"/>
                    <a:gd name="connsiteY8" fmla="*/ 50006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92869">
                      <a:moveTo>
                        <a:pt x="0" y="50006"/>
                      </a:moveTo>
                      <a:lnTo>
                        <a:pt x="66675" y="59531"/>
                      </a:lnTo>
                      <a:lnTo>
                        <a:pt x="100012" y="69056"/>
                      </a:lnTo>
                      <a:lnTo>
                        <a:pt x="123825" y="80963"/>
                      </a:lnTo>
                      <a:lnTo>
                        <a:pt x="157162" y="92869"/>
                      </a:lnTo>
                      <a:lnTo>
                        <a:pt x="109537" y="54769"/>
                      </a:lnTo>
                      <a:lnTo>
                        <a:pt x="57150" y="26194"/>
                      </a:lnTo>
                      <a:lnTo>
                        <a:pt x="21431" y="0"/>
                      </a:lnTo>
                      <a:lnTo>
                        <a:pt x="0" y="500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AD40177D-A5B5-79ED-2163-00AB75C67D74}"/>
                    </a:ext>
                  </a:extLst>
                </p:cNvPr>
                <p:cNvSpPr/>
                <p:nvPr/>
              </p:nvSpPr>
              <p:spPr>
                <a:xfrm>
                  <a:off x="3669442" y="999340"/>
                  <a:ext cx="314444" cy="93343"/>
                </a:xfrm>
                <a:custGeom>
                  <a:avLst/>
                  <a:gdLst>
                    <a:gd name="connsiteX0" fmla="*/ 0 w 400050"/>
                    <a:gd name="connsiteY0" fmla="*/ 0 h 128587"/>
                    <a:gd name="connsiteX1" fmla="*/ 7144 w 400050"/>
                    <a:gd name="connsiteY1" fmla="*/ 54768 h 128587"/>
                    <a:gd name="connsiteX2" fmla="*/ 73819 w 400050"/>
                    <a:gd name="connsiteY2" fmla="*/ 52387 h 128587"/>
                    <a:gd name="connsiteX3" fmla="*/ 152400 w 400050"/>
                    <a:gd name="connsiteY3" fmla="*/ 59531 h 128587"/>
                    <a:gd name="connsiteX4" fmla="*/ 226219 w 400050"/>
                    <a:gd name="connsiteY4" fmla="*/ 76200 h 128587"/>
                    <a:gd name="connsiteX5" fmla="*/ 297656 w 400050"/>
                    <a:gd name="connsiteY5" fmla="*/ 95250 h 128587"/>
                    <a:gd name="connsiteX6" fmla="*/ 354806 w 400050"/>
                    <a:gd name="connsiteY6" fmla="*/ 111918 h 128587"/>
                    <a:gd name="connsiteX7" fmla="*/ 397669 w 400050"/>
                    <a:gd name="connsiteY7" fmla="*/ 128587 h 128587"/>
                    <a:gd name="connsiteX8" fmla="*/ 400050 w 400050"/>
                    <a:gd name="connsiteY8" fmla="*/ 97631 h 128587"/>
                    <a:gd name="connsiteX9" fmla="*/ 309563 w 400050"/>
                    <a:gd name="connsiteY9" fmla="*/ 61912 h 128587"/>
                    <a:gd name="connsiteX10" fmla="*/ 192881 w 400050"/>
                    <a:gd name="connsiteY10" fmla="*/ 33337 h 128587"/>
                    <a:gd name="connsiteX11" fmla="*/ 107156 w 400050"/>
                    <a:gd name="connsiteY11" fmla="*/ 21431 h 128587"/>
                    <a:gd name="connsiteX12" fmla="*/ 52388 w 400050"/>
                    <a:gd name="connsiteY12" fmla="*/ 7143 h 128587"/>
                    <a:gd name="connsiteX13" fmla="*/ 0 w 400050"/>
                    <a:gd name="connsiteY13"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28587">
                      <a:moveTo>
                        <a:pt x="0" y="0"/>
                      </a:moveTo>
                      <a:lnTo>
                        <a:pt x="7144" y="54768"/>
                      </a:lnTo>
                      <a:lnTo>
                        <a:pt x="73819" y="52387"/>
                      </a:lnTo>
                      <a:lnTo>
                        <a:pt x="152400" y="59531"/>
                      </a:lnTo>
                      <a:lnTo>
                        <a:pt x="226219" y="76200"/>
                      </a:lnTo>
                      <a:lnTo>
                        <a:pt x="297656" y="95250"/>
                      </a:lnTo>
                      <a:lnTo>
                        <a:pt x="354806" y="111918"/>
                      </a:lnTo>
                      <a:lnTo>
                        <a:pt x="397669" y="128587"/>
                      </a:lnTo>
                      <a:lnTo>
                        <a:pt x="400050" y="97631"/>
                      </a:lnTo>
                      <a:lnTo>
                        <a:pt x="309563" y="61912"/>
                      </a:lnTo>
                      <a:lnTo>
                        <a:pt x="192881" y="33337"/>
                      </a:lnTo>
                      <a:lnTo>
                        <a:pt x="107156" y="21431"/>
                      </a:lnTo>
                      <a:lnTo>
                        <a:pt x="52388" y="714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5AE99DCC-6CFA-EE4A-3E68-F072A803F324}"/>
                    </a:ext>
                  </a:extLst>
                </p:cNvPr>
                <p:cNvSpPr/>
                <p:nvPr/>
              </p:nvSpPr>
              <p:spPr>
                <a:xfrm>
                  <a:off x="2769159" y="963039"/>
                  <a:ext cx="351878" cy="76058"/>
                </a:xfrm>
                <a:custGeom>
                  <a:avLst/>
                  <a:gdLst>
                    <a:gd name="connsiteX0" fmla="*/ 0 w 447675"/>
                    <a:gd name="connsiteY0" fmla="*/ 52388 h 104775"/>
                    <a:gd name="connsiteX1" fmla="*/ 4762 w 447675"/>
                    <a:gd name="connsiteY1" fmla="*/ 104775 h 104775"/>
                    <a:gd name="connsiteX2" fmla="*/ 76200 w 447675"/>
                    <a:gd name="connsiteY2" fmla="*/ 69057 h 104775"/>
                    <a:gd name="connsiteX3" fmla="*/ 150019 w 447675"/>
                    <a:gd name="connsiteY3" fmla="*/ 54769 h 104775"/>
                    <a:gd name="connsiteX4" fmla="*/ 235744 w 447675"/>
                    <a:gd name="connsiteY4" fmla="*/ 47625 h 104775"/>
                    <a:gd name="connsiteX5" fmla="*/ 326231 w 447675"/>
                    <a:gd name="connsiteY5" fmla="*/ 45244 h 104775"/>
                    <a:gd name="connsiteX6" fmla="*/ 402431 w 447675"/>
                    <a:gd name="connsiteY6" fmla="*/ 47625 h 104775"/>
                    <a:gd name="connsiteX7" fmla="*/ 447675 w 447675"/>
                    <a:gd name="connsiteY7" fmla="*/ 57150 h 104775"/>
                    <a:gd name="connsiteX8" fmla="*/ 447675 w 447675"/>
                    <a:gd name="connsiteY8" fmla="*/ 0 h 104775"/>
                    <a:gd name="connsiteX9" fmla="*/ 340519 w 447675"/>
                    <a:gd name="connsiteY9" fmla="*/ 0 h 104775"/>
                    <a:gd name="connsiteX10" fmla="*/ 197644 w 447675"/>
                    <a:gd name="connsiteY10" fmla="*/ 21432 h 104775"/>
                    <a:gd name="connsiteX11" fmla="*/ 73819 w 447675"/>
                    <a:gd name="connsiteY11" fmla="*/ 33338 h 104775"/>
                    <a:gd name="connsiteX12" fmla="*/ 0 w 447675"/>
                    <a:gd name="connsiteY12" fmla="*/ 5238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675" h="104775">
                      <a:moveTo>
                        <a:pt x="0" y="52388"/>
                      </a:moveTo>
                      <a:lnTo>
                        <a:pt x="4762" y="104775"/>
                      </a:lnTo>
                      <a:lnTo>
                        <a:pt x="76200" y="69057"/>
                      </a:lnTo>
                      <a:lnTo>
                        <a:pt x="150019" y="54769"/>
                      </a:lnTo>
                      <a:lnTo>
                        <a:pt x="235744" y="47625"/>
                      </a:lnTo>
                      <a:lnTo>
                        <a:pt x="326231" y="45244"/>
                      </a:lnTo>
                      <a:lnTo>
                        <a:pt x="402431" y="47625"/>
                      </a:lnTo>
                      <a:lnTo>
                        <a:pt x="447675" y="57150"/>
                      </a:lnTo>
                      <a:lnTo>
                        <a:pt x="447675" y="0"/>
                      </a:lnTo>
                      <a:lnTo>
                        <a:pt x="340519" y="0"/>
                      </a:lnTo>
                      <a:lnTo>
                        <a:pt x="197644" y="21432"/>
                      </a:lnTo>
                      <a:lnTo>
                        <a:pt x="73819" y="33338"/>
                      </a:lnTo>
                      <a:lnTo>
                        <a:pt x="0" y="523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1D99CC6B-6FFC-B9D3-5CA7-271545D36CFB}"/>
                    </a:ext>
                  </a:extLst>
                </p:cNvPr>
                <p:cNvSpPr/>
                <p:nvPr/>
              </p:nvSpPr>
              <p:spPr>
                <a:xfrm>
                  <a:off x="2774775" y="1564583"/>
                  <a:ext cx="363107" cy="57043"/>
                </a:xfrm>
                <a:custGeom>
                  <a:avLst/>
                  <a:gdLst>
                    <a:gd name="connsiteX0" fmla="*/ 2381 w 461962"/>
                    <a:gd name="connsiteY0" fmla="*/ 28575 h 78582"/>
                    <a:gd name="connsiteX1" fmla="*/ 209550 w 461962"/>
                    <a:gd name="connsiteY1" fmla="*/ 4763 h 78582"/>
                    <a:gd name="connsiteX2" fmla="*/ 302418 w 461962"/>
                    <a:gd name="connsiteY2" fmla="*/ 0 h 78582"/>
                    <a:gd name="connsiteX3" fmla="*/ 385762 w 461962"/>
                    <a:gd name="connsiteY3" fmla="*/ 0 h 78582"/>
                    <a:gd name="connsiteX4" fmla="*/ 438150 w 461962"/>
                    <a:gd name="connsiteY4" fmla="*/ 4763 h 78582"/>
                    <a:gd name="connsiteX5" fmla="*/ 461962 w 461962"/>
                    <a:gd name="connsiteY5" fmla="*/ 4763 h 78582"/>
                    <a:gd name="connsiteX6" fmla="*/ 459581 w 461962"/>
                    <a:gd name="connsiteY6" fmla="*/ 50007 h 78582"/>
                    <a:gd name="connsiteX7" fmla="*/ 335756 w 461962"/>
                    <a:gd name="connsiteY7" fmla="*/ 47625 h 78582"/>
                    <a:gd name="connsiteX8" fmla="*/ 259556 w 461962"/>
                    <a:gd name="connsiteY8" fmla="*/ 47625 h 78582"/>
                    <a:gd name="connsiteX9" fmla="*/ 200025 w 461962"/>
                    <a:gd name="connsiteY9" fmla="*/ 52388 h 78582"/>
                    <a:gd name="connsiteX10" fmla="*/ 121443 w 461962"/>
                    <a:gd name="connsiteY10" fmla="*/ 57150 h 78582"/>
                    <a:gd name="connsiteX11" fmla="*/ 66675 w 461962"/>
                    <a:gd name="connsiteY11" fmla="*/ 66675 h 78582"/>
                    <a:gd name="connsiteX12" fmla="*/ 19050 w 461962"/>
                    <a:gd name="connsiteY12" fmla="*/ 76200 h 78582"/>
                    <a:gd name="connsiteX13" fmla="*/ 0 w 461962"/>
                    <a:gd name="connsiteY13" fmla="*/ 78582 h 78582"/>
                    <a:gd name="connsiteX14" fmla="*/ 2381 w 461962"/>
                    <a:gd name="connsiteY14" fmla="*/ 28575 h 7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962" h="78582">
                      <a:moveTo>
                        <a:pt x="2381" y="28575"/>
                      </a:moveTo>
                      <a:lnTo>
                        <a:pt x="209550" y="4763"/>
                      </a:lnTo>
                      <a:lnTo>
                        <a:pt x="302418" y="0"/>
                      </a:lnTo>
                      <a:lnTo>
                        <a:pt x="385762" y="0"/>
                      </a:lnTo>
                      <a:lnTo>
                        <a:pt x="438150" y="4763"/>
                      </a:lnTo>
                      <a:lnTo>
                        <a:pt x="461962" y="4763"/>
                      </a:lnTo>
                      <a:lnTo>
                        <a:pt x="459581" y="50007"/>
                      </a:lnTo>
                      <a:lnTo>
                        <a:pt x="335756" y="47625"/>
                      </a:lnTo>
                      <a:lnTo>
                        <a:pt x="259556" y="47625"/>
                      </a:lnTo>
                      <a:lnTo>
                        <a:pt x="200025" y="52388"/>
                      </a:lnTo>
                      <a:lnTo>
                        <a:pt x="121443" y="57150"/>
                      </a:lnTo>
                      <a:lnTo>
                        <a:pt x="66675" y="66675"/>
                      </a:lnTo>
                      <a:lnTo>
                        <a:pt x="19050" y="76200"/>
                      </a:lnTo>
                      <a:lnTo>
                        <a:pt x="0" y="78582"/>
                      </a:lnTo>
                      <a:lnTo>
                        <a:pt x="2381" y="285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BE0E1D4F-ECDE-AC90-055F-6FDAA8D03B06}"/>
                    </a:ext>
                  </a:extLst>
                </p:cNvPr>
                <p:cNvSpPr/>
                <p:nvPr/>
              </p:nvSpPr>
              <p:spPr>
                <a:xfrm>
                  <a:off x="2106581" y="1132440"/>
                  <a:ext cx="220859" cy="100257"/>
                </a:xfrm>
                <a:custGeom>
                  <a:avLst/>
                  <a:gdLst>
                    <a:gd name="connsiteX0" fmla="*/ 0 w 280988"/>
                    <a:gd name="connsiteY0" fmla="*/ 138112 h 138112"/>
                    <a:gd name="connsiteX1" fmla="*/ 83344 w 280988"/>
                    <a:gd name="connsiteY1" fmla="*/ 80962 h 138112"/>
                    <a:gd name="connsiteX2" fmla="*/ 171450 w 280988"/>
                    <a:gd name="connsiteY2" fmla="*/ 33337 h 138112"/>
                    <a:gd name="connsiteX3" fmla="*/ 216694 w 280988"/>
                    <a:gd name="connsiteY3" fmla="*/ 11906 h 138112"/>
                    <a:gd name="connsiteX4" fmla="*/ 242888 w 280988"/>
                    <a:gd name="connsiteY4" fmla="*/ 0 h 138112"/>
                    <a:gd name="connsiteX5" fmla="*/ 271463 w 280988"/>
                    <a:gd name="connsiteY5" fmla="*/ 0 h 138112"/>
                    <a:gd name="connsiteX6" fmla="*/ 280988 w 280988"/>
                    <a:gd name="connsiteY6" fmla="*/ 26194 h 138112"/>
                    <a:gd name="connsiteX7" fmla="*/ 278607 w 280988"/>
                    <a:gd name="connsiteY7" fmla="*/ 47625 h 138112"/>
                    <a:gd name="connsiteX8" fmla="*/ 257175 w 280988"/>
                    <a:gd name="connsiteY8" fmla="*/ 54769 h 138112"/>
                    <a:gd name="connsiteX9" fmla="*/ 226219 w 280988"/>
                    <a:gd name="connsiteY9" fmla="*/ 59531 h 138112"/>
                    <a:gd name="connsiteX10" fmla="*/ 180975 w 280988"/>
                    <a:gd name="connsiteY10" fmla="*/ 71437 h 138112"/>
                    <a:gd name="connsiteX11" fmla="*/ 111919 w 280988"/>
                    <a:gd name="connsiteY11" fmla="*/ 90487 h 138112"/>
                    <a:gd name="connsiteX12" fmla="*/ 0 w 280988"/>
                    <a:gd name="connsiteY12" fmla="*/ 13811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988" h="138112">
                      <a:moveTo>
                        <a:pt x="0" y="138112"/>
                      </a:moveTo>
                      <a:lnTo>
                        <a:pt x="83344" y="80962"/>
                      </a:lnTo>
                      <a:lnTo>
                        <a:pt x="171450" y="33337"/>
                      </a:lnTo>
                      <a:lnTo>
                        <a:pt x="216694" y="11906"/>
                      </a:lnTo>
                      <a:lnTo>
                        <a:pt x="242888" y="0"/>
                      </a:lnTo>
                      <a:lnTo>
                        <a:pt x="271463" y="0"/>
                      </a:lnTo>
                      <a:lnTo>
                        <a:pt x="280988" y="26194"/>
                      </a:lnTo>
                      <a:lnTo>
                        <a:pt x="278607" y="47625"/>
                      </a:lnTo>
                      <a:lnTo>
                        <a:pt x="257175" y="54769"/>
                      </a:lnTo>
                      <a:lnTo>
                        <a:pt x="226219" y="59531"/>
                      </a:lnTo>
                      <a:lnTo>
                        <a:pt x="180975" y="71437"/>
                      </a:lnTo>
                      <a:lnTo>
                        <a:pt x="111919" y="90487"/>
                      </a:lnTo>
                      <a:lnTo>
                        <a:pt x="0" y="1381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6F990C85-CC06-CF24-F22B-6E70CC45D776}"/>
                    </a:ext>
                  </a:extLst>
                </p:cNvPr>
                <p:cNvSpPr/>
                <p:nvPr/>
              </p:nvSpPr>
              <p:spPr>
                <a:xfrm>
                  <a:off x="1889465" y="1370983"/>
                  <a:ext cx="80482" cy="46672"/>
                </a:xfrm>
                <a:custGeom>
                  <a:avLst/>
                  <a:gdLst>
                    <a:gd name="connsiteX0" fmla="*/ 0 w 102394"/>
                    <a:gd name="connsiteY0" fmla="*/ 64294 h 64294"/>
                    <a:gd name="connsiteX1" fmla="*/ 61913 w 102394"/>
                    <a:gd name="connsiteY1" fmla="*/ 0 h 64294"/>
                    <a:gd name="connsiteX2" fmla="*/ 80963 w 102394"/>
                    <a:gd name="connsiteY2" fmla="*/ 11907 h 64294"/>
                    <a:gd name="connsiteX3" fmla="*/ 102394 w 102394"/>
                    <a:gd name="connsiteY3" fmla="*/ 16669 h 64294"/>
                    <a:gd name="connsiteX4" fmla="*/ 95250 w 102394"/>
                    <a:gd name="connsiteY4" fmla="*/ 54769 h 64294"/>
                    <a:gd name="connsiteX5" fmla="*/ 59532 w 102394"/>
                    <a:gd name="connsiteY5" fmla="*/ 42863 h 64294"/>
                    <a:gd name="connsiteX6" fmla="*/ 0 w 102394"/>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94" h="64294">
                      <a:moveTo>
                        <a:pt x="0" y="64294"/>
                      </a:moveTo>
                      <a:lnTo>
                        <a:pt x="61913" y="0"/>
                      </a:lnTo>
                      <a:lnTo>
                        <a:pt x="80963" y="11907"/>
                      </a:lnTo>
                      <a:lnTo>
                        <a:pt x="102394" y="16669"/>
                      </a:lnTo>
                      <a:lnTo>
                        <a:pt x="95250" y="54769"/>
                      </a:lnTo>
                      <a:lnTo>
                        <a:pt x="59532" y="42863"/>
                      </a:lnTo>
                      <a:lnTo>
                        <a:pt x="0" y="64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C51D01D4-D293-BAA3-6D2E-64A9649BB107}"/>
                    </a:ext>
                  </a:extLst>
                </p:cNvPr>
                <p:cNvSpPr/>
                <p:nvPr/>
              </p:nvSpPr>
              <p:spPr>
                <a:xfrm>
                  <a:off x="306016" y="2093528"/>
                  <a:ext cx="166580" cy="769216"/>
                </a:xfrm>
                <a:custGeom>
                  <a:avLst/>
                  <a:gdLst>
                    <a:gd name="connsiteX0" fmla="*/ 35719 w 211931"/>
                    <a:gd name="connsiteY0" fmla="*/ 0 h 1059656"/>
                    <a:gd name="connsiteX1" fmla="*/ 92869 w 211931"/>
                    <a:gd name="connsiteY1" fmla="*/ 7144 h 1059656"/>
                    <a:gd name="connsiteX2" fmla="*/ 138112 w 211931"/>
                    <a:gd name="connsiteY2" fmla="*/ 11906 h 1059656"/>
                    <a:gd name="connsiteX3" fmla="*/ 147637 w 211931"/>
                    <a:gd name="connsiteY3" fmla="*/ 47625 h 1059656"/>
                    <a:gd name="connsiteX4" fmla="*/ 133350 w 211931"/>
                    <a:gd name="connsiteY4" fmla="*/ 123825 h 1059656"/>
                    <a:gd name="connsiteX5" fmla="*/ 126206 w 211931"/>
                    <a:gd name="connsiteY5" fmla="*/ 192881 h 1059656"/>
                    <a:gd name="connsiteX6" fmla="*/ 123825 w 211931"/>
                    <a:gd name="connsiteY6" fmla="*/ 273844 h 1059656"/>
                    <a:gd name="connsiteX7" fmla="*/ 126206 w 211931"/>
                    <a:gd name="connsiteY7" fmla="*/ 357187 h 1059656"/>
                    <a:gd name="connsiteX8" fmla="*/ 123825 w 211931"/>
                    <a:gd name="connsiteY8" fmla="*/ 450056 h 1059656"/>
                    <a:gd name="connsiteX9" fmla="*/ 126206 w 211931"/>
                    <a:gd name="connsiteY9" fmla="*/ 519112 h 1059656"/>
                    <a:gd name="connsiteX10" fmla="*/ 133350 w 211931"/>
                    <a:gd name="connsiteY10" fmla="*/ 607219 h 1059656"/>
                    <a:gd name="connsiteX11" fmla="*/ 142875 w 211931"/>
                    <a:gd name="connsiteY11" fmla="*/ 685800 h 1059656"/>
                    <a:gd name="connsiteX12" fmla="*/ 152400 w 211931"/>
                    <a:gd name="connsiteY12" fmla="*/ 783431 h 1059656"/>
                    <a:gd name="connsiteX13" fmla="*/ 171450 w 211931"/>
                    <a:gd name="connsiteY13" fmla="*/ 864394 h 1059656"/>
                    <a:gd name="connsiteX14" fmla="*/ 185737 w 211931"/>
                    <a:gd name="connsiteY14" fmla="*/ 907256 h 1059656"/>
                    <a:gd name="connsiteX15" fmla="*/ 211931 w 211931"/>
                    <a:gd name="connsiteY15" fmla="*/ 1021556 h 1059656"/>
                    <a:gd name="connsiteX16" fmla="*/ 121444 w 211931"/>
                    <a:gd name="connsiteY16" fmla="*/ 1059656 h 1059656"/>
                    <a:gd name="connsiteX17" fmla="*/ 85725 w 211931"/>
                    <a:gd name="connsiteY17" fmla="*/ 1054894 h 1059656"/>
                    <a:gd name="connsiteX18" fmla="*/ 61912 w 211931"/>
                    <a:gd name="connsiteY18" fmla="*/ 935831 h 1059656"/>
                    <a:gd name="connsiteX19" fmla="*/ 40481 w 211931"/>
                    <a:gd name="connsiteY19" fmla="*/ 814387 h 1059656"/>
                    <a:gd name="connsiteX20" fmla="*/ 19050 w 211931"/>
                    <a:gd name="connsiteY20" fmla="*/ 673894 h 1059656"/>
                    <a:gd name="connsiteX21" fmla="*/ 7144 w 211931"/>
                    <a:gd name="connsiteY21" fmla="*/ 545306 h 1059656"/>
                    <a:gd name="connsiteX22" fmla="*/ 0 w 211931"/>
                    <a:gd name="connsiteY22" fmla="*/ 404812 h 1059656"/>
                    <a:gd name="connsiteX23" fmla="*/ 4762 w 211931"/>
                    <a:gd name="connsiteY23" fmla="*/ 266700 h 1059656"/>
                    <a:gd name="connsiteX24" fmla="*/ 16669 w 211931"/>
                    <a:gd name="connsiteY24" fmla="*/ 133350 h 1059656"/>
                    <a:gd name="connsiteX25" fmla="*/ 35719 w 211931"/>
                    <a:gd name="connsiteY25"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931" h="1059656">
                      <a:moveTo>
                        <a:pt x="35719" y="0"/>
                      </a:moveTo>
                      <a:lnTo>
                        <a:pt x="92869" y="7144"/>
                      </a:lnTo>
                      <a:lnTo>
                        <a:pt x="138112" y="11906"/>
                      </a:lnTo>
                      <a:lnTo>
                        <a:pt x="147637" y="47625"/>
                      </a:lnTo>
                      <a:lnTo>
                        <a:pt x="133350" y="123825"/>
                      </a:lnTo>
                      <a:lnTo>
                        <a:pt x="126206" y="192881"/>
                      </a:lnTo>
                      <a:cubicBezTo>
                        <a:pt x="125412" y="219869"/>
                        <a:pt x="124619" y="246856"/>
                        <a:pt x="123825" y="273844"/>
                      </a:cubicBezTo>
                      <a:cubicBezTo>
                        <a:pt x="124619" y="301625"/>
                        <a:pt x="125412" y="329406"/>
                        <a:pt x="126206" y="357187"/>
                      </a:cubicBezTo>
                      <a:cubicBezTo>
                        <a:pt x="125412" y="388143"/>
                        <a:pt x="124619" y="419100"/>
                        <a:pt x="123825" y="450056"/>
                      </a:cubicBezTo>
                      <a:cubicBezTo>
                        <a:pt x="124619" y="473075"/>
                        <a:pt x="125412" y="496093"/>
                        <a:pt x="126206" y="519112"/>
                      </a:cubicBezTo>
                      <a:lnTo>
                        <a:pt x="133350" y="607219"/>
                      </a:lnTo>
                      <a:lnTo>
                        <a:pt x="142875" y="685800"/>
                      </a:lnTo>
                      <a:lnTo>
                        <a:pt x="152400" y="783431"/>
                      </a:lnTo>
                      <a:lnTo>
                        <a:pt x="171450" y="864394"/>
                      </a:lnTo>
                      <a:lnTo>
                        <a:pt x="185737" y="907256"/>
                      </a:lnTo>
                      <a:lnTo>
                        <a:pt x="211931" y="1021556"/>
                      </a:lnTo>
                      <a:lnTo>
                        <a:pt x="121444" y="1059656"/>
                      </a:lnTo>
                      <a:lnTo>
                        <a:pt x="85725" y="1054894"/>
                      </a:lnTo>
                      <a:lnTo>
                        <a:pt x="61912" y="935831"/>
                      </a:lnTo>
                      <a:lnTo>
                        <a:pt x="40481" y="814387"/>
                      </a:lnTo>
                      <a:lnTo>
                        <a:pt x="19050" y="673894"/>
                      </a:lnTo>
                      <a:lnTo>
                        <a:pt x="7144" y="545306"/>
                      </a:lnTo>
                      <a:lnTo>
                        <a:pt x="0" y="404812"/>
                      </a:lnTo>
                      <a:lnTo>
                        <a:pt x="4762" y="266700"/>
                      </a:lnTo>
                      <a:lnTo>
                        <a:pt x="16669" y="133350"/>
                      </a:lnTo>
                      <a:lnTo>
                        <a:pt x="357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09" name="Group 208">
            <a:extLst>
              <a:ext uri="{FF2B5EF4-FFF2-40B4-BE49-F238E27FC236}">
                <a16:creationId xmlns:a16="http://schemas.microsoft.com/office/drawing/2014/main" id="{38FF5C6C-41FD-B7DA-9704-95ECE53F6022}"/>
              </a:ext>
            </a:extLst>
          </p:cNvPr>
          <p:cNvGrpSpPr/>
          <p:nvPr/>
        </p:nvGrpSpPr>
        <p:grpSpPr>
          <a:xfrm>
            <a:off x="5402299" y="1958394"/>
            <a:ext cx="3084505" cy="2635629"/>
            <a:chOff x="5402299" y="1958394"/>
            <a:chExt cx="3084505" cy="2635629"/>
          </a:xfrm>
        </p:grpSpPr>
        <p:sp>
          <p:nvSpPr>
            <p:cNvPr id="191" name="TextBox 190">
              <a:extLst>
                <a:ext uri="{FF2B5EF4-FFF2-40B4-BE49-F238E27FC236}">
                  <a16:creationId xmlns:a16="http://schemas.microsoft.com/office/drawing/2014/main" id="{DA3CC69E-9B64-BE3F-0818-33F8337734CC}"/>
                </a:ext>
              </a:extLst>
            </p:cNvPr>
            <p:cNvSpPr txBox="1"/>
            <p:nvPr/>
          </p:nvSpPr>
          <p:spPr>
            <a:xfrm>
              <a:off x="5402299" y="1958394"/>
              <a:ext cx="1680268" cy="369332"/>
            </a:xfrm>
            <a:prstGeom prst="rect">
              <a:avLst/>
            </a:prstGeom>
            <a:noFill/>
          </p:spPr>
          <p:txBody>
            <a:bodyPr wrap="none" rtlCol="0">
              <a:spAutoFit/>
            </a:bodyPr>
            <a:lstStyle/>
            <a:p>
              <a:r>
                <a:rPr lang="en-GB" b="1">
                  <a:solidFill>
                    <a:srgbClr val="00B050"/>
                  </a:solidFill>
                </a:rPr>
                <a:t>  Main chamber</a:t>
              </a:r>
            </a:p>
          </p:txBody>
        </p:sp>
        <p:grpSp>
          <p:nvGrpSpPr>
            <p:cNvPr id="208" name="Group 207">
              <a:extLst>
                <a:ext uri="{FF2B5EF4-FFF2-40B4-BE49-F238E27FC236}">
                  <a16:creationId xmlns:a16="http://schemas.microsoft.com/office/drawing/2014/main" id="{43F45C1E-1BCF-DBFE-60E4-78F1FB0498A4}"/>
                </a:ext>
              </a:extLst>
            </p:cNvPr>
            <p:cNvGrpSpPr/>
            <p:nvPr/>
          </p:nvGrpSpPr>
          <p:grpSpPr>
            <a:xfrm>
              <a:off x="5502882" y="1965928"/>
              <a:ext cx="2983922" cy="2628095"/>
              <a:chOff x="5502882" y="1965928"/>
              <a:chExt cx="2983922" cy="2628095"/>
            </a:xfrm>
          </p:grpSpPr>
          <p:sp>
            <p:nvSpPr>
              <p:cNvPr id="189" name="TextBox 188">
                <a:extLst>
                  <a:ext uri="{FF2B5EF4-FFF2-40B4-BE49-F238E27FC236}">
                    <a16:creationId xmlns:a16="http://schemas.microsoft.com/office/drawing/2014/main" id="{FAEC1D13-719A-07EF-B268-1DF7403EA490}"/>
                  </a:ext>
                </a:extLst>
              </p:cNvPr>
              <p:cNvSpPr txBox="1"/>
              <p:nvPr/>
            </p:nvSpPr>
            <p:spPr>
              <a:xfrm>
                <a:off x="6218971" y="2272361"/>
                <a:ext cx="1008609" cy="369332"/>
              </a:xfrm>
              <a:prstGeom prst="rect">
                <a:avLst/>
              </a:prstGeom>
              <a:noFill/>
            </p:spPr>
            <p:txBody>
              <a:bodyPr wrap="none" rtlCol="0">
                <a:spAutoFit/>
              </a:bodyPr>
              <a:lstStyle/>
              <a:p>
                <a:r>
                  <a:rPr lang="en-GB" b="1">
                    <a:solidFill>
                      <a:srgbClr val="00B050"/>
                    </a:solidFill>
                  </a:rPr>
                  <a:t>  Bulk Be</a:t>
                </a:r>
              </a:p>
            </p:txBody>
          </p:sp>
          <p:sp>
            <p:nvSpPr>
              <p:cNvPr id="190" name="Rectangle: Rounded Corners 189">
                <a:extLst>
                  <a:ext uri="{FF2B5EF4-FFF2-40B4-BE49-F238E27FC236}">
                    <a16:creationId xmlns:a16="http://schemas.microsoft.com/office/drawing/2014/main" id="{97934FC2-AC6C-C476-F223-B2359E67BC34}"/>
                  </a:ext>
                </a:extLst>
              </p:cNvPr>
              <p:cNvSpPr/>
              <p:nvPr/>
            </p:nvSpPr>
            <p:spPr>
              <a:xfrm>
                <a:off x="5588737" y="2319174"/>
                <a:ext cx="756693" cy="271193"/>
              </a:xfrm>
              <a:prstGeom prst="round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Rounded Corners 191">
                <a:extLst>
                  <a:ext uri="{FF2B5EF4-FFF2-40B4-BE49-F238E27FC236}">
                    <a16:creationId xmlns:a16="http://schemas.microsoft.com/office/drawing/2014/main" id="{DEC15255-DF8E-8CC0-EBA1-6F759A2CBB48}"/>
                  </a:ext>
                </a:extLst>
              </p:cNvPr>
              <p:cNvSpPr/>
              <p:nvPr/>
            </p:nvSpPr>
            <p:spPr>
              <a:xfrm>
                <a:off x="5595545" y="2628682"/>
                <a:ext cx="756693" cy="271193"/>
              </a:xfrm>
              <a:prstGeom prst="round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TextBox 192">
                <a:extLst>
                  <a:ext uri="{FF2B5EF4-FFF2-40B4-BE49-F238E27FC236}">
                    <a16:creationId xmlns:a16="http://schemas.microsoft.com/office/drawing/2014/main" id="{2CFBE2B0-9F00-489B-A302-8A712964C4AC}"/>
                  </a:ext>
                </a:extLst>
              </p:cNvPr>
              <p:cNvSpPr txBox="1"/>
              <p:nvPr/>
            </p:nvSpPr>
            <p:spPr>
              <a:xfrm>
                <a:off x="6083370" y="2569879"/>
                <a:ext cx="2288420" cy="369332"/>
              </a:xfrm>
              <a:prstGeom prst="rect">
                <a:avLst/>
              </a:prstGeom>
              <a:noFill/>
            </p:spPr>
            <p:txBody>
              <a:bodyPr wrap="square" rtlCol="0">
                <a:spAutoFit/>
              </a:bodyPr>
              <a:lstStyle/>
              <a:p>
                <a:pPr algn="ctr"/>
                <a:r>
                  <a:rPr lang="en-GB" b="1">
                    <a:solidFill>
                      <a:srgbClr val="00B050"/>
                    </a:solidFill>
                  </a:rPr>
                  <a:t>  </a:t>
                </a:r>
                <a:r>
                  <a:rPr lang="en-GB" b="1">
                    <a:solidFill>
                      <a:srgbClr val="00B0F0"/>
                    </a:solidFill>
                  </a:rPr>
                  <a:t>Be coated </a:t>
                </a:r>
                <a:r>
                  <a:rPr lang="en-GB" b="1" err="1">
                    <a:solidFill>
                      <a:srgbClr val="00B0F0"/>
                    </a:solidFill>
                  </a:rPr>
                  <a:t>inconel</a:t>
                </a:r>
                <a:endParaRPr lang="en-GB" b="1">
                  <a:solidFill>
                    <a:srgbClr val="00B0F0"/>
                  </a:solidFill>
                </a:endParaRPr>
              </a:p>
            </p:txBody>
          </p:sp>
          <p:sp>
            <p:nvSpPr>
              <p:cNvPr id="194" name="TextBox 193">
                <a:extLst>
                  <a:ext uri="{FF2B5EF4-FFF2-40B4-BE49-F238E27FC236}">
                    <a16:creationId xmlns:a16="http://schemas.microsoft.com/office/drawing/2014/main" id="{BB673D89-30A3-189A-CCC3-8BB5F2B5F7DA}"/>
                  </a:ext>
                </a:extLst>
              </p:cNvPr>
              <p:cNvSpPr txBox="1"/>
              <p:nvPr/>
            </p:nvSpPr>
            <p:spPr>
              <a:xfrm>
                <a:off x="6260987" y="2912951"/>
                <a:ext cx="1768689" cy="369332"/>
              </a:xfrm>
              <a:prstGeom prst="rect">
                <a:avLst/>
              </a:prstGeom>
              <a:noFill/>
            </p:spPr>
            <p:txBody>
              <a:bodyPr wrap="none" rtlCol="0">
                <a:spAutoFit/>
              </a:bodyPr>
              <a:lstStyle/>
              <a:p>
                <a:r>
                  <a:rPr lang="en-GB" b="1">
                    <a:solidFill>
                      <a:srgbClr val="00B050"/>
                    </a:solidFill>
                  </a:rPr>
                  <a:t>  </a:t>
                </a:r>
                <a:r>
                  <a:rPr lang="en-GB" b="1">
                    <a:solidFill>
                      <a:schemeClr val="accent2">
                        <a:lumMod val="75000"/>
                      </a:schemeClr>
                    </a:solidFill>
                  </a:rPr>
                  <a:t>W – coated CFC</a:t>
                </a:r>
              </a:p>
            </p:txBody>
          </p:sp>
          <p:sp>
            <p:nvSpPr>
              <p:cNvPr id="195" name="Rectangle: Rounded Corners 194">
                <a:extLst>
                  <a:ext uri="{FF2B5EF4-FFF2-40B4-BE49-F238E27FC236}">
                    <a16:creationId xmlns:a16="http://schemas.microsoft.com/office/drawing/2014/main" id="{863BFBB6-5046-3778-3EFD-D33BFB3108DB}"/>
                  </a:ext>
                </a:extLst>
              </p:cNvPr>
              <p:cNvSpPr/>
              <p:nvPr/>
            </p:nvSpPr>
            <p:spPr>
              <a:xfrm>
                <a:off x="5601791" y="2950994"/>
                <a:ext cx="756693" cy="271193"/>
              </a:xfrm>
              <a:prstGeom prst="round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TextBox 198">
                <a:extLst>
                  <a:ext uri="{FF2B5EF4-FFF2-40B4-BE49-F238E27FC236}">
                    <a16:creationId xmlns:a16="http://schemas.microsoft.com/office/drawing/2014/main" id="{9C314B36-69AD-9B29-6EF0-4A207721634F}"/>
                  </a:ext>
                </a:extLst>
              </p:cNvPr>
              <p:cNvSpPr txBox="1"/>
              <p:nvPr/>
            </p:nvSpPr>
            <p:spPr>
              <a:xfrm>
                <a:off x="5510704" y="3451585"/>
                <a:ext cx="1160446" cy="312222"/>
              </a:xfrm>
              <a:prstGeom prst="rect">
                <a:avLst/>
              </a:prstGeom>
              <a:noFill/>
            </p:spPr>
            <p:txBody>
              <a:bodyPr wrap="none" rtlCol="0">
                <a:spAutoFit/>
              </a:bodyPr>
              <a:lstStyle/>
              <a:p>
                <a:r>
                  <a:rPr lang="en-GB" b="1">
                    <a:solidFill>
                      <a:srgbClr val="C00000"/>
                    </a:solidFill>
                  </a:rPr>
                  <a:t>DIVERTOR</a:t>
                </a:r>
              </a:p>
            </p:txBody>
          </p:sp>
          <p:sp>
            <p:nvSpPr>
              <p:cNvPr id="200" name="Rectangle: Rounded Corners 199">
                <a:extLst>
                  <a:ext uri="{FF2B5EF4-FFF2-40B4-BE49-F238E27FC236}">
                    <a16:creationId xmlns:a16="http://schemas.microsoft.com/office/drawing/2014/main" id="{32E29260-D021-2A6D-157E-848DB83EB795}"/>
                  </a:ext>
                </a:extLst>
              </p:cNvPr>
              <p:cNvSpPr/>
              <p:nvPr/>
            </p:nvSpPr>
            <p:spPr>
              <a:xfrm>
                <a:off x="5502882" y="3484674"/>
                <a:ext cx="2976100" cy="1109349"/>
              </a:xfrm>
              <a:prstGeom prst="roundRect">
                <a:avLst>
                  <a:gd name="adj" fmla="val 7416"/>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TextBox 197">
                <a:extLst>
                  <a:ext uri="{FF2B5EF4-FFF2-40B4-BE49-F238E27FC236}">
                    <a16:creationId xmlns:a16="http://schemas.microsoft.com/office/drawing/2014/main" id="{D23CEBC0-F81D-F2FB-1F24-F458817818D2}"/>
                  </a:ext>
                </a:extLst>
              </p:cNvPr>
              <p:cNvSpPr txBox="1"/>
              <p:nvPr/>
            </p:nvSpPr>
            <p:spPr>
              <a:xfrm>
                <a:off x="6268544" y="3737615"/>
                <a:ext cx="1768689" cy="312222"/>
              </a:xfrm>
              <a:prstGeom prst="rect">
                <a:avLst/>
              </a:prstGeom>
              <a:noFill/>
            </p:spPr>
            <p:txBody>
              <a:bodyPr wrap="none" rtlCol="0">
                <a:spAutoFit/>
              </a:bodyPr>
              <a:lstStyle/>
              <a:p>
                <a:r>
                  <a:rPr lang="en-GB" b="1">
                    <a:solidFill>
                      <a:srgbClr val="00B050"/>
                    </a:solidFill>
                  </a:rPr>
                  <a:t>  </a:t>
                </a:r>
                <a:r>
                  <a:rPr lang="en-GB" b="1">
                    <a:solidFill>
                      <a:schemeClr val="accent2">
                        <a:lumMod val="75000"/>
                      </a:schemeClr>
                    </a:solidFill>
                  </a:rPr>
                  <a:t>W – coated CFC</a:t>
                </a:r>
              </a:p>
            </p:txBody>
          </p:sp>
          <p:sp>
            <p:nvSpPr>
              <p:cNvPr id="201" name="TextBox 200">
                <a:extLst>
                  <a:ext uri="{FF2B5EF4-FFF2-40B4-BE49-F238E27FC236}">
                    <a16:creationId xmlns:a16="http://schemas.microsoft.com/office/drawing/2014/main" id="{C427F542-F953-D638-94A2-D1C87DC53B65}"/>
                  </a:ext>
                </a:extLst>
              </p:cNvPr>
              <p:cNvSpPr txBox="1"/>
              <p:nvPr/>
            </p:nvSpPr>
            <p:spPr>
              <a:xfrm>
                <a:off x="6287206" y="4132167"/>
                <a:ext cx="973343" cy="369332"/>
              </a:xfrm>
              <a:prstGeom prst="rect">
                <a:avLst/>
              </a:prstGeom>
              <a:noFill/>
            </p:spPr>
            <p:txBody>
              <a:bodyPr wrap="none" rtlCol="0">
                <a:spAutoFit/>
              </a:bodyPr>
              <a:lstStyle/>
              <a:p>
                <a:r>
                  <a:rPr lang="en-GB" b="1">
                    <a:solidFill>
                      <a:srgbClr val="00B050"/>
                    </a:solidFill>
                  </a:rPr>
                  <a:t>  </a:t>
                </a:r>
                <a:r>
                  <a:rPr lang="en-GB" b="1">
                    <a:solidFill>
                      <a:srgbClr val="C00000"/>
                    </a:solidFill>
                  </a:rPr>
                  <a:t>Bulk W</a:t>
                </a:r>
              </a:p>
            </p:txBody>
          </p:sp>
          <p:sp>
            <p:nvSpPr>
              <p:cNvPr id="202" name="Rectangle: Rounded Corners 201">
                <a:extLst>
                  <a:ext uri="{FF2B5EF4-FFF2-40B4-BE49-F238E27FC236}">
                    <a16:creationId xmlns:a16="http://schemas.microsoft.com/office/drawing/2014/main" id="{49CFFF09-5327-1953-6CAC-588245DDCB11}"/>
                  </a:ext>
                </a:extLst>
              </p:cNvPr>
              <p:cNvSpPr/>
              <p:nvPr/>
            </p:nvSpPr>
            <p:spPr>
              <a:xfrm>
                <a:off x="5603102" y="4184543"/>
                <a:ext cx="756693" cy="271193"/>
              </a:xfrm>
              <a:prstGeom prst="roundRect">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Rounded Corners 202">
                <a:extLst>
                  <a:ext uri="{FF2B5EF4-FFF2-40B4-BE49-F238E27FC236}">
                    <a16:creationId xmlns:a16="http://schemas.microsoft.com/office/drawing/2014/main" id="{F037562E-E0A3-91C2-669F-760342775624}"/>
                  </a:ext>
                </a:extLst>
              </p:cNvPr>
              <p:cNvSpPr/>
              <p:nvPr/>
            </p:nvSpPr>
            <p:spPr>
              <a:xfrm>
                <a:off x="5603102" y="3817914"/>
                <a:ext cx="756693" cy="271193"/>
              </a:xfrm>
              <a:prstGeom prst="round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Rounded Corners 206">
                <a:extLst>
                  <a:ext uri="{FF2B5EF4-FFF2-40B4-BE49-F238E27FC236}">
                    <a16:creationId xmlns:a16="http://schemas.microsoft.com/office/drawing/2014/main" id="{CD46A422-4428-271C-D014-DDAB5A96D7DE}"/>
                  </a:ext>
                </a:extLst>
              </p:cNvPr>
              <p:cNvSpPr/>
              <p:nvPr/>
            </p:nvSpPr>
            <p:spPr>
              <a:xfrm>
                <a:off x="5510704" y="1965928"/>
                <a:ext cx="2976100" cy="1336093"/>
              </a:xfrm>
              <a:prstGeom prst="roundRect">
                <a:avLst>
                  <a:gd name="adj" fmla="val 7416"/>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7617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D1D91D69-2D14-A283-A59E-0B970E73EF46}"/>
              </a:ext>
            </a:extLst>
          </p:cNvPr>
          <p:cNvSpPr txBox="1">
            <a:spLocks/>
          </p:cNvSpPr>
          <p:nvPr/>
        </p:nvSpPr>
        <p:spPr>
          <a:xfrm>
            <a:off x="566601" y="0"/>
            <a:ext cx="7823491"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800" b="1"/>
              <a:t>RE damage of inner limiters during the ILW configuration (2010-2023)</a:t>
            </a:r>
            <a:endParaRPr lang="en-GB" altLang="en-US" sz="1800" b="1"/>
          </a:p>
        </p:txBody>
      </p:sp>
      <p:pic>
        <p:nvPicPr>
          <p:cNvPr id="18" name="Picture 17">
            <a:extLst>
              <a:ext uri="{FF2B5EF4-FFF2-40B4-BE49-F238E27FC236}">
                <a16:creationId xmlns:a16="http://schemas.microsoft.com/office/drawing/2014/main" id="{0ACDE0E0-E774-0DA3-4F5A-89DBAB77113B}"/>
              </a:ext>
            </a:extLst>
          </p:cNvPr>
          <p:cNvPicPr>
            <a:picLocks noChangeAspect="1"/>
          </p:cNvPicPr>
          <p:nvPr/>
        </p:nvPicPr>
        <p:blipFill>
          <a:blip r:embed="rId2"/>
          <a:srcRect t="1" b="49961"/>
          <a:stretch>
            <a:fillRect/>
          </a:stretch>
        </p:blipFill>
        <p:spPr>
          <a:xfrm>
            <a:off x="143414" y="581025"/>
            <a:ext cx="8739328" cy="2129807"/>
          </a:xfrm>
          <a:prstGeom prst="rect">
            <a:avLst/>
          </a:prstGeom>
        </p:spPr>
      </p:pic>
      <p:pic>
        <p:nvPicPr>
          <p:cNvPr id="20" name="Picture 19">
            <a:extLst>
              <a:ext uri="{FF2B5EF4-FFF2-40B4-BE49-F238E27FC236}">
                <a16:creationId xmlns:a16="http://schemas.microsoft.com/office/drawing/2014/main" id="{8CF36932-5338-ADC9-5FA9-4929F3854B87}"/>
              </a:ext>
            </a:extLst>
          </p:cNvPr>
          <p:cNvPicPr>
            <a:picLocks noChangeAspect="1"/>
          </p:cNvPicPr>
          <p:nvPr/>
        </p:nvPicPr>
        <p:blipFill>
          <a:blip r:embed="rId3"/>
          <a:stretch>
            <a:fillRect/>
          </a:stretch>
        </p:blipFill>
        <p:spPr>
          <a:xfrm>
            <a:off x="64736" y="2911578"/>
            <a:ext cx="9079264" cy="1564904"/>
          </a:xfrm>
          <a:prstGeom prst="rect">
            <a:avLst/>
          </a:prstGeom>
        </p:spPr>
      </p:pic>
      <p:sp>
        <p:nvSpPr>
          <p:cNvPr id="21" name="Rectangle: Rounded Corners 20">
            <a:extLst>
              <a:ext uri="{FF2B5EF4-FFF2-40B4-BE49-F238E27FC236}">
                <a16:creationId xmlns:a16="http://schemas.microsoft.com/office/drawing/2014/main" id="{D7866543-9AAB-A465-9049-411843126FA5}"/>
              </a:ext>
            </a:extLst>
          </p:cNvPr>
          <p:cNvSpPr/>
          <p:nvPr/>
        </p:nvSpPr>
        <p:spPr>
          <a:xfrm>
            <a:off x="2573267" y="1173345"/>
            <a:ext cx="582627" cy="38841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413E94AB-AE30-0FD2-6594-6F6A5AC37A5F}"/>
              </a:ext>
            </a:extLst>
          </p:cNvPr>
          <p:cNvSpPr/>
          <p:nvPr/>
        </p:nvSpPr>
        <p:spPr>
          <a:xfrm>
            <a:off x="7807465" y="1180089"/>
            <a:ext cx="582627" cy="388418"/>
          </a:xfrm>
          <a:prstGeom prst="roundRect">
            <a:avLst/>
          </a:prstGeom>
          <a:no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C41DDE8E-E66E-51BB-5759-FC36E9D1D9CD}"/>
              </a:ext>
            </a:extLst>
          </p:cNvPr>
          <p:cNvCxnSpPr/>
          <p:nvPr/>
        </p:nvCxnSpPr>
        <p:spPr>
          <a:xfrm flipH="1">
            <a:off x="954860" y="1561763"/>
            <a:ext cx="1618407" cy="14161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917516A-23BE-0498-0994-44C394086FD4}"/>
              </a:ext>
            </a:extLst>
          </p:cNvPr>
          <p:cNvCxnSpPr>
            <a:cxnSpLocks/>
          </p:cNvCxnSpPr>
          <p:nvPr/>
        </p:nvCxnSpPr>
        <p:spPr>
          <a:xfrm flipH="1">
            <a:off x="2256330" y="1561763"/>
            <a:ext cx="5551135" cy="1429037"/>
          </a:xfrm>
          <a:prstGeom prst="straightConnector1">
            <a:avLst/>
          </a:prstGeom>
          <a:ln w="254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BE03C3-1988-EDBA-68E2-E9A614AF4C77}"/>
              </a:ext>
            </a:extLst>
          </p:cNvPr>
          <p:cNvSpPr txBox="1"/>
          <p:nvPr/>
        </p:nvSpPr>
        <p:spPr>
          <a:xfrm>
            <a:off x="8013771" y="4562475"/>
            <a:ext cx="1203057" cy="276999"/>
          </a:xfrm>
          <a:prstGeom prst="rect">
            <a:avLst/>
          </a:prstGeom>
          <a:noFill/>
        </p:spPr>
        <p:txBody>
          <a:bodyPr wrap="square">
            <a:spAutoFit/>
          </a:bodyPr>
          <a:lstStyle/>
          <a:p>
            <a:pPr algn="l"/>
            <a:r>
              <a:rPr lang="en-GB" sz="1200"/>
              <a:t>I. Jepu PSI-2026</a:t>
            </a:r>
          </a:p>
        </p:txBody>
      </p:sp>
    </p:spTree>
    <p:extLst>
      <p:ext uri="{BB962C8B-B14F-4D97-AF65-F5344CB8AC3E}">
        <p14:creationId xmlns:p14="http://schemas.microsoft.com/office/powerpoint/2010/main" val="287275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7176-EDCF-657F-2DC0-F0251ED9344B}"/>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3A2892ED-B5E0-A022-A32C-CA5015ED96C7}"/>
              </a:ext>
            </a:extLst>
          </p:cNvPr>
          <p:cNvSpPr txBox="1">
            <a:spLocks/>
          </p:cNvSpPr>
          <p:nvPr/>
        </p:nvSpPr>
        <p:spPr>
          <a:xfrm>
            <a:off x="566601" y="0"/>
            <a:ext cx="7760103"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800" b="1"/>
              <a:t>RE damage of inner limiters during the ILW configuration (2010-2023)</a:t>
            </a:r>
            <a:endParaRPr lang="en-GB" altLang="en-US" sz="1800" b="1"/>
          </a:p>
        </p:txBody>
      </p:sp>
      <p:pic>
        <p:nvPicPr>
          <p:cNvPr id="18" name="Picture 17">
            <a:extLst>
              <a:ext uri="{FF2B5EF4-FFF2-40B4-BE49-F238E27FC236}">
                <a16:creationId xmlns:a16="http://schemas.microsoft.com/office/drawing/2014/main" id="{C0FA0E66-7A7D-BB98-0341-3A3ABC7D02B6}"/>
              </a:ext>
            </a:extLst>
          </p:cNvPr>
          <p:cNvPicPr>
            <a:picLocks noChangeAspect="1"/>
          </p:cNvPicPr>
          <p:nvPr/>
        </p:nvPicPr>
        <p:blipFill>
          <a:blip r:embed="rId2"/>
          <a:srcRect t="1" b="49961"/>
          <a:stretch>
            <a:fillRect/>
          </a:stretch>
        </p:blipFill>
        <p:spPr>
          <a:xfrm>
            <a:off x="143414" y="581025"/>
            <a:ext cx="8739328" cy="2129807"/>
          </a:xfrm>
          <a:prstGeom prst="rect">
            <a:avLst/>
          </a:prstGeom>
        </p:spPr>
      </p:pic>
      <p:pic>
        <p:nvPicPr>
          <p:cNvPr id="4" name="Picture 3">
            <a:extLst>
              <a:ext uri="{FF2B5EF4-FFF2-40B4-BE49-F238E27FC236}">
                <a16:creationId xmlns:a16="http://schemas.microsoft.com/office/drawing/2014/main" id="{5A465545-384F-66CD-CAFF-6C238E51514D}"/>
              </a:ext>
            </a:extLst>
          </p:cNvPr>
          <p:cNvPicPr>
            <a:picLocks noChangeAspect="1"/>
          </p:cNvPicPr>
          <p:nvPr/>
        </p:nvPicPr>
        <p:blipFill>
          <a:blip r:embed="rId3"/>
          <a:stretch>
            <a:fillRect/>
          </a:stretch>
        </p:blipFill>
        <p:spPr>
          <a:xfrm>
            <a:off x="436970" y="1585009"/>
            <a:ext cx="7650262" cy="3246107"/>
          </a:xfrm>
          <a:prstGeom prst="rect">
            <a:avLst/>
          </a:prstGeom>
        </p:spPr>
      </p:pic>
      <p:sp>
        <p:nvSpPr>
          <p:cNvPr id="6" name="TextBox 5">
            <a:extLst>
              <a:ext uri="{FF2B5EF4-FFF2-40B4-BE49-F238E27FC236}">
                <a16:creationId xmlns:a16="http://schemas.microsoft.com/office/drawing/2014/main" id="{F0E142D0-7E3C-7013-2DA4-D98CC44F6195}"/>
              </a:ext>
            </a:extLst>
          </p:cNvPr>
          <p:cNvSpPr txBox="1"/>
          <p:nvPr/>
        </p:nvSpPr>
        <p:spPr>
          <a:xfrm>
            <a:off x="8013771" y="4562475"/>
            <a:ext cx="1203057" cy="276999"/>
          </a:xfrm>
          <a:prstGeom prst="rect">
            <a:avLst/>
          </a:prstGeom>
          <a:noFill/>
        </p:spPr>
        <p:txBody>
          <a:bodyPr wrap="square">
            <a:spAutoFit/>
          </a:bodyPr>
          <a:lstStyle/>
          <a:p>
            <a:pPr algn="l"/>
            <a:r>
              <a:rPr lang="en-GB" sz="1200"/>
              <a:t>I. Jepu PSI-2026</a:t>
            </a:r>
          </a:p>
        </p:txBody>
      </p:sp>
    </p:spTree>
    <p:extLst>
      <p:ext uri="{BB962C8B-B14F-4D97-AF65-F5344CB8AC3E}">
        <p14:creationId xmlns:p14="http://schemas.microsoft.com/office/powerpoint/2010/main" val="278474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85D7-7C9E-947F-9673-D7AF96DA503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0D643B9F-10FD-1BC7-36AA-EF3BB5E0715F}"/>
              </a:ext>
            </a:extLst>
          </p:cNvPr>
          <p:cNvSpPr txBox="1">
            <a:spLocks/>
          </p:cNvSpPr>
          <p:nvPr/>
        </p:nvSpPr>
        <p:spPr>
          <a:xfrm>
            <a:off x="566601" y="0"/>
            <a:ext cx="7760103"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sz="1800" b="1"/>
              <a:t>RE damage of inner limiters during the ILW configuration (2010-2023)</a:t>
            </a:r>
            <a:endParaRPr lang="en-GB" altLang="en-US" sz="1800" b="1"/>
          </a:p>
        </p:txBody>
      </p:sp>
      <p:pic>
        <p:nvPicPr>
          <p:cNvPr id="18" name="Picture 17">
            <a:extLst>
              <a:ext uri="{FF2B5EF4-FFF2-40B4-BE49-F238E27FC236}">
                <a16:creationId xmlns:a16="http://schemas.microsoft.com/office/drawing/2014/main" id="{D735F9AF-2207-839C-B378-73606ADC99BD}"/>
              </a:ext>
            </a:extLst>
          </p:cNvPr>
          <p:cNvPicPr>
            <a:picLocks noChangeAspect="1"/>
          </p:cNvPicPr>
          <p:nvPr/>
        </p:nvPicPr>
        <p:blipFill>
          <a:blip r:embed="rId2"/>
          <a:srcRect t="1" b="49961"/>
          <a:stretch>
            <a:fillRect/>
          </a:stretch>
        </p:blipFill>
        <p:spPr>
          <a:xfrm>
            <a:off x="143414" y="581025"/>
            <a:ext cx="8739328" cy="2129807"/>
          </a:xfrm>
          <a:prstGeom prst="rect">
            <a:avLst/>
          </a:prstGeom>
        </p:spPr>
      </p:pic>
      <p:sp>
        <p:nvSpPr>
          <p:cNvPr id="5" name="TextBox 4">
            <a:extLst>
              <a:ext uri="{FF2B5EF4-FFF2-40B4-BE49-F238E27FC236}">
                <a16:creationId xmlns:a16="http://schemas.microsoft.com/office/drawing/2014/main" id="{86A06D27-CCE4-0B1D-458D-4739AA96E648}"/>
              </a:ext>
            </a:extLst>
          </p:cNvPr>
          <p:cNvSpPr txBox="1"/>
          <p:nvPr/>
        </p:nvSpPr>
        <p:spPr>
          <a:xfrm>
            <a:off x="631179" y="2992815"/>
            <a:ext cx="7768354" cy="1569660"/>
          </a:xfrm>
          <a:prstGeom prst="rect">
            <a:avLst/>
          </a:prstGeom>
          <a:solidFill>
            <a:schemeClr val="bg1"/>
          </a:solidFill>
        </p:spPr>
        <p:txBody>
          <a:bodyPr wrap="square">
            <a:spAutoFit/>
          </a:bodyPr>
          <a:lstStyle/>
          <a:p>
            <a:r>
              <a:rPr lang="en-GB" sz="1200" b="1">
                <a:latin typeface="+mj-lt"/>
              </a:rPr>
              <a:t>Summary and outlook</a:t>
            </a:r>
          </a:p>
          <a:p>
            <a:r>
              <a:rPr lang="en-GB" sz="1200">
                <a:latin typeface="+mj-lt"/>
              </a:rPr>
              <a:t>Current assessment not sufficient for a clear conclusion on the morphological and structural changes from a single impact(3X14) vs multiple RE impact (8Z14)</a:t>
            </a:r>
          </a:p>
          <a:p>
            <a:endParaRPr lang="en-GB" sz="1200">
              <a:latin typeface="+mj-lt"/>
            </a:endParaRPr>
          </a:p>
          <a:p>
            <a:r>
              <a:rPr lang="en-GB" sz="1200" b="1">
                <a:latin typeface="+mj-lt"/>
              </a:rPr>
              <a:t>Future work </a:t>
            </a:r>
            <a:r>
              <a:rPr lang="en-GB" sz="1200">
                <a:latin typeface="+mj-lt"/>
              </a:rPr>
              <a:t>involves: </a:t>
            </a:r>
            <a:r>
              <a:rPr lang="en-GB" sz="1200" b="1">
                <a:latin typeface="+mj-lt"/>
              </a:rPr>
              <a:t>downsizing the tiles </a:t>
            </a:r>
            <a:r>
              <a:rPr lang="en-GB" sz="1200">
                <a:latin typeface="+mj-lt"/>
              </a:rPr>
              <a:t>(cutting them) for an </a:t>
            </a:r>
            <a:r>
              <a:rPr lang="en-GB" sz="1200" b="1">
                <a:latin typeface="+mj-lt"/>
              </a:rPr>
              <a:t>in-depth analysis </a:t>
            </a:r>
            <a:r>
              <a:rPr lang="en-GB" sz="1200">
                <a:latin typeface="+mj-lt"/>
              </a:rPr>
              <a:t>at the melt region, melt propagation in between the castellations, using high-resolution </a:t>
            </a:r>
            <a:r>
              <a:rPr lang="en-GB" sz="1200" b="1">
                <a:latin typeface="+mj-lt"/>
              </a:rPr>
              <a:t>SEM</a:t>
            </a:r>
            <a:r>
              <a:rPr lang="en-GB" sz="1200">
                <a:latin typeface="+mj-lt"/>
              </a:rPr>
              <a:t> of the surface and cross section, </a:t>
            </a:r>
            <a:r>
              <a:rPr lang="en-GB" sz="1200" b="1">
                <a:latin typeface="+mj-lt"/>
              </a:rPr>
              <a:t>EBSD</a:t>
            </a:r>
            <a:r>
              <a:rPr lang="en-GB" sz="1200">
                <a:latin typeface="+mj-lt"/>
              </a:rPr>
              <a:t> to assess the melted and re-solidified areas in terms of grain structure topography, </a:t>
            </a:r>
            <a:r>
              <a:rPr lang="en-GB" sz="1200" b="1">
                <a:latin typeface="+mj-lt"/>
              </a:rPr>
              <a:t>IBA</a:t>
            </a:r>
            <a:r>
              <a:rPr lang="en-GB" sz="1200">
                <a:latin typeface="+mj-lt"/>
              </a:rPr>
              <a:t> analysis on all sides of a damaged castellation for fuel retention assessments</a:t>
            </a:r>
          </a:p>
        </p:txBody>
      </p:sp>
      <p:sp>
        <p:nvSpPr>
          <p:cNvPr id="2" name="TextBox 1">
            <a:extLst>
              <a:ext uri="{FF2B5EF4-FFF2-40B4-BE49-F238E27FC236}">
                <a16:creationId xmlns:a16="http://schemas.microsoft.com/office/drawing/2014/main" id="{55DFAB1E-F0A2-9509-DD35-CEDDD469D4EB}"/>
              </a:ext>
            </a:extLst>
          </p:cNvPr>
          <p:cNvSpPr txBox="1"/>
          <p:nvPr/>
        </p:nvSpPr>
        <p:spPr>
          <a:xfrm>
            <a:off x="8013771" y="4562475"/>
            <a:ext cx="1203057" cy="276999"/>
          </a:xfrm>
          <a:prstGeom prst="rect">
            <a:avLst/>
          </a:prstGeom>
          <a:noFill/>
        </p:spPr>
        <p:txBody>
          <a:bodyPr wrap="square">
            <a:spAutoFit/>
          </a:bodyPr>
          <a:lstStyle/>
          <a:p>
            <a:pPr algn="l"/>
            <a:r>
              <a:rPr lang="en-GB" sz="1200"/>
              <a:t>I. Jepu PSI-2026</a:t>
            </a:r>
          </a:p>
        </p:txBody>
      </p:sp>
    </p:spTree>
    <p:extLst>
      <p:ext uri="{BB962C8B-B14F-4D97-AF65-F5344CB8AC3E}">
        <p14:creationId xmlns:p14="http://schemas.microsoft.com/office/powerpoint/2010/main" val="33957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E8428EBA-6783-1D5A-F268-097D593C740D}"/>
              </a:ext>
            </a:extLst>
          </p:cNvPr>
          <p:cNvSpPr txBox="1">
            <a:spLocks/>
          </p:cNvSpPr>
          <p:nvPr/>
        </p:nvSpPr>
        <p:spPr>
          <a:xfrm>
            <a:off x="566601" y="0"/>
            <a:ext cx="8316141"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altLang="en-US" sz="1800" b="1"/>
              <a:t>Microscopy study of plasma-and laser-induced effects in tungsten</a:t>
            </a:r>
          </a:p>
        </p:txBody>
      </p:sp>
      <p:pic>
        <p:nvPicPr>
          <p:cNvPr id="6" name="Picture 5">
            <a:extLst>
              <a:ext uri="{FF2B5EF4-FFF2-40B4-BE49-F238E27FC236}">
                <a16:creationId xmlns:a16="http://schemas.microsoft.com/office/drawing/2014/main" id="{3AE803C2-7097-3B4E-F25E-BF18B577B676}"/>
              </a:ext>
            </a:extLst>
          </p:cNvPr>
          <p:cNvPicPr>
            <a:picLocks noChangeAspect="1"/>
          </p:cNvPicPr>
          <p:nvPr/>
        </p:nvPicPr>
        <p:blipFill>
          <a:blip r:embed="rId2"/>
          <a:srcRect t="1836"/>
          <a:stretch>
            <a:fillRect/>
          </a:stretch>
        </p:blipFill>
        <p:spPr>
          <a:xfrm>
            <a:off x="0" y="581964"/>
            <a:ext cx="4685288" cy="4378919"/>
          </a:xfrm>
          <a:prstGeom prst="rect">
            <a:avLst/>
          </a:prstGeom>
        </p:spPr>
      </p:pic>
      <p:pic>
        <p:nvPicPr>
          <p:cNvPr id="8" name="Picture 7">
            <a:extLst>
              <a:ext uri="{FF2B5EF4-FFF2-40B4-BE49-F238E27FC236}">
                <a16:creationId xmlns:a16="http://schemas.microsoft.com/office/drawing/2014/main" id="{08F21F73-2442-098B-17CB-C3665DD0CD17}"/>
              </a:ext>
            </a:extLst>
          </p:cNvPr>
          <p:cNvPicPr>
            <a:picLocks noChangeAspect="1"/>
          </p:cNvPicPr>
          <p:nvPr/>
        </p:nvPicPr>
        <p:blipFill>
          <a:blip r:embed="rId3"/>
          <a:stretch>
            <a:fillRect/>
          </a:stretch>
        </p:blipFill>
        <p:spPr>
          <a:xfrm>
            <a:off x="2686537" y="403001"/>
            <a:ext cx="1998751" cy="2354763"/>
          </a:xfrm>
          <a:prstGeom prst="rect">
            <a:avLst/>
          </a:prstGeom>
        </p:spPr>
      </p:pic>
      <p:pic>
        <p:nvPicPr>
          <p:cNvPr id="10" name="Picture 9">
            <a:extLst>
              <a:ext uri="{FF2B5EF4-FFF2-40B4-BE49-F238E27FC236}">
                <a16:creationId xmlns:a16="http://schemas.microsoft.com/office/drawing/2014/main" id="{C4BB90F1-EDDF-E4E7-E8A6-D2BAD5021F65}"/>
              </a:ext>
            </a:extLst>
          </p:cNvPr>
          <p:cNvPicPr>
            <a:picLocks noChangeAspect="1"/>
          </p:cNvPicPr>
          <p:nvPr/>
        </p:nvPicPr>
        <p:blipFill>
          <a:blip r:embed="rId4"/>
          <a:stretch>
            <a:fillRect/>
          </a:stretch>
        </p:blipFill>
        <p:spPr>
          <a:xfrm>
            <a:off x="4724671" y="403001"/>
            <a:ext cx="4206605" cy="2712955"/>
          </a:xfrm>
          <a:prstGeom prst="rect">
            <a:avLst/>
          </a:prstGeom>
        </p:spPr>
      </p:pic>
      <p:sp>
        <p:nvSpPr>
          <p:cNvPr id="14" name="TextBox 13">
            <a:extLst>
              <a:ext uri="{FF2B5EF4-FFF2-40B4-BE49-F238E27FC236}">
                <a16:creationId xmlns:a16="http://schemas.microsoft.com/office/drawing/2014/main" id="{9E1E43F1-791A-0939-0ABA-271CBB839706}"/>
              </a:ext>
            </a:extLst>
          </p:cNvPr>
          <p:cNvSpPr txBox="1"/>
          <p:nvPr/>
        </p:nvSpPr>
        <p:spPr>
          <a:xfrm>
            <a:off x="4628644" y="3263171"/>
            <a:ext cx="4584138" cy="1477328"/>
          </a:xfrm>
          <a:prstGeom prst="rect">
            <a:avLst/>
          </a:prstGeom>
          <a:noFill/>
        </p:spPr>
        <p:txBody>
          <a:bodyPr wrap="square">
            <a:spAutoFit/>
          </a:bodyPr>
          <a:lstStyle/>
          <a:p>
            <a:r>
              <a:rPr lang="en-GB" sz="1000" b="1"/>
              <a:t>Summary and outlook</a:t>
            </a:r>
          </a:p>
          <a:p>
            <a:r>
              <a:rPr lang="en-GB" sz="1000"/>
              <a:t>Results of in-vessel optical imaging do not suggest that large-scale formation of helium-induced structures took place on the surfaces of tungsten components of JET divertor.</a:t>
            </a:r>
          </a:p>
          <a:p>
            <a:r>
              <a:rPr lang="en-GB" sz="1000" b="1"/>
              <a:t>Optical microscopy </a:t>
            </a:r>
            <a:r>
              <a:rPr lang="en-GB" sz="1000"/>
              <a:t>of tungsten components indicates possible presence of plasma-induced material modification.</a:t>
            </a:r>
          </a:p>
          <a:p>
            <a:r>
              <a:rPr lang="en-GB" sz="1000" b="1"/>
              <a:t>High-resolution SEM of the surface, combined with FIB cross-sectioning </a:t>
            </a:r>
            <a:r>
              <a:rPr lang="en-GB" sz="1000"/>
              <a:t>to study under-surface structures are necessary to characterize the details of the helium-induced structures (if any are present). These are currently at the planning stage.</a:t>
            </a:r>
          </a:p>
        </p:txBody>
      </p:sp>
      <p:sp>
        <p:nvSpPr>
          <p:cNvPr id="15" name="TextBox 14">
            <a:extLst>
              <a:ext uri="{FF2B5EF4-FFF2-40B4-BE49-F238E27FC236}">
                <a16:creationId xmlns:a16="http://schemas.microsoft.com/office/drawing/2014/main" id="{6575A959-79F6-D3ED-3DB9-BE283E1DD639}"/>
              </a:ext>
            </a:extLst>
          </p:cNvPr>
          <p:cNvSpPr txBox="1"/>
          <p:nvPr/>
        </p:nvSpPr>
        <p:spPr>
          <a:xfrm>
            <a:off x="7744079" y="4683884"/>
            <a:ext cx="1383737" cy="276999"/>
          </a:xfrm>
          <a:prstGeom prst="rect">
            <a:avLst/>
          </a:prstGeom>
          <a:noFill/>
        </p:spPr>
        <p:txBody>
          <a:bodyPr wrap="square">
            <a:spAutoFit/>
          </a:bodyPr>
          <a:lstStyle/>
          <a:p>
            <a:r>
              <a:rPr lang="en-GB" sz="1200"/>
              <a:t>Zayachuk PSI-2026</a:t>
            </a:r>
          </a:p>
        </p:txBody>
      </p:sp>
    </p:spTree>
    <p:extLst>
      <p:ext uri="{BB962C8B-B14F-4D97-AF65-F5344CB8AC3E}">
        <p14:creationId xmlns:p14="http://schemas.microsoft.com/office/powerpoint/2010/main" val="296677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59B5-D74B-5264-28CB-1AD06680DC05}"/>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0A75470D-375C-CADC-327E-66C24CD996D6}"/>
              </a:ext>
            </a:extLst>
          </p:cNvPr>
          <p:cNvSpPr txBox="1">
            <a:spLocks/>
          </p:cNvSpPr>
          <p:nvPr/>
        </p:nvSpPr>
        <p:spPr>
          <a:xfrm>
            <a:off x="566601" y="0"/>
            <a:ext cx="8316141" cy="581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GB" altLang="en-US" sz="1800" b="1"/>
              <a:t>Microscopy of LIBS shot on tungsten lamellae (not exposed in JET)</a:t>
            </a:r>
          </a:p>
        </p:txBody>
      </p:sp>
      <p:pic>
        <p:nvPicPr>
          <p:cNvPr id="2" name="Picture 1">
            <a:extLst>
              <a:ext uri="{FF2B5EF4-FFF2-40B4-BE49-F238E27FC236}">
                <a16:creationId xmlns:a16="http://schemas.microsoft.com/office/drawing/2014/main" id="{132E1F36-CC75-2C96-D90E-5D78A525A026}"/>
              </a:ext>
            </a:extLst>
          </p:cNvPr>
          <p:cNvPicPr>
            <a:picLocks noChangeAspect="1"/>
          </p:cNvPicPr>
          <p:nvPr/>
        </p:nvPicPr>
        <p:blipFill>
          <a:blip r:embed="rId2"/>
          <a:stretch>
            <a:fillRect/>
          </a:stretch>
        </p:blipFill>
        <p:spPr>
          <a:xfrm>
            <a:off x="480060" y="723949"/>
            <a:ext cx="1828800" cy="2717260"/>
          </a:xfrm>
          <a:prstGeom prst="rect">
            <a:avLst/>
          </a:prstGeom>
        </p:spPr>
      </p:pic>
      <p:pic>
        <p:nvPicPr>
          <p:cNvPr id="4" name="Picture 3">
            <a:extLst>
              <a:ext uri="{FF2B5EF4-FFF2-40B4-BE49-F238E27FC236}">
                <a16:creationId xmlns:a16="http://schemas.microsoft.com/office/drawing/2014/main" id="{5789100A-0DF9-7B71-DA50-5DE8E83CB9F4}"/>
              </a:ext>
            </a:extLst>
          </p:cNvPr>
          <p:cNvPicPr>
            <a:picLocks noChangeAspect="1"/>
          </p:cNvPicPr>
          <p:nvPr/>
        </p:nvPicPr>
        <p:blipFill>
          <a:blip r:embed="rId3"/>
          <a:srcRect r="66509"/>
          <a:stretch>
            <a:fillRect/>
          </a:stretch>
        </p:blipFill>
        <p:spPr>
          <a:xfrm>
            <a:off x="2365764" y="723949"/>
            <a:ext cx="1828800" cy="1381328"/>
          </a:xfrm>
          <a:prstGeom prst="rect">
            <a:avLst/>
          </a:prstGeom>
        </p:spPr>
      </p:pic>
      <p:pic>
        <p:nvPicPr>
          <p:cNvPr id="5" name="Picture 4">
            <a:extLst>
              <a:ext uri="{FF2B5EF4-FFF2-40B4-BE49-F238E27FC236}">
                <a16:creationId xmlns:a16="http://schemas.microsoft.com/office/drawing/2014/main" id="{91369E2B-4705-C96C-EFAF-919CF2A404DE}"/>
              </a:ext>
            </a:extLst>
          </p:cNvPr>
          <p:cNvPicPr>
            <a:picLocks noChangeAspect="1"/>
          </p:cNvPicPr>
          <p:nvPr/>
        </p:nvPicPr>
        <p:blipFill>
          <a:blip r:embed="rId3"/>
          <a:srcRect l="33577" r="34061"/>
          <a:stretch>
            <a:fillRect/>
          </a:stretch>
        </p:blipFill>
        <p:spPr>
          <a:xfrm>
            <a:off x="2398938" y="2082579"/>
            <a:ext cx="1767174" cy="1381328"/>
          </a:xfrm>
          <a:prstGeom prst="rect">
            <a:avLst/>
          </a:prstGeom>
        </p:spPr>
      </p:pic>
      <p:pic>
        <p:nvPicPr>
          <p:cNvPr id="7" name="Picture 6">
            <a:extLst>
              <a:ext uri="{FF2B5EF4-FFF2-40B4-BE49-F238E27FC236}">
                <a16:creationId xmlns:a16="http://schemas.microsoft.com/office/drawing/2014/main" id="{54AD1652-CD95-01A9-EA41-6BBA98E6E5EA}"/>
              </a:ext>
            </a:extLst>
          </p:cNvPr>
          <p:cNvPicPr>
            <a:picLocks noChangeAspect="1"/>
          </p:cNvPicPr>
          <p:nvPr/>
        </p:nvPicPr>
        <p:blipFill>
          <a:blip r:embed="rId3"/>
          <a:srcRect l="66423"/>
          <a:stretch>
            <a:fillRect/>
          </a:stretch>
        </p:blipFill>
        <p:spPr>
          <a:xfrm>
            <a:off x="2365764" y="3500505"/>
            <a:ext cx="1833522" cy="1381328"/>
          </a:xfrm>
          <a:prstGeom prst="rect">
            <a:avLst/>
          </a:prstGeom>
        </p:spPr>
      </p:pic>
      <p:sp>
        <p:nvSpPr>
          <p:cNvPr id="9" name="TextBox 8">
            <a:extLst>
              <a:ext uri="{FF2B5EF4-FFF2-40B4-BE49-F238E27FC236}">
                <a16:creationId xmlns:a16="http://schemas.microsoft.com/office/drawing/2014/main" id="{F53B6BE4-5E2F-7E0F-F09D-8DA5FC76723B}"/>
              </a:ext>
            </a:extLst>
          </p:cNvPr>
          <p:cNvSpPr txBox="1"/>
          <p:nvPr/>
        </p:nvSpPr>
        <p:spPr>
          <a:xfrm>
            <a:off x="4411980" y="801629"/>
            <a:ext cx="4579620" cy="3847207"/>
          </a:xfrm>
          <a:prstGeom prst="rect">
            <a:avLst/>
          </a:prstGeom>
          <a:noFill/>
        </p:spPr>
        <p:txBody>
          <a:bodyPr wrap="square" rtlCol="0">
            <a:spAutoFit/>
          </a:bodyPr>
          <a:lstStyle/>
          <a:p>
            <a:pPr marL="285750" indent="-285750">
              <a:buFont typeface="Wingdings" panose="05000000000000000000" pitchFamily="2" charset="2"/>
              <a:buChar char="Ø"/>
            </a:pPr>
            <a:r>
              <a:rPr lang="en-GB"/>
              <a:t>LIBS produces an affected area considerably larger than the size of the ablated crater.</a:t>
            </a:r>
          </a:p>
          <a:p>
            <a:pPr marL="285750" indent="-285750">
              <a:buFont typeface="Wingdings" panose="05000000000000000000" pitchFamily="2" charset="2"/>
              <a:buChar char="Ø"/>
            </a:pPr>
            <a:r>
              <a:rPr lang="en-GB"/>
              <a:t>The produced morphology is complex</a:t>
            </a:r>
          </a:p>
          <a:p>
            <a:pPr marL="742950" lvl="1" indent="-285750">
              <a:buFont typeface="Arial" panose="020B0604020202020204" pitchFamily="34" charset="0"/>
              <a:buChar char="•"/>
            </a:pPr>
            <a:r>
              <a:rPr lang="en-GB"/>
              <a:t>4 distinct morphological zones</a:t>
            </a:r>
          </a:p>
          <a:p>
            <a:pPr marL="742950" lvl="1" indent="-285750">
              <a:buFont typeface="Arial" panose="020B0604020202020204" pitchFamily="34" charset="0"/>
              <a:buChar char="•"/>
            </a:pPr>
            <a:r>
              <a:rPr lang="en-GB"/>
              <a:t>extensive network of cracks extending beyond ~12 </a:t>
            </a:r>
            <a:r>
              <a:rPr lang="en-GB" err="1"/>
              <a:t>μm</a:t>
            </a:r>
            <a:r>
              <a:rPr lang="en-GB"/>
              <a:t> below the surface</a:t>
            </a:r>
          </a:p>
          <a:p>
            <a:pPr marL="285750" indent="-285750">
              <a:buFont typeface="Wingdings" panose="05000000000000000000" pitchFamily="2" charset="2"/>
              <a:buChar char="Ø"/>
            </a:pPr>
            <a:r>
              <a:rPr lang="en-GB"/>
              <a:t>It is necessary to perform similar SEM and FIB studies on well-characterized LIBS craters on tungsten samples removed from JET vessel. These are currently at the planning stage.</a:t>
            </a:r>
          </a:p>
          <a:p>
            <a:pPr algn="l"/>
            <a:endParaRPr lang="en-GB" sz="2800" b="1"/>
          </a:p>
          <a:p>
            <a:pPr algn="l"/>
            <a:r>
              <a:rPr lang="en-GB"/>
              <a:t>Zayachuk PSI-2026</a:t>
            </a:r>
          </a:p>
        </p:txBody>
      </p:sp>
    </p:spTree>
    <p:extLst>
      <p:ext uri="{BB962C8B-B14F-4D97-AF65-F5344CB8AC3E}">
        <p14:creationId xmlns:p14="http://schemas.microsoft.com/office/powerpoint/2010/main" val="41914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727A4-E413-36F4-0EB6-C1E13B8E8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97B92-767B-0F8E-B65A-FB13003CEA75}"/>
              </a:ext>
            </a:extLst>
          </p:cNvPr>
          <p:cNvSpPr>
            <a:spLocks noGrp="1"/>
          </p:cNvSpPr>
          <p:nvPr>
            <p:ph type="title"/>
          </p:nvPr>
        </p:nvSpPr>
        <p:spPr>
          <a:xfrm>
            <a:off x="737574" y="144386"/>
            <a:ext cx="7088832" cy="342900"/>
          </a:xfrm>
        </p:spPr>
        <p:txBody>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a:latin typeface="Arial" panose="020B0604020202020204" pitchFamily="34" charset="0"/>
                <a:cs typeface="Arial" panose="020B0604020202020204" pitchFamily="34" charset="0"/>
              </a:rPr>
              <a:t>LID-QMS in-vessel Poloidal fuel retention measurements </a:t>
            </a:r>
          </a:p>
        </p:txBody>
      </p:sp>
      <p:pic>
        <p:nvPicPr>
          <p:cNvPr id="24" name="Picture 4">
            <a:extLst>
              <a:ext uri="{FF2B5EF4-FFF2-40B4-BE49-F238E27FC236}">
                <a16:creationId xmlns:a16="http://schemas.microsoft.com/office/drawing/2014/main" id="{8AB9E1F8-31FE-8BE9-71EF-2ABC41A1169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280161" y="708084"/>
            <a:ext cx="3595999" cy="2054857"/>
          </a:xfrm>
          <a:prstGeom prst="rect">
            <a:avLst/>
          </a:prstGeom>
        </p:spPr>
      </p:pic>
      <p:pic>
        <p:nvPicPr>
          <p:cNvPr id="25" name="Picture 24">
            <a:extLst>
              <a:ext uri="{FF2B5EF4-FFF2-40B4-BE49-F238E27FC236}">
                <a16:creationId xmlns:a16="http://schemas.microsoft.com/office/drawing/2014/main" id="{CD933253-1806-F9AF-0D4F-CD4CBD5470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3636" y="2976758"/>
            <a:ext cx="3209058" cy="1766163"/>
          </a:xfrm>
          <a:prstGeom prst="rect">
            <a:avLst/>
          </a:prstGeom>
        </p:spPr>
      </p:pic>
      <p:sp>
        <p:nvSpPr>
          <p:cNvPr id="26" name="Oval 25">
            <a:extLst>
              <a:ext uri="{FF2B5EF4-FFF2-40B4-BE49-F238E27FC236}">
                <a16:creationId xmlns:a16="http://schemas.microsoft.com/office/drawing/2014/main" id="{FD9270F4-1745-46B8-3C75-046DA176E347}"/>
              </a:ext>
            </a:extLst>
          </p:cNvPr>
          <p:cNvSpPr/>
          <p:nvPr/>
        </p:nvSpPr>
        <p:spPr>
          <a:xfrm>
            <a:off x="6638648" y="957989"/>
            <a:ext cx="161746" cy="252323"/>
          </a:xfrm>
          <a:prstGeom prst="ellipse">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27" name="Oval 26">
            <a:extLst>
              <a:ext uri="{FF2B5EF4-FFF2-40B4-BE49-F238E27FC236}">
                <a16:creationId xmlns:a16="http://schemas.microsoft.com/office/drawing/2014/main" id="{669D3DE4-9BDD-2B94-0490-B6736D337FAF}"/>
              </a:ext>
            </a:extLst>
          </p:cNvPr>
          <p:cNvSpPr/>
          <p:nvPr/>
        </p:nvSpPr>
        <p:spPr>
          <a:xfrm>
            <a:off x="6638648" y="759028"/>
            <a:ext cx="147821" cy="252324"/>
          </a:xfrm>
          <a:prstGeom prst="ellipse">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cxnSp>
        <p:nvCxnSpPr>
          <p:cNvPr id="28" name="Straight Arrow Connector 27">
            <a:extLst>
              <a:ext uri="{FF2B5EF4-FFF2-40B4-BE49-F238E27FC236}">
                <a16:creationId xmlns:a16="http://schemas.microsoft.com/office/drawing/2014/main" id="{1D70E7F1-121C-09BD-E8E9-1BF4AB004622}"/>
              </a:ext>
            </a:extLst>
          </p:cNvPr>
          <p:cNvCxnSpPr>
            <a:cxnSpLocks/>
            <a:stCxn id="30" idx="1"/>
          </p:cNvCxnSpPr>
          <p:nvPr/>
        </p:nvCxnSpPr>
        <p:spPr>
          <a:xfrm flipH="1" flipV="1">
            <a:off x="6814403" y="1106452"/>
            <a:ext cx="1317912" cy="853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3F2813-83BC-AEDD-AB89-03F8715995B8}"/>
              </a:ext>
            </a:extLst>
          </p:cNvPr>
          <p:cNvCxnSpPr>
            <a:cxnSpLocks/>
          </p:cNvCxnSpPr>
          <p:nvPr/>
        </p:nvCxnSpPr>
        <p:spPr>
          <a:xfrm flipH="1" flipV="1">
            <a:off x="6800478" y="882543"/>
            <a:ext cx="1409412" cy="24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BE43B6-A7D5-2D9B-BE25-1ED42CC331F7}"/>
              </a:ext>
            </a:extLst>
          </p:cNvPr>
          <p:cNvSpPr txBox="1"/>
          <p:nvPr/>
        </p:nvSpPr>
        <p:spPr>
          <a:xfrm>
            <a:off x="8132315" y="1509921"/>
            <a:ext cx="941034" cy="900246"/>
          </a:xfrm>
          <a:prstGeom prst="rect">
            <a:avLst/>
          </a:prstGeom>
          <a:solidFill>
            <a:srgbClr val="E9EDF4"/>
          </a:solidFill>
          <a:effectLst>
            <a:outerShdw blurRad="50800" dist="38100" dir="5400000" algn="t" rotWithShape="0">
              <a:prstClr val="black">
                <a:alpha val="40000"/>
              </a:prstClr>
            </a:outerShdw>
          </a:effectLst>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050"/>
              <a:t>Post-mortem IBA of tiles from earlier DD operations</a:t>
            </a:r>
          </a:p>
        </p:txBody>
      </p:sp>
      <p:sp>
        <p:nvSpPr>
          <p:cNvPr id="31" name="TextBox 30">
            <a:extLst>
              <a:ext uri="{FF2B5EF4-FFF2-40B4-BE49-F238E27FC236}">
                <a16:creationId xmlns:a16="http://schemas.microsoft.com/office/drawing/2014/main" id="{227B9453-0B7D-6833-3A9F-A6864D0350EF}"/>
              </a:ext>
            </a:extLst>
          </p:cNvPr>
          <p:cNvSpPr txBox="1"/>
          <p:nvPr/>
        </p:nvSpPr>
        <p:spPr>
          <a:xfrm>
            <a:off x="8129723" y="732096"/>
            <a:ext cx="941034" cy="738664"/>
          </a:xfrm>
          <a:prstGeom prst="rect">
            <a:avLst/>
          </a:prstGeom>
          <a:solidFill>
            <a:srgbClr val="E9EDF4"/>
          </a:solidFill>
          <a:effectLst>
            <a:outerShdw blurRad="50800" dist="38100" dir="5400000" algn="t" rotWithShape="0">
              <a:prstClr val="black">
                <a:alpha val="40000"/>
              </a:prstClr>
            </a:outerShdw>
          </a:effectLst>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050"/>
              <a:t>In-vessel LID-QMS during &amp; after DT operation</a:t>
            </a:r>
          </a:p>
        </p:txBody>
      </p:sp>
      <p:sp>
        <p:nvSpPr>
          <p:cNvPr id="32" name="TextBox 31">
            <a:extLst>
              <a:ext uri="{FF2B5EF4-FFF2-40B4-BE49-F238E27FC236}">
                <a16:creationId xmlns:a16="http://schemas.microsoft.com/office/drawing/2014/main" id="{C5F264B9-2D61-A328-72ED-CA91C5451597}"/>
              </a:ext>
            </a:extLst>
          </p:cNvPr>
          <p:cNvSpPr txBox="1"/>
          <p:nvPr/>
        </p:nvSpPr>
        <p:spPr>
          <a:xfrm>
            <a:off x="159654" y="732096"/>
            <a:ext cx="3992430" cy="20313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defTabSz="914328">
              <a:buFont typeface="Wingdings" panose="05000000000000000000" pitchFamily="2" charset="2"/>
              <a:buChar char="Ø"/>
              <a:defRPr/>
            </a:pPr>
            <a:r>
              <a:rPr lang="en-GB" altLang="en-US" sz="1800">
                <a:ea typeface="Malgun Gothic" panose="020B0503020000020004" pitchFamily="34" charset="-127"/>
              </a:rPr>
              <a:t>Deuterium and tritium retention evaluated</a:t>
            </a:r>
          </a:p>
          <a:p>
            <a:pPr marL="285750" indent="-285750" defTabSz="914328">
              <a:buFont typeface="Wingdings" panose="05000000000000000000" pitchFamily="2" charset="2"/>
              <a:buChar char="Ø"/>
              <a:defRPr/>
            </a:pPr>
            <a:r>
              <a:rPr lang="en-GB" altLang="en-US" sz="1800">
                <a:latin typeface="Calibri"/>
                <a:ea typeface="Malgun Gothic" panose="020B0503020000020004" pitchFamily="34" charset="-127"/>
              </a:rPr>
              <a:t>Comparison of deuterium with previous post-mortem analysis shows similar retention</a:t>
            </a:r>
          </a:p>
          <a:p>
            <a:pPr marL="285750" indent="-285750" defTabSz="914328">
              <a:buFont typeface="Wingdings" panose="05000000000000000000" pitchFamily="2" charset="2"/>
              <a:buChar char="Ø"/>
              <a:defRPr/>
            </a:pPr>
            <a:r>
              <a:rPr lang="en-GB" altLang="en-US" sz="1800">
                <a:latin typeface="Calibri"/>
                <a:ea typeface="Malgun Gothic" panose="020B0503020000020004" pitchFamily="34" charset="-127"/>
              </a:rPr>
              <a:t>Comparison with post-mortem LID-QMS and other techniques to come</a:t>
            </a:r>
          </a:p>
        </p:txBody>
      </p:sp>
      <p:pic>
        <p:nvPicPr>
          <p:cNvPr id="33" name="Picture 4">
            <a:extLst>
              <a:ext uri="{FF2B5EF4-FFF2-40B4-BE49-F238E27FC236}">
                <a16:creationId xmlns:a16="http://schemas.microsoft.com/office/drawing/2014/main" id="{DF410486-D577-603B-3716-5DDEF3E5C814}"/>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4351912" y="2874232"/>
            <a:ext cx="3474494" cy="1959548"/>
          </a:xfrm>
          <a:prstGeom prst="rect">
            <a:avLst/>
          </a:prstGeom>
        </p:spPr>
      </p:pic>
      <p:sp>
        <p:nvSpPr>
          <p:cNvPr id="34" name="Rectangle 33">
            <a:extLst>
              <a:ext uri="{FF2B5EF4-FFF2-40B4-BE49-F238E27FC236}">
                <a16:creationId xmlns:a16="http://schemas.microsoft.com/office/drawing/2014/main" id="{626B77AB-EAF3-11D6-6B09-B450F4A5F5B3}"/>
              </a:ext>
            </a:extLst>
          </p:cNvPr>
          <p:cNvSpPr/>
          <p:nvPr/>
        </p:nvSpPr>
        <p:spPr>
          <a:xfrm>
            <a:off x="5690348" y="2976758"/>
            <a:ext cx="2052547" cy="80692"/>
          </a:xfrm>
          <a:prstGeom prst="rect">
            <a:avLst/>
          </a:prstGeom>
          <a:noFill/>
          <a:ln w="31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35" name="TextBox 34">
            <a:extLst>
              <a:ext uri="{FF2B5EF4-FFF2-40B4-BE49-F238E27FC236}">
                <a16:creationId xmlns:a16="http://schemas.microsoft.com/office/drawing/2014/main" id="{420EF684-EB57-E00A-4885-5A29F00252BC}"/>
              </a:ext>
            </a:extLst>
          </p:cNvPr>
          <p:cNvSpPr txBox="1"/>
          <p:nvPr/>
        </p:nvSpPr>
        <p:spPr>
          <a:xfrm>
            <a:off x="8209890" y="3017506"/>
            <a:ext cx="860867" cy="461665"/>
          </a:xfrm>
          <a:prstGeom prst="rect">
            <a:avLst/>
          </a:prstGeom>
          <a:noFill/>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200" b="1"/>
              <a:t>3 </a:t>
            </a:r>
            <a:r>
              <a:rPr lang="en-GB" sz="1200" b="1" err="1"/>
              <a:t>wks</a:t>
            </a:r>
            <a:r>
              <a:rPr lang="en-GB" sz="1200" b="1"/>
              <a:t> into DTE3</a:t>
            </a:r>
          </a:p>
        </p:txBody>
      </p:sp>
      <p:sp>
        <p:nvSpPr>
          <p:cNvPr id="36" name="TextBox 35">
            <a:extLst>
              <a:ext uri="{FF2B5EF4-FFF2-40B4-BE49-F238E27FC236}">
                <a16:creationId xmlns:a16="http://schemas.microsoft.com/office/drawing/2014/main" id="{CAB59907-5538-0B22-09DA-B7B4B60D9014}"/>
              </a:ext>
            </a:extLst>
          </p:cNvPr>
          <p:cNvSpPr txBox="1"/>
          <p:nvPr/>
        </p:nvSpPr>
        <p:spPr>
          <a:xfrm>
            <a:off x="8209890" y="2762941"/>
            <a:ext cx="588957" cy="276999"/>
          </a:xfrm>
          <a:prstGeom prst="rect">
            <a:avLst/>
          </a:prstGeom>
          <a:noFill/>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200" b="1"/>
              <a:t>D end</a:t>
            </a:r>
          </a:p>
        </p:txBody>
      </p:sp>
      <p:sp>
        <p:nvSpPr>
          <p:cNvPr id="37" name="TextBox 36">
            <a:extLst>
              <a:ext uri="{FF2B5EF4-FFF2-40B4-BE49-F238E27FC236}">
                <a16:creationId xmlns:a16="http://schemas.microsoft.com/office/drawing/2014/main" id="{7F64C446-37BE-AA71-EF89-303DA2FDA8BB}"/>
              </a:ext>
            </a:extLst>
          </p:cNvPr>
          <p:cNvSpPr txBox="1"/>
          <p:nvPr/>
        </p:nvSpPr>
        <p:spPr>
          <a:xfrm>
            <a:off x="8291062" y="3488577"/>
            <a:ext cx="588957" cy="276999"/>
          </a:xfrm>
          <a:prstGeom prst="rect">
            <a:avLst/>
          </a:prstGeom>
          <a:noFill/>
        </p:spPr>
        <p:txBody>
          <a:bodyPr wrap="square" rtlCol="0">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200" b="1"/>
              <a:t>T end</a:t>
            </a:r>
          </a:p>
        </p:txBody>
      </p:sp>
      <p:cxnSp>
        <p:nvCxnSpPr>
          <p:cNvPr id="38" name="Straight Arrow Connector 37">
            <a:extLst>
              <a:ext uri="{FF2B5EF4-FFF2-40B4-BE49-F238E27FC236}">
                <a16:creationId xmlns:a16="http://schemas.microsoft.com/office/drawing/2014/main" id="{9F6A3E70-6D74-55C2-536F-FB81878058DC}"/>
              </a:ext>
            </a:extLst>
          </p:cNvPr>
          <p:cNvCxnSpPr>
            <a:stCxn id="36" idx="1"/>
          </p:cNvCxnSpPr>
          <p:nvPr/>
        </p:nvCxnSpPr>
        <p:spPr>
          <a:xfrm flipH="1" flipV="1">
            <a:off x="7686907" y="2901440"/>
            <a:ext cx="5229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4CDFFB-6C2B-0380-DA9F-47CC2549C9BB}"/>
              </a:ext>
            </a:extLst>
          </p:cNvPr>
          <p:cNvCxnSpPr>
            <a:cxnSpLocks/>
            <a:stCxn id="37" idx="1"/>
          </p:cNvCxnSpPr>
          <p:nvPr/>
        </p:nvCxnSpPr>
        <p:spPr>
          <a:xfrm flipH="1" flipV="1">
            <a:off x="7686907" y="3115715"/>
            <a:ext cx="604155" cy="511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08FCAF1-E22E-8844-D3B9-5C1341C7B036}"/>
              </a:ext>
            </a:extLst>
          </p:cNvPr>
          <p:cNvCxnSpPr>
            <a:cxnSpLocks/>
            <a:stCxn id="35" idx="1"/>
          </p:cNvCxnSpPr>
          <p:nvPr/>
        </p:nvCxnSpPr>
        <p:spPr>
          <a:xfrm flipH="1" flipV="1">
            <a:off x="7742895" y="3023217"/>
            <a:ext cx="466995" cy="225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0D046A-D5B7-40F1-1564-DC896A652B8B}"/>
              </a:ext>
            </a:extLst>
          </p:cNvPr>
          <p:cNvSpPr txBox="1"/>
          <p:nvPr/>
        </p:nvSpPr>
        <p:spPr>
          <a:xfrm>
            <a:off x="8038424" y="4322417"/>
            <a:ext cx="914400" cy="511363"/>
          </a:xfrm>
          <a:prstGeom prst="rect">
            <a:avLst/>
          </a:prstGeom>
        </p:spPr>
        <p:txBody>
          <a:bodyPr vert="horz" wrap="none" lIns="91440" tIns="45720" rIns="91440" bIns="45720" rtlCol="0" anchor="ctr">
            <a:noAutofit/>
          </a:bodyPr>
          <a:lstStyle/>
          <a:p>
            <a:pPr algn="l"/>
            <a:r>
              <a:rPr lang="en-GB" sz="1600"/>
              <a:t>Widdowson</a:t>
            </a:r>
          </a:p>
          <a:p>
            <a:pPr algn="l"/>
            <a:r>
              <a:rPr lang="en-GB" sz="1600"/>
              <a:t>HWS 2026</a:t>
            </a:r>
          </a:p>
        </p:txBody>
      </p:sp>
    </p:spTree>
    <p:extLst>
      <p:ext uri="{BB962C8B-B14F-4D97-AF65-F5344CB8AC3E}">
        <p14:creationId xmlns:p14="http://schemas.microsoft.com/office/powerpoint/2010/main" val="257324959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lgn="l">
          <a:defRPr sz="27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1B9B0858B0B249AE314A6D0951C473" ma:contentTypeVersion="23" ma:contentTypeDescription="Create a new document." ma:contentTypeScope="" ma:versionID="f29e0c0d323d460404234b8100c710ba">
  <xsd:schema xmlns:xsd="http://www.w3.org/2001/XMLSchema" xmlns:xs="http://www.w3.org/2001/XMLSchema" xmlns:p="http://schemas.microsoft.com/office/2006/metadata/properties" xmlns:ns2="b6d48911-a5cf-41e2-b0dc-a60c4bfc1738" xmlns:ns3="951c5237-a82c-4d86-8e22-458cb0d3ab1c" xmlns:ns4="dcfcfc48-1a2d-42a7-b271-c69307805be1" targetNamespace="http://schemas.microsoft.com/office/2006/metadata/properties" ma:root="true" ma:fieldsID="e7e5cb8b32a0b87d8311866d0a8178c1" ns2:_="" ns3:_="" ns4:_="">
    <xsd:import namespace="b6d48911-a5cf-41e2-b0dc-a60c4bfc1738"/>
    <xsd:import namespace="951c5237-a82c-4d86-8e22-458cb0d3ab1c"/>
    <xsd:import namespace="dcfcfc48-1a2d-42a7-b271-c69307805be1"/>
    <xsd:element name="properties">
      <xsd:complexType>
        <xsd:sequence>
          <xsd:element name="documentManagement">
            <xsd:complexType>
              <xsd:all>
                <xsd:element ref="ns2:ContributorName" minOccurs="0"/>
                <xsd:element ref="ns2:Documenttype" minOccurs="0"/>
                <xsd:element ref="ns2:MediaServiceMetadata" minOccurs="0"/>
                <xsd:element ref="ns2:MediaServiceFastMetadata" minOccurs="0"/>
                <xsd:element ref="ns2:Conference_x002f_Meeting_x0020_title" minOccurs="0"/>
                <xsd:element ref="ns2:MediaServiceAutoKeyPoints" minOccurs="0"/>
                <xsd:element ref="ns2:MediaServiceKeyPoints" minOccurs="0"/>
                <xsd:element ref="ns2:Documentstage"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48911-a5cf-41e2-b0dc-a60c4bfc1738" elementFormDefault="qualified">
    <xsd:import namespace="http://schemas.microsoft.com/office/2006/documentManagement/types"/>
    <xsd:import namespace="http://schemas.microsoft.com/office/infopath/2007/PartnerControls"/>
    <xsd:element name="ContributorName" ma:index="2" nillable="true" ma:displayName="Contributor Name" ma:description="Name of person presenting data" ma:format="RadioButtons" ma:internalName="ContributorName">
      <xsd:simpleType>
        <xsd:union memberTypes="dms:Text">
          <xsd:simpleType>
            <xsd:restriction base="dms:Choice">
              <xsd:enumeration value="Paul Coad"/>
              <xsd:enumeration value="Ionut Jepu"/>
              <xsd:enumeration value="Guy Matthews"/>
              <xsd:enumeration value="Beth Thomas"/>
              <xsd:enumeration value="Anna Widdowson"/>
              <xsd:enumeration value="Eugene Zayachuk"/>
            </xsd:restriction>
          </xsd:simpleType>
        </xsd:union>
      </xsd:simpleType>
    </xsd:element>
    <xsd:element name="Documenttype" ma:index="3" nillable="true" ma:displayName="Document type" ma:description="Abstract, Oral, Recorded oral, Poster, Manuscript, Data, Figure, etc." ma:format="RadioButtons" ma:internalName="Documenttype">
      <xsd:simpleType>
        <xsd:restriction base="dms:Choice">
          <xsd:enumeration value="Abstract"/>
          <xsd:enumeration value="Oral/presentation"/>
          <xsd:enumeration value="Oral - Recorded"/>
          <xsd:enumeration value="Manuscript"/>
          <xsd:enumeration value="Data"/>
          <xsd:enumeration value="Figure"/>
          <xsd:enumeration value="Poster"/>
          <xsd:enumeration value="Manuscript template"/>
          <xsd:enumeration value="Oral template"/>
          <xsd:enumeration value="Poster template"/>
          <xsd:enumeration value="Report"/>
          <xsd:enumeration value="Abstract template"/>
          <xsd:enumeration value="Photograph"/>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onference_x002f_Meeting_x0020_title" ma:index="12" nillable="true" ma:displayName="Conference" ma:description="Add year and conference name" ma:format="Dropdown" ma:internalName="Conference_x002f_Meeting_x0020_title">
      <xsd:simpleType>
        <xsd:union memberTypes="dms:Text">
          <xsd:simpleType>
            <xsd:restriction base="dms:Choice">
              <xsd:enumeration value="2023 PFMC-19"/>
              <xsd:enumeration value="2022 SOFT-32"/>
              <xsd:enumeration value="2022 ICARSD-1"/>
              <xsd:enumeration value="2022 PSI-25"/>
              <xsd:enumeration value="2024 HWS-17"/>
              <xsd:enumeration value="2024 PSI-26"/>
              <xsd:enumeration value="FMI_Biweekly"/>
            </xsd:restriction>
          </xsd:simpleType>
        </xsd:un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Documentstage" ma:index="15" nillable="true" ma:displayName="Document stage" ma:description="Template, Draft, pinboard, submitted, final, published" ma:format="Dropdown" ma:internalName="Documentstage">
      <xsd:simpleType>
        <xsd:union memberTypes="dms:Text">
          <xsd:simpleType>
            <xsd:restriction base="dms:Choice">
              <xsd:enumeration value="Draft"/>
              <xsd:enumeration value="Pinboard"/>
              <xsd:enumeration value="Submitted"/>
              <xsd:enumeration value="Final"/>
              <xsd:enumeration value="Published"/>
              <xsd:enumeration value="Template"/>
              <xsd:enumeration value="Choice 7"/>
            </xsd:restriction>
          </xsd:simpleType>
        </xsd:un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c746d9-cbf8-4ec5-9bf9-1cafe5c9033e"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c5237-a82c-4d86-8e22-458cb0d3ab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fcfc48-1a2d-42a7-b271-c69307805b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3b89150-5514-4776-9b93-441d48c54b8c}" ma:internalName="TaxCatchAll" ma:showField="CatchAllData" ma:web="951c5237-a82c-4d86-8e22-458cb0d3a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ributorName xmlns="b6d48911-a5cf-41e2-b0dc-a60c4bfc1738" xsi:nil="true"/>
    <Documenttype xmlns="b6d48911-a5cf-41e2-b0dc-a60c4bfc1738" xsi:nil="true"/>
    <Documentstage xmlns="b6d48911-a5cf-41e2-b0dc-a60c4bfc1738" xsi:nil="true"/>
    <TaxCatchAll xmlns="dcfcfc48-1a2d-42a7-b271-c69307805be1" xsi:nil="true"/>
    <lcf76f155ced4ddcb4097134ff3c332f xmlns="b6d48911-a5cf-41e2-b0dc-a60c4bfc1738">
      <Terms xmlns="http://schemas.microsoft.com/office/infopath/2007/PartnerControls"/>
    </lcf76f155ced4ddcb4097134ff3c332f>
    <Conference_x002f_Meeting_x0020_title xmlns="b6d48911-a5cf-41e2-b0dc-a60c4bfc1738" xsi:nil="true"/>
  </documentManagement>
</p:properties>
</file>

<file path=customXml/itemProps1.xml><?xml version="1.0" encoding="utf-8"?>
<ds:datastoreItem xmlns:ds="http://schemas.openxmlformats.org/officeDocument/2006/customXml" ds:itemID="{C2FADB54-3F92-4098-B9DF-1FCC8737178C}">
  <ds:schemaRefs>
    <ds:schemaRef ds:uri="951c5237-a82c-4d86-8e22-458cb0d3ab1c"/>
    <ds:schemaRef ds:uri="b6d48911-a5cf-41e2-b0dc-a60c4bfc1738"/>
    <ds:schemaRef ds:uri="dcfcfc48-1a2d-42a7-b271-c69307805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89A102-63F9-4B4B-B21E-2E843133CFD5}">
  <ds:schemaRefs>
    <ds:schemaRef ds:uri="http://schemas.microsoft.com/sharepoint/v3/contenttype/forms"/>
  </ds:schemaRefs>
</ds:datastoreItem>
</file>

<file path=customXml/itemProps3.xml><?xml version="1.0" encoding="utf-8"?>
<ds:datastoreItem xmlns:ds="http://schemas.openxmlformats.org/officeDocument/2006/customXml" ds:itemID="{56869E62-4D26-4A90-9E27-8D26816332C3}">
  <ds:schemaRefs>
    <ds:schemaRef ds:uri="951c5237-a82c-4d86-8e22-458cb0d3ab1c"/>
    <ds:schemaRef ds:uri="b6d48911-a5cf-41e2-b0dc-a60c4bfc1738"/>
    <ds:schemaRef ds:uri="dcfcfc48-1a2d-42a7-b271-c69307805b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663</Words>
  <Application>Microsoft Office PowerPoint</Application>
  <PresentationFormat>On-screen Show (16:9)</PresentationFormat>
  <Paragraphs>72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EUROfusion.1line_5_3_2019</vt:lpstr>
      <vt:lpstr>PWIE-SPE kick-off meeting 29th of May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LID-QMS in-vessel Poloidal fuel retention measurements </vt:lpstr>
      <vt:lpstr>Reduction in fuel retention at end of operations</vt:lpstr>
      <vt:lpstr>Future plans (UKAEA)</vt:lpstr>
      <vt:lpstr>Slides to follow were screen shots from the meeting taken for interest</vt:lpstr>
      <vt:lpstr>Screen print from Elina – added for interest…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Widdowson, Anna M</cp:lastModifiedBy>
  <cp:revision>6</cp:revision>
  <cp:lastPrinted>2014-10-16T14:51:28Z</cp:lastPrinted>
  <dcterms:created xsi:type="dcterms:W3CDTF">2014-10-27T16:40:37Z</dcterms:created>
  <dcterms:modified xsi:type="dcterms:W3CDTF">2026-06-05T11:34:05Z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2022-02-10T12:22:22Z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55de6dfe-4d8f-44d7-8f60-cc150b84dbd4</vt:lpwstr>
  </property>
  <property fmtid="{D5CDD505-2E9C-101B-9397-08002B2CF9AE}" pid="8" name="MSIP_Label_22759de7-3255-46b5-8dfe-736652f9c6c1_ContentBits">
    <vt:lpwstr>0</vt:lpwstr>
  </property>
  <property fmtid="{D5CDD505-2E9C-101B-9397-08002B2CF9AE}" pid="9" name="ContentTypeId">
    <vt:lpwstr>0x010100BA1B9B0858B0B249AE314A6D0951C473</vt:lpwstr>
  </property>
  <property fmtid="{D5CDD505-2E9C-101B-9397-08002B2CF9AE}" pid="10" name="MediaServiceImageTags">
    <vt:lpwstr/>
  </property>
</Properties>
</file>