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sldIdLst>
    <p:sldId id="257" r:id="rId3"/>
    <p:sldId id="331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6" r:id="rId14"/>
    <p:sldId id="347" r:id="rId15"/>
    <p:sldId id="348" r:id="rId16"/>
    <p:sldId id="345" r:id="rId17"/>
    <p:sldId id="344" r:id="rId18"/>
    <p:sldId id="32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84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Administrator\AppData\Local\Temp\Inconels_3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Administrator\AppData\Local\Temp\Inconels_3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universityoflatvia387-my.sharepoint.com/personal/at17013_edu_lu_lv/Documents/Documents/Darbs/Augstskola/Doktorantura/JET/Summary_jun2025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noProof="0" dirty="0"/>
              <a:t>Beryllium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689096833910254"/>
          <c:y val="0.17171296296296296"/>
          <c:w val="0.72492015471750237"/>
          <c:h val="0.40858998289500448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H_be!$A$1:$A$601</c:f>
              <c:numCache>
                <c:formatCode>General</c:formatCode>
                <c:ptCount val="60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  <c:pt idx="91">
                  <c:v>910</c:v>
                </c:pt>
                <c:pt idx="92">
                  <c:v>920</c:v>
                </c:pt>
                <c:pt idx="93">
                  <c:v>930</c:v>
                </c:pt>
                <c:pt idx="94">
                  <c:v>940</c:v>
                </c:pt>
                <c:pt idx="95">
                  <c:v>950</c:v>
                </c:pt>
                <c:pt idx="96">
                  <c:v>960</c:v>
                </c:pt>
                <c:pt idx="97">
                  <c:v>970</c:v>
                </c:pt>
                <c:pt idx="98">
                  <c:v>980</c:v>
                </c:pt>
                <c:pt idx="99">
                  <c:v>990</c:v>
                </c:pt>
                <c:pt idx="100">
                  <c:v>1000</c:v>
                </c:pt>
                <c:pt idx="101">
                  <c:v>1010</c:v>
                </c:pt>
                <c:pt idx="102">
                  <c:v>1020</c:v>
                </c:pt>
                <c:pt idx="103">
                  <c:v>1030</c:v>
                </c:pt>
                <c:pt idx="104">
                  <c:v>1040</c:v>
                </c:pt>
                <c:pt idx="105">
                  <c:v>1050</c:v>
                </c:pt>
                <c:pt idx="106">
                  <c:v>1060</c:v>
                </c:pt>
                <c:pt idx="107">
                  <c:v>1070</c:v>
                </c:pt>
                <c:pt idx="108">
                  <c:v>1080</c:v>
                </c:pt>
                <c:pt idx="109">
                  <c:v>1090</c:v>
                </c:pt>
                <c:pt idx="110">
                  <c:v>1100</c:v>
                </c:pt>
                <c:pt idx="111">
                  <c:v>1110</c:v>
                </c:pt>
                <c:pt idx="112">
                  <c:v>1120</c:v>
                </c:pt>
                <c:pt idx="113">
                  <c:v>1130</c:v>
                </c:pt>
                <c:pt idx="114">
                  <c:v>1140</c:v>
                </c:pt>
                <c:pt idx="115">
                  <c:v>1150</c:v>
                </c:pt>
                <c:pt idx="116">
                  <c:v>1160</c:v>
                </c:pt>
                <c:pt idx="117">
                  <c:v>1170</c:v>
                </c:pt>
                <c:pt idx="118">
                  <c:v>1180</c:v>
                </c:pt>
                <c:pt idx="119">
                  <c:v>1190</c:v>
                </c:pt>
                <c:pt idx="120">
                  <c:v>1200</c:v>
                </c:pt>
                <c:pt idx="121">
                  <c:v>1210</c:v>
                </c:pt>
                <c:pt idx="122">
                  <c:v>1220</c:v>
                </c:pt>
                <c:pt idx="123">
                  <c:v>1230</c:v>
                </c:pt>
                <c:pt idx="124">
                  <c:v>1240</c:v>
                </c:pt>
                <c:pt idx="125">
                  <c:v>1250</c:v>
                </c:pt>
                <c:pt idx="126">
                  <c:v>1260</c:v>
                </c:pt>
                <c:pt idx="127">
                  <c:v>1270</c:v>
                </c:pt>
                <c:pt idx="128">
                  <c:v>1280</c:v>
                </c:pt>
                <c:pt idx="129">
                  <c:v>1290</c:v>
                </c:pt>
                <c:pt idx="130">
                  <c:v>1300</c:v>
                </c:pt>
                <c:pt idx="131">
                  <c:v>1310</c:v>
                </c:pt>
                <c:pt idx="132">
                  <c:v>1320</c:v>
                </c:pt>
                <c:pt idx="133">
                  <c:v>1330</c:v>
                </c:pt>
                <c:pt idx="134">
                  <c:v>1340</c:v>
                </c:pt>
                <c:pt idx="135">
                  <c:v>1350</c:v>
                </c:pt>
                <c:pt idx="136">
                  <c:v>1360</c:v>
                </c:pt>
                <c:pt idx="137">
                  <c:v>1370</c:v>
                </c:pt>
                <c:pt idx="138">
                  <c:v>1380</c:v>
                </c:pt>
                <c:pt idx="139">
                  <c:v>1390</c:v>
                </c:pt>
                <c:pt idx="140">
                  <c:v>1400</c:v>
                </c:pt>
                <c:pt idx="141">
                  <c:v>1410</c:v>
                </c:pt>
                <c:pt idx="142">
                  <c:v>1420</c:v>
                </c:pt>
                <c:pt idx="143">
                  <c:v>1430</c:v>
                </c:pt>
                <c:pt idx="144">
                  <c:v>1440</c:v>
                </c:pt>
                <c:pt idx="145">
                  <c:v>1450</c:v>
                </c:pt>
                <c:pt idx="146">
                  <c:v>1460</c:v>
                </c:pt>
                <c:pt idx="147">
                  <c:v>1470</c:v>
                </c:pt>
                <c:pt idx="148">
                  <c:v>1480</c:v>
                </c:pt>
                <c:pt idx="149">
                  <c:v>1490</c:v>
                </c:pt>
                <c:pt idx="150">
                  <c:v>1500</c:v>
                </c:pt>
                <c:pt idx="151">
                  <c:v>1510</c:v>
                </c:pt>
                <c:pt idx="152">
                  <c:v>1520</c:v>
                </c:pt>
                <c:pt idx="153">
                  <c:v>1530</c:v>
                </c:pt>
                <c:pt idx="154">
                  <c:v>1540</c:v>
                </c:pt>
                <c:pt idx="155">
                  <c:v>1550</c:v>
                </c:pt>
                <c:pt idx="156">
                  <c:v>1560</c:v>
                </c:pt>
                <c:pt idx="157">
                  <c:v>1570</c:v>
                </c:pt>
                <c:pt idx="158">
                  <c:v>1580</c:v>
                </c:pt>
                <c:pt idx="159">
                  <c:v>1590</c:v>
                </c:pt>
                <c:pt idx="160">
                  <c:v>1600</c:v>
                </c:pt>
                <c:pt idx="161">
                  <c:v>1610</c:v>
                </c:pt>
                <c:pt idx="162">
                  <c:v>1620</c:v>
                </c:pt>
                <c:pt idx="163">
                  <c:v>1630</c:v>
                </c:pt>
                <c:pt idx="164">
                  <c:v>1640</c:v>
                </c:pt>
                <c:pt idx="165">
                  <c:v>1650</c:v>
                </c:pt>
                <c:pt idx="166">
                  <c:v>1660</c:v>
                </c:pt>
                <c:pt idx="167">
                  <c:v>1670</c:v>
                </c:pt>
                <c:pt idx="168">
                  <c:v>1680</c:v>
                </c:pt>
                <c:pt idx="169">
                  <c:v>1690</c:v>
                </c:pt>
                <c:pt idx="170">
                  <c:v>1700</c:v>
                </c:pt>
                <c:pt idx="171">
                  <c:v>1710</c:v>
                </c:pt>
                <c:pt idx="172">
                  <c:v>1720</c:v>
                </c:pt>
                <c:pt idx="173">
                  <c:v>1730</c:v>
                </c:pt>
                <c:pt idx="174">
                  <c:v>1740</c:v>
                </c:pt>
                <c:pt idx="175">
                  <c:v>1750</c:v>
                </c:pt>
                <c:pt idx="176">
                  <c:v>1760</c:v>
                </c:pt>
                <c:pt idx="177">
                  <c:v>1770</c:v>
                </c:pt>
                <c:pt idx="178">
                  <c:v>1780</c:v>
                </c:pt>
                <c:pt idx="179">
                  <c:v>1790</c:v>
                </c:pt>
                <c:pt idx="180">
                  <c:v>1800</c:v>
                </c:pt>
                <c:pt idx="181">
                  <c:v>1810</c:v>
                </c:pt>
                <c:pt idx="182">
                  <c:v>1820</c:v>
                </c:pt>
                <c:pt idx="183">
                  <c:v>1830</c:v>
                </c:pt>
                <c:pt idx="184">
                  <c:v>1840</c:v>
                </c:pt>
                <c:pt idx="185">
                  <c:v>1850</c:v>
                </c:pt>
                <c:pt idx="186">
                  <c:v>1860</c:v>
                </c:pt>
                <c:pt idx="187">
                  <c:v>1870</c:v>
                </c:pt>
                <c:pt idx="188">
                  <c:v>1880</c:v>
                </c:pt>
                <c:pt idx="189">
                  <c:v>1890</c:v>
                </c:pt>
                <c:pt idx="190">
                  <c:v>1900</c:v>
                </c:pt>
                <c:pt idx="191">
                  <c:v>1910</c:v>
                </c:pt>
                <c:pt idx="192">
                  <c:v>1920</c:v>
                </c:pt>
                <c:pt idx="193">
                  <c:v>1930</c:v>
                </c:pt>
                <c:pt idx="194">
                  <c:v>1940</c:v>
                </c:pt>
                <c:pt idx="195">
                  <c:v>1950</c:v>
                </c:pt>
                <c:pt idx="196">
                  <c:v>1960</c:v>
                </c:pt>
                <c:pt idx="197">
                  <c:v>1970</c:v>
                </c:pt>
                <c:pt idx="198">
                  <c:v>1980</c:v>
                </c:pt>
                <c:pt idx="199">
                  <c:v>1990</c:v>
                </c:pt>
                <c:pt idx="200">
                  <c:v>2000</c:v>
                </c:pt>
                <c:pt idx="201">
                  <c:v>2010</c:v>
                </c:pt>
                <c:pt idx="202">
                  <c:v>2020</c:v>
                </c:pt>
                <c:pt idx="203">
                  <c:v>2030</c:v>
                </c:pt>
                <c:pt idx="204">
                  <c:v>2040</c:v>
                </c:pt>
                <c:pt idx="205">
                  <c:v>2050</c:v>
                </c:pt>
                <c:pt idx="206">
                  <c:v>2060</c:v>
                </c:pt>
                <c:pt idx="207">
                  <c:v>2070</c:v>
                </c:pt>
                <c:pt idx="208">
                  <c:v>2080</c:v>
                </c:pt>
                <c:pt idx="209">
                  <c:v>2090</c:v>
                </c:pt>
                <c:pt idx="210">
                  <c:v>2100</c:v>
                </c:pt>
                <c:pt idx="211">
                  <c:v>2110</c:v>
                </c:pt>
                <c:pt idx="212">
                  <c:v>2120</c:v>
                </c:pt>
                <c:pt idx="213">
                  <c:v>2130</c:v>
                </c:pt>
                <c:pt idx="214">
                  <c:v>2140</c:v>
                </c:pt>
                <c:pt idx="215">
                  <c:v>2150</c:v>
                </c:pt>
                <c:pt idx="216">
                  <c:v>2160</c:v>
                </c:pt>
                <c:pt idx="217">
                  <c:v>2170</c:v>
                </c:pt>
                <c:pt idx="218">
                  <c:v>2180</c:v>
                </c:pt>
                <c:pt idx="219">
                  <c:v>2190</c:v>
                </c:pt>
                <c:pt idx="220">
                  <c:v>2200</c:v>
                </c:pt>
                <c:pt idx="221">
                  <c:v>2210</c:v>
                </c:pt>
                <c:pt idx="222">
                  <c:v>2220</c:v>
                </c:pt>
                <c:pt idx="223">
                  <c:v>2230</c:v>
                </c:pt>
                <c:pt idx="224">
                  <c:v>2240</c:v>
                </c:pt>
                <c:pt idx="225">
                  <c:v>2250</c:v>
                </c:pt>
                <c:pt idx="226">
                  <c:v>2260</c:v>
                </c:pt>
                <c:pt idx="227">
                  <c:v>2270</c:v>
                </c:pt>
                <c:pt idx="228">
                  <c:v>2280</c:v>
                </c:pt>
                <c:pt idx="229">
                  <c:v>2290</c:v>
                </c:pt>
                <c:pt idx="230">
                  <c:v>2300</c:v>
                </c:pt>
                <c:pt idx="231">
                  <c:v>2310</c:v>
                </c:pt>
                <c:pt idx="232">
                  <c:v>2320</c:v>
                </c:pt>
                <c:pt idx="233">
                  <c:v>2330</c:v>
                </c:pt>
                <c:pt idx="234">
                  <c:v>2340</c:v>
                </c:pt>
                <c:pt idx="235">
                  <c:v>2350</c:v>
                </c:pt>
                <c:pt idx="236">
                  <c:v>2360</c:v>
                </c:pt>
                <c:pt idx="237">
                  <c:v>2370</c:v>
                </c:pt>
                <c:pt idx="238">
                  <c:v>2380</c:v>
                </c:pt>
                <c:pt idx="239">
                  <c:v>2390</c:v>
                </c:pt>
                <c:pt idx="240">
                  <c:v>2400</c:v>
                </c:pt>
                <c:pt idx="241">
                  <c:v>2410</c:v>
                </c:pt>
                <c:pt idx="242">
                  <c:v>2420</c:v>
                </c:pt>
                <c:pt idx="243">
                  <c:v>2430</c:v>
                </c:pt>
                <c:pt idx="244">
                  <c:v>2440</c:v>
                </c:pt>
                <c:pt idx="245">
                  <c:v>2450</c:v>
                </c:pt>
                <c:pt idx="246">
                  <c:v>2460</c:v>
                </c:pt>
                <c:pt idx="247">
                  <c:v>2470</c:v>
                </c:pt>
                <c:pt idx="248">
                  <c:v>2480</c:v>
                </c:pt>
                <c:pt idx="249">
                  <c:v>2490</c:v>
                </c:pt>
                <c:pt idx="250">
                  <c:v>2500</c:v>
                </c:pt>
                <c:pt idx="251">
                  <c:v>2510</c:v>
                </c:pt>
                <c:pt idx="252">
                  <c:v>2520</c:v>
                </c:pt>
                <c:pt idx="253">
                  <c:v>2530</c:v>
                </c:pt>
                <c:pt idx="254">
                  <c:v>2540</c:v>
                </c:pt>
                <c:pt idx="255">
                  <c:v>2550</c:v>
                </c:pt>
                <c:pt idx="256">
                  <c:v>2560</c:v>
                </c:pt>
                <c:pt idx="257">
                  <c:v>2570</c:v>
                </c:pt>
                <c:pt idx="258">
                  <c:v>2580</c:v>
                </c:pt>
                <c:pt idx="259">
                  <c:v>2590</c:v>
                </c:pt>
                <c:pt idx="260">
                  <c:v>2600</c:v>
                </c:pt>
                <c:pt idx="261">
                  <c:v>2610</c:v>
                </c:pt>
                <c:pt idx="262">
                  <c:v>2620</c:v>
                </c:pt>
                <c:pt idx="263">
                  <c:v>2630</c:v>
                </c:pt>
                <c:pt idx="264">
                  <c:v>2640</c:v>
                </c:pt>
                <c:pt idx="265">
                  <c:v>2650</c:v>
                </c:pt>
                <c:pt idx="266">
                  <c:v>2660</c:v>
                </c:pt>
                <c:pt idx="267">
                  <c:v>2670</c:v>
                </c:pt>
                <c:pt idx="268">
                  <c:v>2680</c:v>
                </c:pt>
                <c:pt idx="269">
                  <c:v>2690</c:v>
                </c:pt>
                <c:pt idx="270">
                  <c:v>2700</c:v>
                </c:pt>
                <c:pt idx="271">
                  <c:v>2710</c:v>
                </c:pt>
                <c:pt idx="272">
                  <c:v>2720</c:v>
                </c:pt>
                <c:pt idx="273">
                  <c:v>2730</c:v>
                </c:pt>
                <c:pt idx="274">
                  <c:v>2740</c:v>
                </c:pt>
                <c:pt idx="275">
                  <c:v>2750</c:v>
                </c:pt>
                <c:pt idx="276">
                  <c:v>2760</c:v>
                </c:pt>
                <c:pt idx="277">
                  <c:v>2770</c:v>
                </c:pt>
                <c:pt idx="278">
                  <c:v>2780</c:v>
                </c:pt>
                <c:pt idx="279">
                  <c:v>2790</c:v>
                </c:pt>
                <c:pt idx="280">
                  <c:v>2800</c:v>
                </c:pt>
                <c:pt idx="281">
                  <c:v>2810</c:v>
                </c:pt>
                <c:pt idx="282">
                  <c:v>2820</c:v>
                </c:pt>
                <c:pt idx="283">
                  <c:v>2830</c:v>
                </c:pt>
                <c:pt idx="284">
                  <c:v>2840</c:v>
                </c:pt>
                <c:pt idx="285">
                  <c:v>2850</c:v>
                </c:pt>
                <c:pt idx="286">
                  <c:v>2860</c:v>
                </c:pt>
                <c:pt idx="287">
                  <c:v>2870</c:v>
                </c:pt>
                <c:pt idx="288">
                  <c:v>2880</c:v>
                </c:pt>
                <c:pt idx="289">
                  <c:v>2890</c:v>
                </c:pt>
                <c:pt idx="290">
                  <c:v>2900</c:v>
                </c:pt>
                <c:pt idx="291">
                  <c:v>2910</c:v>
                </c:pt>
                <c:pt idx="292">
                  <c:v>2920</c:v>
                </c:pt>
                <c:pt idx="293">
                  <c:v>2930</c:v>
                </c:pt>
                <c:pt idx="294">
                  <c:v>2940</c:v>
                </c:pt>
                <c:pt idx="295">
                  <c:v>2950</c:v>
                </c:pt>
                <c:pt idx="296">
                  <c:v>2960</c:v>
                </c:pt>
                <c:pt idx="297">
                  <c:v>2970</c:v>
                </c:pt>
                <c:pt idx="298">
                  <c:v>2980</c:v>
                </c:pt>
                <c:pt idx="299">
                  <c:v>2990</c:v>
                </c:pt>
                <c:pt idx="300">
                  <c:v>3000</c:v>
                </c:pt>
                <c:pt idx="301">
                  <c:v>3010</c:v>
                </c:pt>
                <c:pt idx="302">
                  <c:v>3020</c:v>
                </c:pt>
                <c:pt idx="303">
                  <c:v>3030</c:v>
                </c:pt>
                <c:pt idx="304">
                  <c:v>3040</c:v>
                </c:pt>
                <c:pt idx="305">
                  <c:v>3050</c:v>
                </c:pt>
                <c:pt idx="306">
                  <c:v>3060</c:v>
                </c:pt>
                <c:pt idx="307">
                  <c:v>3070</c:v>
                </c:pt>
                <c:pt idx="308">
                  <c:v>3080</c:v>
                </c:pt>
                <c:pt idx="309">
                  <c:v>3090</c:v>
                </c:pt>
                <c:pt idx="310">
                  <c:v>3100</c:v>
                </c:pt>
                <c:pt idx="311">
                  <c:v>3110</c:v>
                </c:pt>
                <c:pt idx="312">
                  <c:v>3120</c:v>
                </c:pt>
                <c:pt idx="313">
                  <c:v>3130</c:v>
                </c:pt>
                <c:pt idx="314">
                  <c:v>3140</c:v>
                </c:pt>
                <c:pt idx="315">
                  <c:v>3150</c:v>
                </c:pt>
                <c:pt idx="316">
                  <c:v>3160</c:v>
                </c:pt>
                <c:pt idx="317">
                  <c:v>3170</c:v>
                </c:pt>
                <c:pt idx="318">
                  <c:v>3180</c:v>
                </c:pt>
                <c:pt idx="319">
                  <c:v>3190</c:v>
                </c:pt>
                <c:pt idx="320">
                  <c:v>3200</c:v>
                </c:pt>
                <c:pt idx="321">
                  <c:v>3210</c:v>
                </c:pt>
                <c:pt idx="322">
                  <c:v>3220</c:v>
                </c:pt>
                <c:pt idx="323">
                  <c:v>3230</c:v>
                </c:pt>
                <c:pt idx="324">
                  <c:v>3240</c:v>
                </c:pt>
                <c:pt idx="325">
                  <c:v>3250</c:v>
                </c:pt>
                <c:pt idx="326">
                  <c:v>3260</c:v>
                </c:pt>
                <c:pt idx="327">
                  <c:v>3270</c:v>
                </c:pt>
                <c:pt idx="328">
                  <c:v>3280</c:v>
                </c:pt>
                <c:pt idx="329">
                  <c:v>3290</c:v>
                </c:pt>
                <c:pt idx="330">
                  <c:v>3300</c:v>
                </c:pt>
                <c:pt idx="331">
                  <c:v>3310</c:v>
                </c:pt>
                <c:pt idx="332">
                  <c:v>3320</c:v>
                </c:pt>
                <c:pt idx="333">
                  <c:v>3330</c:v>
                </c:pt>
                <c:pt idx="334">
                  <c:v>3340</c:v>
                </c:pt>
                <c:pt idx="335">
                  <c:v>3350</c:v>
                </c:pt>
                <c:pt idx="336">
                  <c:v>3360</c:v>
                </c:pt>
                <c:pt idx="337">
                  <c:v>3370</c:v>
                </c:pt>
                <c:pt idx="338">
                  <c:v>3380</c:v>
                </c:pt>
                <c:pt idx="339">
                  <c:v>3390</c:v>
                </c:pt>
                <c:pt idx="340">
                  <c:v>3400</c:v>
                </c:pt>
                <c:pt idx="341">
                  <c:v>3410</c:v>
                </c:pt>
                <c:pt idx="342">
                  <c:v>3420</c:v>
                </c:pt>
                <c:pt idx="343">
                  <c:v>3430</c:v>
                </c:pt>
                <c:pt idx="344">
                  <c:v>3440</c:v>
                </c:pt>
                <c:pt idx="345">
                  <c:v>3450</c:v>
                </c:pt>
                <c:pt idx="346">
                  <c:v>3460</c:v>
                </c:pt>
                <c:pt idx="347">
                  <c:v>3470</c:v>
                </c:pt>
                <c:pt idx="348">
                  <c:v>3480</c:v>
                </c:pt>
                <c:pt idx="349">
                  <c:v>3490</c:v>
                </c:pt>
                <c:pt idx="350">
                  <c:v>3500</c:v>
                </c:pt>
                <c:pt idx="351">
                  <c:v>3510</c:v>
                </c:pt>
                <c:pt idx="352">
                  <c:v>3520</c:v>
                </c:pt>
                <c:pt idx="353">
                  <c:v>3530</c:v>
                </c:pt>
                <c:pt idx="354">
                  <c:v>3540</c:v>
                </c:pt>
                <c:pt idx="355">
                  <c:v>3550</c:v>
                </c:pt>
                <c:pt idx="356">
                  <c:v>3560</c:v>
                </c:pt>
                <c:pt idx="357">
                  <c:v>3570</c:v>
                </c:pt>
                <c:pt idx="358">
                  <c:v>3580</c:v>
                </c:pt>
                <c:pt idx="359">
                  <c:v>3590</c:v>
                </c:pt>
                <c:pt idx="360">
                  <c:v>3600</c:v>
                </c:pt>
                <c:pt idx="361">
                  <c:v>3610</c:v>
                </c:pt>
                <c:pt idx="362">
                  <c:v>3620</c:v>
                </c:pt>
                <c:pt idx="363">
                  <c:v>3630</c:v>
                </c:pt>
                <c:pt idx="364">
                  <c:v>3640</c:v>
                </c:pt>
                <c:pt idx="365">
                  <c:v>3650</c:v>
                </c:pt>
                <c:pt idx="366">
                  <c:v>3660</c:v>
                </c:pt>
                <c:pt idx="367">
                  <c:v>3670</c:v>
                </c:pt>
                <c:pt idx="368">
                  <c:v>3680</c:v>
                </c:pt>
                <c:pt idx="369">
                  <c:v>3690</c:v>
                </c:pt>
                <c:pt idx="370">
                  <c:v>3700</c:v>
                </c:pt>
                <c:pt idx="371">
                  <c:v>3710</c:v>
                </c:pt>
                <c:pt idx="372">
                  <c:v>3720</c:v>
                </c:pt>
                <c:pt idx="373">
                  <c:v>3730</c:v>
                </c:pt>
                <c:pt idx="374">
                  <c:v>3740</c:v>
                </c:pt>
                <c:pt idx="375">
                  <c:v>3750</c:v>
                </c:pt>
                <c:pt idx="376">
                  <c:v>3760</c:v>
                </c:pt>
                <c:pt idx="377">
                  <c:v>3770</c:v>
                </c:pt>
                <c:pt idx="378">
                  <c:v>3780</c:v>
                </c:pt>
                <c:pt idx="379">
                  <c:v>3790</c:v>
                </c:pt>
                <c:pt idx="380">
                  <c:v>3800</c:v>
                </c:pt>
                <c:pt idx="381">
                  <c:v>3810</c:v>
                </c:pt>
                <c:pt idx="382">
                  <c:v>3820</c:v>
                </c:pt>
                <c:pt idx="383">
                  <c:v>3830</c:v>
                </c:pt>
                <c:pt idx="384">
                  <c:v>3840</c:v>
                </c:pt>
                <c:pt idx="385">
                  <c:v>3850</c:v>
                </c:pt>
                <c:pt idx="386">
                  <c:v>3860</c:v>
                </c:pt>
                <c:pt idx="387">
                  <c:v>3870</c:v>
                </c:pt>
                <c:pt idx="388">
                  <c:v>3880</c:v>
                </c:pt>
                <c:pt idx="389">
                  <c:v>3890</c:v>
                </c:pt>
                <c:pt idx="390">
                  <c:v>3900</c:v>
                </c:pt>
                <c:pt idx="391">
                  <c:v>3910</c:v>
                </c:pt>
                <c:pt idx="392">
                  <c:v>3920</c:v>
                </c:pt>
                <c:pt idx="393">
                  <c:v>3930</c:v>
                </c:pt>
                <c:pt idx="394">
                  <c:v>3940</c:v>
                </c:pt>
                <c:pt idx="395">
                  <c:v>3950</c:v>
                </c:pt>
                <c:pt idx="396">
                  <c:v>3960</c:v>
                </c:pt>
                <c:pt idx="397">
                  <c:v>3970</c:v>
                </c:pt>
                <c:pt idx="398">
                  <c:v>3980</c:v>
                </c:pt>
                <c:pt idx="399">
                  <c:v>3990</c:v>
                </c:pt>
                <c:pt idx="400">
                  <c:v>4000</c:v>
                </c:pt>
                <c:pt idx="401">
                  <c:v>4010</c:v>
                </c:pt>
                <c:pt idx="402">
                  <c:v>4020</c:v>
                </c:pt>
                <c:pt idx="403">
                  <c:v>4030</c:v>
                </c:pt>
                <c:pt idx="404">
                  <c:v>4040</c:v>
                </c:pt>
                <c:pt idx="405">
                  <c:v>4050</c:v>
                </c:pt>
                <c:pt idx="406">
                  <c:v>4060</c:v>
                </c:pt>
                <c:pt idx="407">
                  <c:v>4070</c:v>
                </c:pt>
                <c:pt idx="408">
                  <c:v>4080</c:v>
                </c:pt>
                <c:pt idx="409">
                  <c:v>4090</c:v>
                </c:pt>
                <c:pt idx="410">
                  <c:v>4100</c:v>
                </c:pt>
                <c:pt idx="411">
                  <c:v>4110</c:v>
                </c:pt>
                <c:pt idx="412">
                  <c:v>4120</c:v>
                </c:pt>
                <c:pt idx="413">
                  <c:v>4130</c:v>
                </c:pt>
                <c:pt idx="414">
                  <c:v>4140</c:v>
                </c:pt>
                <c:pt idx="415">
                  <c:v>4150</c:v>
                </c:pt>
                <c:pt idx="416">
                  <c:v>4160</c:v>
                </c:pt>
                <c:pt idx="417">
                  <c:v>4170</c:v>
                </c:pt>
                <c:pt idx="418">
                  <c:v>4180</c:v>
                </c:pt>
                <c:pt idx="419">
                  <c:v>4190</c:v>
                </c:pt>
                <c:pt idx="420">
                  <c:v>4200</c:v>
                </c:pt>
                <c:pt idx="421">
                  <c:v>4210</c:v>
                </c:pt>
                <c:pt idx="422">
                  <c:v>4220</c:v>
                </c:pt>
                <c:pt idx="423">
                  <c:v>4230</c:v>
                </c:pt>
                <c:pt idx="424">
                  <c:v>4240</c:v>
                </c:pt>
                <c:pt idx="425">
                  <c:v>4250</c:v>
                </c:pt>
                <c:pt idx="426">
                  <c:v>4260</c:v>
                </c:pt>
                <c:pt idx="427">
                  <c:v>4270</c:v>
                </c:pt>
                <c:pt idx="428">
                  <c:v>4280</c:v>
                </c:pt>
                <c:pt idx="429">
                  <c:v>4290</c:v>
                </c:pt>
                <c:pt idx="430">
                  <c:v>4300</c:v>
                </c:pt>
                <c:pt idx="431">
                  <c:v>4310</c:v>
                </c:pt>
                <c:pt idx="432">
                  <c:v>4320</c:v>
                </c:pt>
                <c:pt idx="433">
                  <c:v>4330</c:v>
                </c:pt>
                <c:pt idx="434">
                  <c:v>4340</c:v>
                </c:pt>
                <c:pt idx="435">
                  <c:v>4350</c:v>
                </c:pt>
                <c:pt idx="436">
                  <c:v>4360</c:v>
                </c:pt>
                <c:pt idx="437">
                  <c:v>4370</c:v>
                </c:pt>
                <c:pt idx="438">
                  <c:v>4380</c:v>
                </c:pt>
                <c:pt idx="439">
                  <c:v>4390</c:v>
                </c:pt>
                <c:pt idx="440">
                  <c:v>4400</c:v>
                </c:pt>
                <c:pt idx="441">
                  <c:v>4410</c:v>
                </c:pt>
                <c:pt idx="442">
                  <c:v>4420</c:v>
                </c:pt>
                <c:pt idx="443">
                  <c:v>4430</c:v>
                </c:pt>
                <c:pt idx="444">
                  <c:v>4440</c:v>
                </c:pt>
                <c:pt idx="445">
                  <c:v>4450</c:v>
                </c:pt>
                <c:pt idx="446">
                  <c:v>4460</c:v>
                </c:pt>
                <c:pt idx="447">
                  <c:v>4470</c:v>
                </c:pt>
                <c:pt idx="448">
                  <c:v>4480</c:v>
                </c:pt>
                <c:pt idx="449">
                  <c:v>4490</c:v>
                </c:pt>
                <c:pt idx="450">
                  <c:v>4500</c:v>
                </c:pt>
                <c:pt idx="451">
                  <c:v>4510</c:v>
                </c:pt>
                <c:pt idx="452">
                  <c:v>4520</c:v>
                </c:pt>
                <c:pt idx="453">
                  <c:v>4530</c:v>
                </c:pt>
                <c:pt idx="454">
                  <c:v>4540</c:v>
                </c:pt>
                <c:pt idx="455">
                  <c:v>4550</c:v>
                </c:pt>
                <c:pt idx="456">
                  <c:v>4560</c:v>
                </c:pt>
                <c:pt idx="457">
                  <c:v>4570</c:v>
                </c:pt>
                <c:pt idx="458">
                  <c:v>4580</c:v>
                </c:pt>
                <c:pt idx="459">
                  <c:v>4590</c:v>
                </c:pt>
                <c:pt idx="460">
                  <c:v>4600</c:v>
                </c:pt>
                <c:pt idx="461">
                  <c:v>4610</c:v>
                </c:pt>
                <c:pt idx="462">
                  <c:v>4620</c:v>
                </c:pt>
                <c:pt idx="463">
                  <c:v>4630</c:v>
                </c:pt>
                <c:pt idx="464">
                  <c:v>4640</c:v>
                </c:pt>
                <c:pt idx="465">
                  <c:v>4650</c:v>
                </c:pt>
                <c:pt idx="466">
                  <c:v>4660</c:v>
                </c:pt>
                <c:pt idx="467">
                  <c:v>4670</c:v>
                </c:pt>
                <c:pt idx="468">
                  <c:v>4680</c:v>
                </c:pt>
                <c:pt idx="469">
                  <c:v>4690</c:v>
                </c:pt>
                <c:pt idx="470">
                  <c:v>4700</c:v>
                </c:pt>
                <c:pt idx="471">
                  <c:v>4710</c:v>
                </c:pt>
                <c:pt idx="472">
                  <c:v>4720</c:v>
                </c:pt>
                <c:pt idx="473">
                  <c:v>4730</c:v>
                </c:pt>
                <c:pt idx="474">
                  <c:v>4740</c:v>
                </c:pt>
                <c:pt idx="475">
                  <c:v>4750</c:v>
                </c:pt>
                <c:pt idx="476">
                  <c:v>4760</c:v>
                </c:pt>
                <c:pt idx="477">
                  <c:v>4770</c:v>
                </c:pt>
                <c:pt idx="478">
                  <c:v>4780</c:v>
                </c:pt>
                <c:pt idx="479">
                  <c:v>4790</c:v>
                </c:pt>
                <c:pt idx="480">
                  <c:v>4800</c:v>
                </c:pt>
                <c:pt idx="481">
                  <c:v>4810</c:v>
                </c:pt>
                <c:pt idx="482">
                  <c:v>4820</c:v>
                </c:pt>
                <c:pt idx="483">
                  <c:v>4830</c:v>
                </c:pt>
                <c:pt idx="484">
                  <c:v>4840</c:v>
                </c:pt>
                <c:pt idx="485">
                  <c:v>4850</c:v>
                </c:pt>
                <c:pt idx="486">
                  <c:v>4860</c:v>
                </c:pt>
                <c:pt idx="487">
                  <c:v>4870</c:v>
                </c:pt>
                <c:pt idx="488">
                  <c:v>4880</c:v>
                </c:pt>
                <c:pt idx="489">
                  <c:v>4890</c:v>
                </c:pt>
                <c:pt idx="490">
                  <c:v>4900</c:v>
                </c:pt>
                <c:pt idx="491">
                  <c:v>4910</c:v>
                </c:pt>
                <c:pt idx="492">
                  <c:v>4920</c:v>
                </c:pt>
                <c:pt idx="493">
                  <c:v>4930</c:v>
                </c:pt>
                <c:pt idx="494">
                  <c:v>4940</c:v>
                </c:pt>
                <c:pt idx="495">
                  <c:v>4950</c:v>
                </c:pt>
                <c:pt idx="496">
                  <c:v>4960</c:v>
                </c:pt>
                <c:pt idx="497">
                  <c:v>4970</c:v>
                </c:pt>
                <c:pt idx="498">
                  <c:v>4980</c:v>
                </c:pt>
                <c:pt idx="499">
                  <c:v>4990</c:v>
                </c:pt>
                <c:pt idx="500">
                  <c:v>5000</c:v>
                </c:pt>
                <c:pt idx="501">
                  <c:v>5010</c:v>
                </c:pt>
                <c:pt idx="502">
                  <c:v>5020</c:v>
                </c:pt>
                <c:pt idx="503">
                  <c:v>5030</c:v>
                </c:pt>
                <c:pt idx="504">
                  <c:v>5040</c:v>
                </c:pt>
                <c:pt idx="505">
                  <c:v>5050</c:v>
                </c:pt>
                <c:pt idx="506">
                  <c:v>5060</c:v>
                </c:pt>
                <c:pt idx="507">
                  <c:v>5070</c:v>
                </c:pt>
                <c:pt idx="508">
                  <c:v>5080</c:v>
                </c:pt>
                <c:pt idx="509">
                  <c:v>5090</c:v>
                </c:pt>
                <c:pt idx="510">
                  <c:v>5100</c:v>
                </c:pt>
                <c:pt idx="511">
                  <c:v>5110</c:v>
                </c:pt>
                <c:pt idx="512">
                  <c:v>5120</c:v>
                </c:pt>
                <c:pt idx="513">
                  <c:v>5130</c:v>
                </c:pt>
                <c:pt idx="514">
                  <c:v>5140</c:v>
                </c:pt>
                <c:pt idx="515">
                  <c:v>5150</c:v>
                </c:pt>
                <c:pt idx="516">
                  <c:v>5160</c:v>
                </c:pt>
                <c:pt idx="517">
                  <c:v>5170</c:v>
                </c:pt>
                <c:pt idx="518">
                  <c:v>5180</c:v>
                </c:pt>
                <c:pt idx="519">
                  <c:v>5190</c:v>
                </c:pt>
                <c:pt idx="520">
                  <c:v>5200</c:v>
                </c:pt>
                <c:pt idx="521">
                  <c:v>5210</c:v>
                </c:pt>
                <c:pt idx="522">
                  <c:v>5220</c:v>
                </c:pt>
                <c:pt idx="523">
                  <c:v>5230</c:v>
                </c:pt>
                <c:pt idx="524">
                  <c:v>5240</c:v>
                </c:pt>
                <c:pt idx="525">
                  <c:v>5250</c:v>
                </c:pt>
                <c:pt idx="526">
                  <c:v>5260</c:v>
                </c:pt>
                <c:pt idx="527">
                  <c:v>5270</c:v>
                </c:pt>
                <c:pt idx="528">
                  <c:v>5280</c:v>
                </c:pt>
                <c:pt idx="529">
                  <c:v>5290</c:v>
                </c:pt>
                <c:pt idx="530">
                  <c:v>5300</c:v>
                </c:pt>
                <c:pt idx="531">
                  <c:v>5310</c:v>
                </c:pt>
                <c:pt idx="532">
                  <c:v>5320</c:v>
                </c:pt>
                <c:pt idx="533">
                  <c:v>5330</c:v>
                </c:pt>
                <c:pt idx="534">
                  <c:v>5340</c:v>
                </c:pt>
                <c:pt idx="535">
                  <c:v>5350</c:v>
                </c:pt>
                <c:pt idx="536">
                  <c:v>5360</c:v>
                </c:pt>
                <c:pt idx="537">
                  <c:v>5370</c:v>
                </c:pt>
                <c:pt idx="538">
                  <c:v>5380</c:v>
                </c:pt>
                <c:pt idx="539">
                  <c:v>5390</c:v>
                </c:pt>
                <c:pt idx="540">
                  <c:v>5400</c:v>
                </c:pt>
                <c:pt idx="541">
                  <c:v>5410</c:v>
                </c:pt>
                <c:pt idx="542">
                  <c:v>5420</c:v>
                </c:pt>
                <c:pt idx="543">
                  <c:v>5430</c:v>
                </c:pt>
                <c:pt idx="544">
                  <c:v>5440</c:v>
                </c:pt>
                <c:pt idx="545">
                  <c:v>5450</c:v>
                </c:pt>
                <c:pt idx="546">
                  <c:v>5460</c:v>
                </c:pt>
                <c:pt idx="547">
                  <c:v>5470</c:v>
                </c:pt>
                <c:pt idx="548">
                  <c:v>5480</c:v>
                </c:pt>
                <c:pt idx="549">
                  <c:v>5490</c:v>
                </c:pt>
                <c:pt idx="550">
                  <c:v>5500</c:v>
                </c:pt>
                <c:pt idx="551">
                  <c:v>5510</c:v>
                </c:pt>
                <c:pt idx="552">
                  <c:v>5520</c:v>
                </c:pt>
                <c:pt idx="553">
                  <c:v>5530</c:v>
                </c:pt>
                <c:pt idx="554">
                  <c:v>5540</c:v>
                </c:pt>
                <c:pt idx="555">
                  <c:v>5550</c:v>
                </c:pt>
                <c:pt idx="556">
                  <c:v>5560</c:v>
                </c:pt>
                <c:pt idx="557">
                  <c:v>5570</c:v>
                </c:pt>
                <c:pt idx="558">
                  <c:v>5580</c:v>
                </c:pt>
                <c:pt idx="559">
                  <c:v>5590</c:v>
                </c:pt>
                <c:pt idx="560">
                  <c:v>5600</c:v>
                </c:pt>
                <c:pt idx="561">
                  <c:v>5610</c:v>
                </c:pt>
                <c:pt idx="562">
                  <c:v>5620</c:v>
                </c:pt>
                <c:pt idx="563">
                  <c:v>5630</c:v>
                </c:pt>
                <c:pt idx="564">
                  <c:v>5640</c:v>
                </c:pt>
                <c:pt idx="565">
                  <c:v>5650</c:v>
                </c:pt>
                <c:pt idx="566">
                  <c:v>5660</c:v>
                </c:pt>
                <c:pt idx="567">
                  <c:v>5670</c:v>
                </c:pt>
                <c:pt idx="568">
                  <c:v>5680</c:v>
                </c:pt>
                <c:pt idx="569">
                  <c:v>5690</c:v>
                </c:pt>
                <c:pt idx="570">
                  <c:v>5700</c:v>
                </c:pt>
                <c:pt idx="571">
                  <c:v>5710</c:v>
                </c:pt>
                <c:pt idx="572">
                  <c:v>5720</c:v>
                </c:pt>
                <c:pt idx="573">
                  <c:v>5730</c:v>
                </c:pt>
                <c:pt idx="574">
                  <c:v>5740</c:v>
                </c:pt>
                <c:pt idx="575">
                  <c:v>5750</c:v>
                </c:pt>
                <c:pt idx="576">
                  <c:v>5760</c:v>
                </c:pt>
                <c:pt idx="577">
                  <c:v>5770</c:v>
                </c:pt>
                <c:pt idx="578">
                  <c:v>5780</c:v>
                </c:pt>
                <c:pt idx="579">
                  <c:v>5790</c:v>
                </c:pt>
                <c:pt idx="580">
                  <c:v>5800</c:v>
                </c:pt>
                <c:pt idx="581">
                  <c:v>5810</c:v>
                </c:pt>
                <c:pt idx="582">
                  <c:v>5820</c:v>
                </c:pt>
                <c:pt idx="583">
                  <c:v>5830</c:v>
                </c:pt>
                <c:pt idx="584">
                  <c:v>5840</c:v>
                </c:pt>
                <c:pt idx="585">
                  <c:v>5850</c:v>
                </c:pt>
                <c:pt idx="586">
                  <c:v>5860</c:v>
                </c:pt>
                <c:pt idx="587">
                  <c:v>5870</c:v>
                </c:pt>
                <c:pt idx="588">
                  <c:v>5880</c:v>
                </c:pt>
                <c:pt idx="589">
                  <c:v>5890</c:v>
                </c:pt>
                <c:pt idx="590">
                  <c:v>5900</c:v>
                </c:pt>
                <c:pt idx="591">
                  <c:v>5910</c:v>
                </c:pt>
                <c:pt idx="592">
                  <c:v>5920</c:v>
                </c:pt>
                <c:pt idx="593">
                  <c:v>5930</c:v>
                </c:pt>
                <c:pt idx="594">
                  <c:v>5940</c:v>
                </c:pt>
                <c:pt idx="595">
                  <c:v>5950</c:v>
                </c:pt>
                <c:pt idx="596">
                  <c:v>5960</c:v>
                </c:pt>
                <c:pt idx="597">
                  <c:v>5970</c:v>
                </c:pt>
                <c:pt idx="598">
                  <c:v>5980</c:v>
                </c:pt>
                <c:pt idx="599">
                  <c:v>5990</c:v>
                </c:pt>
                <c:pt idx="600">
                  <c:v>6000</c:v>
                </c:pt>
              </c:numCache>
            </c:numRef>
          </c:xVal>
          <c:yVal>
            <c:numRef>
              <c:f>H_be!$B$1:$B$272</c:f>
              <c:numCache>
                <c:formatCode>General</c:formatCode>
                <c:ptCount val="272"/>
                <c:pt idx="0" formatCode="0.00E+00">
                  <c:v>1.573E-6</c:v>
                </c:pt>
                <c:pt idx="1">
                  <c:v>2.701101</c:v>
                </c:pt>
                <c:pt idx="2">
                  <c:v>2.9901496999999999</c:v>
                </c:pt>
                <c:pt idx="3">
                  <c:v>3.0139197000000002</c:v>
                </c:pt>
                <c:pt idx="4">
                  <c:v>0.47879666999999998</c:v>
                </c:pt>
                <c:pt idx="5">
                  <c:v>0.32597528999999997</c:v>
                </c:pt>
                <c:pt idx="6">
                  <c:v>0.2240027</c:v>
                </c:pt>
                <c:pt idx="7">
                  <c:v>0.15433909000000001</c:v>
                </c:pt>
                <c:pt idx="8">
                  <c:v>0.10655317</c:v>
                </c:pt>
                <c:pt idx="9">
                  <c:v>7.3457957000000004E-2</c:v>
                </c:pt>
                <c:pt idx="10">
                  <c:v>5.1064933E-2</c:v>
                </c:pt>
                <c:pt idx="11">
                  <c:v>3.5440131999999999E-2</c:v>
                </c:pt>
                <c:pt idx="12">
                  <c:v>2.4643321999999999E-2</c:v>
                </c:pt>
                <c:pt idx="13">
                  <c:v>1.7170415000000001E-2</c:v>
                </c:pt>
                <c:pt idx="14">
                  <c:v>1.1993547E-2</c:v>
                </c:pt>
                <c:pt idx="15">
                  <c:v>8.4072000000000001E-3</c:v>
                </c:pt>
                <c:pt idx="16">
                  <c:v>5.9233979999999999E-3</c:v>
                </c:pt>
                <c:pt idx="17">
                  <c:v>4.1989319999999998E-3</c:v>
                </c:pt>
                <c:pt idx="18">
                  <c:v>2.9959990000000001E-3</c:v>
                </c:pt>
                <c:pt idx="19">
                  <c:v>2.1617730000000001E-3</c:v>
                </c:pt>
                <c:pt idx="20">
                  <c:v>1.581285E-3</c:v>
                </c:pt>
                <c:pt idx="21">
                  <c:v>1.1763920000000001E-3</c:v>
                </c:pt>
                <c:pt idx="22">
                  <c:v>8.8237299999999999E-4</c:v>
                </c:pt>
                <c:pt idx="23">
                  <c:v>6.7719899999999997E-4</c:v>
                </c:pt>
                <c:pt idx="24">
                  <c:v>5.3370299999999996E-4</c:v>
                </c:pt>
                <c:pt idx="25">
                  <c:v>4.2828400000000002E-4</c:v>
                </c:pt>
                <c:pt idx="26">
                  <c:v>3.4520800000000001E-4</c:v>
                </c:pt>
                <c:pt idx="27">
                  <c:v>2.8814500000000001E-4</c:v>
                </c:pt>
                <c:pt idx="28">
                  <c:v>2.4639699999999998E-4</c:v>
                </c:pt>
                <c:pt idx="29">
                  <c:v>2.15348E-4</c:v>
                </c:pt>
                <c:pt idx="30">
                  <c:v>1.8388000000000001E-4</c:v>
                </c:pt>
                <c:pt idx="31">
                  <c:v>1.6290099999999999E-4</c:v>
                </c:pt>
                <c:pt idx="32">
                  <c:v>1.50209E-4</c:v>
                </c:pt>
                <c:pt idx="33">
                  <c:v>1.3667799999999999E-4</c:v>
                </c:pt>
                <c:pt idx="34">
                  <c:v>1.20838E-4</c:v>
                </c:pt>
                <c:pt idx="35">
                  <c:v>1.12342E-4</c:v>
                </c:pt>
                <c:pt idx="36">
                  <c:v>1.0762199999999999E-4</c:v>
                </c:pt>
                <c:pt idx="37">
                  <c:v>1.01328E-4</c:v>
                </c:pt>
                <c:pt idx="38" formatCode="0.00E+00">
                  <c:v>9.0629000000000003E-5</c:v>
                </c:pt>
                <c:pt idx="39" formatCode="0.00E+00">
                  <c:v>8.3496000000000002E-5</c:v>
                </c:pt>
                <c:pt idx="40" formatCode="0.00E+00">
                  <c:v>8.0663999999999999E-5</c:v>
                </c:pt>
                <c:pt idx="41" formatCode="0.00E+00">
                  <c:v>7.9195000000000003E-5</c:v>
                </c:pt>
                <c:pt idx="42" formatCode="0.00E+00">
                  <c:v>7.5209000000000004E-5</c:v>
                </c:pt>
                <c:pt idx="43" formatCode="0.00E+00">
                  <c:v>7.0908999999999995E-5</c:v>
                </c:pt>
                <c:pt idx="44" formatCode="0.00E+00">
                  <c:v>6.5035000000000003E-5</c:v>
                </c:pt>
                <c:pt idx="45" formatCode="0.00E+00">
                  <c:v>6.1258000000000002E-5</c:v>
                </c:pt>
                <c:pt idx="46" formatCode="0.00E+00">
                  <c:v>5.8635999999999999E-5</c:v>
                </c:pt>
                <c:pt idx="47" formatCode="0.00E+00">
                  <c:v>5.6538E-5</c:v>
                </c:pt>
                <c:pt idx="48" formatCode="0.00E+00">
                  <c:v>5.4021000000000003E-5</c:v>
                </c:pt>
                <c:pt idx="49" formatCode="0.00E+00">
                  <c:v>4.9404999999999999E-5</c:v>
                </c:pt>
                <c:pt idx="50" formatCode="0.00E+00">
                  <c:v>4.7411999999999999E-5</c:v>
                </c:pt>
                <c:pt idx="51" formatCode="0.00E+00">
                  <c:v>4.8986000000000002E-5</c:v>
                </c:pt>
                <c:pt idx="52" formatCode="0.00E+00">
                  <c:v>4.7831999999999999E-5</c:v>
                </c:pt>
                <c:pt idx="53" formatCode="0.00E+00">
                  <c:v>4.1958E-5</c:v>
                </c:pt>
                <c:pt idx="54" formatCode="0.00E+00">
                  <c:v>4.2168E-5</c:v>
                </c:pt>
                <c:pt idx="55" formatCode="0.00E+00">
                  <c:v>4.3846E-5</c:v>
                </c:pt>
                <c:pt idx="56" formatCode="0.00E+00">
                  <c:v>3.8495999999999999E-5</c:v>
                </c:pt>
                <c:pt idx="57" formatCode="0.00E+00">
                  <c:v>3.5769000000000003E-5</c:v>
                </c:pt>
                <c:pt idx="58" formatCode="0.00E+00">
                  <c:v>3.6712999999999999E-5</c:v>
                </c:pt>
                <c:pt idx="59" formatCode="0.00E+00">
                  <c:v>3.8600999999999999E-5</c:v>
                </c:pt>
                <c:pt idx="60" formatCode="0.00E+00">
                  <c:v>3.3565999999999997E-5</c:v>
                </c:pt>
                <c:pt idx="61" formatCode="0.00E+00">
                  <c:v>3.1362999999999998E-5</c:v>
                </c:pt>
                <c:pt idx="62" formatCode="0.00E+00">
                  <c:v>3.0839000000000001E-5</c:v>
                </c:pt>
                <c:pt idx="63" formatCode="0.00E+00">
                  <c:v>3.1782999999999997E-5</c:v>
                </c:pt>
                <c:pt idx="64" formatCode="0.00E+00">
                  <c:v>3.3670999999999997E-5</c:v>
                </c:pt>
                <c:pt idx="65" formatCode="0.00E+00">
                  <c:v>3.0524000000000001E-5</c:v>
                </c:pt>
                <c:pt idx="66" formatCode="0.00E+00">
                  <c:v>2.7691999999999998E-5</c:v>
                </c:pt>
                <c:pt idx="67" formatCode="0.00E+00">
                  <c:v>2.6747999999999999E-5</c:v>
                </c:pt>
                <c:pt idx="68" formatCode="0.00E+00">
                  <c:v>2.5803999999999999E-5</c:v>
                </c:pt>
                <c:pt idx="69" formatCode="0.00E+00">
                  <c:v>2.6013999999999999E-5</c:v>
                </c:pt>
                <c:pt idx="70" formatCode="0.00E+00">
                  <c:v>2.8846000000000001E-5</c:v>
                </c:pt>
                <c:pt idx="71" formatCode="0.00E+00">
                  <c:v>2.8322000000000001E-5</c:v>
                </c:pt>
                <c:pt idx="72" formatCode="0.00E+00">
                  <c:v>2.3811E-5</c:v>
                </c:pt>
                <c:pt idx="73" formatCode="0.00E+00">
                  <c:v>2.3706E-5</c:v>
                </c:pt>
                <c:pt idx="74" formatCode="0.00E+00">
                  <c:v>2.4020999999999999E-5</c:v>
                </c:pt>
                <c:pt idx="75" formatCode="0.00E+00">
                  <c:v>2.1608E-5</c:v>
                </c:pt>
                <c:pt idx="76" formatCode="0.00E+00">
                  <c:v>2.0769000000000001E-5</c:v>
                </c:pt>
                <c:pt idx="77" formatCode="0.00E+00">
                  <c:v>2.0245E-5</c:v>
                </c:pt>
                <c:pt idx="78" formatCode="0.00E+00">
                  <c:v>2.2133E-5</c:v>
                </c:pt>
                <c:pt idx="79" formatCode="0.00E+00">
                  <c:v>2.4230999999999999E-5</c:v>
                </c:pt>
                <c:pt idx="80" formatCode="0.00E+00">
                  <c:v>2.1189E-5</c:v>
                </c:pt>
                <c:pt idx="81" formatCode="0.00E+00">
                  <c:v>1.7937000000000001E-5</c:v>
                </c:pt>
                <c:pt idx="82" formatCode="0.00E+00">
                  <c:v>2.9475000000000002E-5</c:v>
                </c:pt>
                <c:pt idx="83" formatCode="0.00E+00">
                  <c:v>3.472E-5</c:v>
                </c:pt>
                <c:pt idx="84" formatCode="0.00E+00">
                  <c:v>3.3251999999999999E-5</c:v>
                </c:pt>
                <c:pt idx="85" formatCode="0.00E+00">
                  <c:v>3.1154E-5</c:v>
                </c:pt>
                <c:pt idx="86" formatCode="0.00E+00">
                  <c:v>2.8951000000000001E-5</c:v>
                </c:pt>
                <c:pt idx="87" formatCode="0.00E+00">
                  <c:v>2.7691999999999998E-5</c:v>
                </c:pt>
                <c:pt idx="88" formatCode="0.00E+00">
                  <c:v>2.8112000000000001E-5</c:v>
                </c:pt>
                <c:pt idx="89" formatCode="0.00E+00">
                  <c:v>2.7273000000000001E-5</c:v>
                </c:pt>
                <c:pt idx="90" formatCode="0.00E+00">
                  <c:v>2.6329000000000002E-5</c:v>
                </c:pt>
                <c:pt idx="91" formatCode="0.00E+00">
                  <c:v>2.6642999999999999E-5</c:v>
                </c:pt>
                <c:pt idx="92" formatCode="0.00E+00">
                  <c:v>2.7902000000000002E-5</c:v>
                </c:pt>
                <c:pt idx="93" formatCode="0.00E+00">
                  <c:v>3.0944000000000001E-5</c:v>
                </c:pt>
                <c:pt idx="94" formatCode="0.00E+00">
                  <c:v>3.0524000000000001E-5</c:v>
                </c:pt>
                <c:pt idx="95" formatCode="0.00E+00">
                  <c:v>2.6747999999999999E-5</c:v>
                </c:pt>
                <c:pt idx="96" formatCode="0.00E+00">
                  <c:v>2.6118999999999998E-5</c:v>
                </c:pt>
                <c:pt idx="97" formatCode="0.00E+00">
                  <c:v>2.5698999999999999E-5</c:v>
                </c:pt>
                <c:pt idx="98" formatCode="0.00E+00">
                  <c:v>2.5488999999999999E-5</c:v>
                </c:pt>
                <c:pt idx="99" formatCode="0.00E+00">
                  <c:v>2.5908999999999999E-5</c:v>
                </c:pt>
                <c:pt idx="100" formatCode="0.00E+00">
                  <c:v>2.6329000000000002E-5</c:v>
                </c:pt>
                <c:pt idx="101" formatCode="0.00E+00">
                  <c:v>2.8112000000000001E-5</c:v>
                </c:pt>
                <c:pt idx="102" formatCode="0.00E+00">
                  <c:v>2.9580000000000001E-5</c:v>
                </c:pt>
                <c:pt idx="103" formatCode="0.00E+00">
                  <c:v>2.9895000000000001E-5</c:v>
                </c:pt>
                <c:pt idx="104" formatCode="0.00E+00">
                  <c:v>2.6432999999999999E-5</c:v>
                </c:pt>
                <c:pt idx="105" formatCode="0.00E+00">
                  <c:v>2.4859999999999999E-5</c:v>
                </c:pt>
                <c:pt idx="106" formatCode="0.00E+00">
                  <c:v>2.4125999999999999E-5</c:v>
                </c:pt>
                <c:pt idx="107" formatCode="0.00E+00">
                  <c:v>2.4964999999999999E-5</c:v>
                </c:pt>
                <c:pt idx="108" formatCode="0.00E+00">
                  <c:v>2.7273000000000001E-5</c:v>
                </c:pt>
                <c:pt idx="109" formatCode="0.00E+00">
                  <c:v>2.7481999999999999E-5</c:v>
                </c:pt>
                <c:pt idx="110" formatCode="0.00E+00">
                  <c:v>2.8007000000000001E-5</c:v>
                </c:pt>
                <c:pt idx="111" formatCode="0.00E+00">
                  <c:v>2.8007000000000001E-5</c:v>
                </c:pt>
                <c:pt idx="112" formatCode="0.00E+00">
                  <c:v>2.6852999999999999E-5</c:v>
                </c:pt>
                <c:pt idx="113" formatCode="0.00E+00">
                  <c:v>2.3391E-5</c:v>
                </c:pt>
                <c:pt idx="114" formatCode="0.00E+00">
                  <c:v>2.2447E-5</c:v>
                </c:pt>
                <c:pt idx="115" formatCode="0.00E+00">
                  <c:v>2.1084E-5</c:v>
                </c:pt>
                <c:pt idx="116" formatCode="0.00E+00">
                  <c:v>2.3706E-5</c:v>
                </c:pt>
                <c:pt idx="117" formatCode="0.00E+00">
                  <c:v>2.6642999999999999E-5</c:v>
                </c:pt>
                <c:pt idx="118" formatCode="0.00E+00">
                  <c:v>2.1608E-5</c:v>
                </c:pt>
                <c:pt idx="119" formatCode="0.00E+00">
                  <c:v>2.0979E-5</c:v>
                </c:pt>
                <c:pt idx="120" formatCode="0.00E+00">
                  <c:v>2.2133E-5</c:v>
                </c:pt>
                <c:pt idx="121" formatCode="0.00E+00">
                  <c:v>2.5384E-5</c:v>
                </c:pt>
                <c:pt idx="122" formatCode="0.00E+00">
                  <c:v>2.2238E-5</c:v>
                </c:pt>
                <c:pt idx="123" formatCode="0.00E+00">
                  <c:v>2.014E-5</c:v>
                </c:pt>
                <c:pt idx="124" formatCode="0.00E+00">
                  <c:v>2.1398000000000001E-5</c:v>
                </c:pt>
                <c:pt idx="125" formatCode="0.00E+00">
                  <c:v>2.4335999999999999E-5</c:v>
                </c:pt>
                <c:pt idx="126" formatCode="0.00E+00">
                  <c:v>2.1923E-5</c:v>
                </c:pt>
                <c:pt idx="127" formatCode="0.00E+00">
                  <c:v>1.9510000000000001E-5</c:v>
                </c:pt>
                <c:pt idx="128" formatCode="0.00E+00">
                  <c:v>2.0769000000000001E-5</c:v>
                </c:pt>
                <c:pt idx="129" formatCode="0.00E+00">
                  <c:v>2.3915999999999999E-5</c:v>
                </c:pt>
                <c:pt idx="130" formatCode="0.00E+00">
                  <c:v>1.9615000000000001E-5</c:v>
                </c:pt>
                <c:pt idx="131" formatCode="0.00E+00">
                  <c:v>1.8042000000000001E-5</c:v>
                </c:pt>
                <c:pt idx="132" formatCode="0.00E+00">
                  <c:v>1.9825000000000001E-5</c:v>
                </c:pt>
                <c:pt idx="133" formatCode="0.00E+00">
                  <c:v>1.9825000000000001E-5</c:v>
                </c:pt>
                <c:pt idx="134" formatCode="0.00E+00">
                  <c:v>2.0664000000000001E-5</c:v>
                </c:pt>
                <c:pt idx="135" formatCode="0.00E+00">
                  <c:v>2.1503000000000001E-5</c:v>
                </c:pt>
                <c:pt idx="136" formatCode="0.00E+00">
                  <c:v>1.9510000000000001E-5</c:v>
                </c:pt>
                <c:pt idx="137" formatCode="0.00E+00">
                  <c:v>1.9196000000000001E-5</c:v>
                </c:pt>
                <c:pt idx="138" formatCode="0.00E+00">
                  <c:v>1.9301E-5</c:v>
                </c:pt>
                <c:pt idx="139" formatCode="0.00E+00">
                  <c:v>1.9615000000000001E-5</c:v>
                </c:pt>
                <c:pt idx="140" formatCode="0.00E+00">
                  <c:v>2.1398000000000001E-5</c:v>
                </c:pt>
                <c:pt idx="141" formatCode="0.00E+00">
                  <c:v>2.2238E-5</c:v>
                </c:pt>
                <c:pt idx="142" formatCode="0.00E+00">
                  <c:v>1.9405000000000001E-5</c:v>
                </c:pt>
                <c:pt idx="143" formatCode="0.00E+00">
                  <c:v>1.8042000000000001E-5</c:v>
                </c:pt>
                <c:pt idx="144" formatCode="0.00E+00">
                  <c:v>1.6572999999999999E-5</c:v>
                </c:pt>
                <c:pt idx="145" formatCode="0.00E+00">
                  <c:v>1.6572999999999999E-5</c:v>
                </c:pt>
                <c:pt idx="146" formatCode="0.00E+00">
                  <c:v>1.6993000000000001E-5</c:v>
                </c:pt>
                <c:pt idx="147" formatCode="0.00E+00">
                  <c:v>1.8147000000000001E-5</c:v>
                </c:pt>
                <c:pt idx="148" formatCode="0.00E+00">
                  <c:v>2.1503000000000001E-5</c:v>
                </c:pt>
                <c:pt idx="149" formatCode="0.00E+00">
                  <c:v>2.0769000000000001E-5</c:v>
                </c:pt>
                <c:pt idx="150" formatCode="0.00E+00">
                  <c:v>2.035E-5</c:v>
                </c:pt>
                <c:pt idx="151" formatCode="0.00E+00">
                  <c:v>2.035E-5</c:v>
                </c:pt>
                <c:pt idx="152" formatCode="0.00E+00">
                  <c:v>2.0245E-5</c:v>
                </c:pt>
                <c:pt idx="153" formatCode="0.00E+00">
                  <c:v>1.9196000000000001E-5</c:v>
                </c:pt>
                <c:pt idx="154" formatCode="0.00E+00">
                  <c:v>2.0035E-5</c:v>
                </c:pt>
                <c:pt idx="155" formatCode="0.00E+00">
                  <c:v>1.7516999999999998E-5</c:v>
                </c:pt>
                <c:pt idx="156" formatCode="0.00E+00">
                  <c:v>1.6259000000000001E-5</c:v>
                </c:pt>
                <c:pt idx="157" formatCode="0.00E+00">
                  <c:v>1.4266E-5</c:v>
                </c:pt>
                <c:pt idx="158" formatCode="0.00E+00">
                  <c:v>1.4684999999999999E-5</c:v>
                </c:pt>
                <c:pt idx="159" formatCode="0.00E+00">
                  <c:v>1.7411999999999999E-5</c:v>
                </c:pt>
                <c:pt idx="160" formatCode="0.00E+00">
                  <c:v>1.9301E-5</c:v>
                </c:pt>
                <c:pt idx="161" formatCode="0.00E+00">
                  <c:v>1.9196000000000001E-5</c:v>
                </c:pt>
                <c:pt idx="162" formatCode="0.00E+00">
                  <c:v>1.9091000000000001E-5</c:v>
                </c:pt>
                <c:pt idx="163" formatCode="0.00E+00">
                  <c:v>1.5418999999999999E-5</c:v>
                </c:pt>
                <c:pt idx="164" formatCode="0.00E+00">
                  <c:v>1.4579999999999999E-5</c:v>
                </c:pt>
                <c:pt idx="165" formatCode="0.00E+00">
                  <c:v>1.3322000000000001E-5</c:v>
                </c:pt>
                <c:pt idx="166" formatCode="0.00E+00">
                  <c:v>1.3322000000000001E-5</c:v>
                </c:pt>
                <c:pt idx="167" formatCode="0.00E+00">
                  <c:v>1.3322000000000001E-5</c:v>
                </c:pt>
                <c:pt idx="168" formatCode="0.00E+00">
                  <c:v>1.3426E-5</c:v>
                </c:pt>
                <c:pt idx="169" formatCode="0.00E+00">
                  <c:v>1.2692E-5</c:v>
                </c:pt>
                <c:pt idx="170" formatCode="0.00E+00">
                  <c:v>1.2692E-5</c:v>
                </c:pt>
                <c:pt idx="171" formatCode="0.00E+00">
                  <c:v>1.1853E-5</c:v>
                </c:pt>
                <c:pt idx="172" formatCode="0.00E+00">
                  <c:v>1.1958E-5</c:v>
                </c:pt>
                <c:pt idx="173" formatCode="0.00E+00">
                  <c:v>1.2272999999999999E-5</c:v>
                </c:pt>
                <c:pt idx="174" formatCode="0.00E+00">
                  <c:v>1.2482E-5</c:v>
                </c:pt>
                <c:pt idx="175" formatCode="0.00E+00">
                  <c:v>1.2692E-5</c:v>
                </c:pt>
                <c:pt idx="176" formatCode="0.00E+00">
                  <c:v>1.6049000000000002E-5</c:v>
                </c:pt>
                <c:pt idx="177" formatCode="0.00E+00">
                  <c:v>1.6888000000000002E-5</c:v>
                </c:pt>
                <c:pt idx="178" formatCode="0.00E+00">
                  <c:v>1.3217000000000001E-5</c:v>
                </c:pt>
                <c:pt idx="179" formatCode="0.00E+00">
                  <c:v>1.1853E-5</c:v>
                </c:pt>
                <c:pt idx="180" formatCode="0.00E+00">
                  <c:v>1.1748E-5</c:v>
                </c:pt>
                <c:pt idx="181" formatCode="0.00E+00">
                  <c:v>1.2272999999999999E-5</c:v>
                </c:pt>
                <c:pt idx="182" formatCode="0.00E+00">
                  <c:v>1.4266E-5</c:v>
                </c:pt>
                <c:pt idx="183" formatCode="0.00E+00">
                  <c:v>1.4266E-5</c:v>
                </c:pt>
                <c:pt idx="184" formatCode="0.00E+00">
                  <c:v>1.6154000000000002E-5</c:v>
                </c:pt>
                <c:pt idx="185" formatCode="0.00E+00">
                  <c:v>1.5838999999999999E-5</c:v>
                </c:pt>
                <c:pt idx="186" formatCode="0.00E+00">
                  <c:v>1.6154000000000002E-5</c:v>
                </c:pt>
                <c:pt idx="187" formatCode="0.00E+00">
                  <c:v>1.5315000000000002E-5</c:v>
                </c:pt>
                <c:pt idx="188" formatCode="0.00E+00">
                  <c:v>1.5E-5</c:v>
                </c:pt>
                <c:pt idx="189" formatCode="0.00E+00">
                  <c:v>1.2167999999999999E-5</c:v>
                </c:pt>
                <c:pt idx="190" formatCode="0.00E+00">
                  <c:v>1.0594000000000001E-5</c:v>
                </c:pt>
                <c:pt idx="191" formatCode="0.00E+00">
                  <c:v>1.0385E-5</c:v>
                </c:pt>
                <c:pt idx="192" formatCode="0.00E+00">
                  <c:v>1.0385E-5</c:v>
                </c:pt>
                <c:pt idx="193" formatCode="0.00E+00">
                  <c:v>1.0175E-5</c:v>
                </c:pt>
                <c:pt idx="194" formatCode="0.00E+00">
                  <c:v>9.8600000000000005E-6</c:v>
                </c:pt>
                <c:pt idx="195" formatCode="0.00E+00">
                  <c:v>9.9650000000000003E-6</c:v>
                </c:pt>
                <c:pt idx="196" formatCode="0.00E+00">
                  <c:v>9.2310000000000002E-6</c:v>
                </c:pt>
                <c:pt idx="197" formatCode="0.00E+00">
                  <c:v>9.6500000000000008E-6</c:v>
                </c:pt>
                <c:pt idx="198" formatCode="0.00E+00">
                  <c:v>1.0175E-5</c:v>
                </c:pt>
                <c:pt idx="199" formatCode="0.00E+00">
                  <c:v>9.6500000000000008E-6</c:v>
                </c:pt>
                <c:pt idx="200" formatCode="0.00E+00">
                  <c:v>9.2310000000000002E-6</c:v>
                </c:pt>
                <c:pt idx="201" formatCode="0.00E+00">
                  <c:v>9.4409999999999999E-6</c:v>
                </c:pt>
                <c:pt idx="202" formatCode="0.00E+00">
                  <c:v>8.8109999999999992E-6</c:v>
                </c:pt>
                <c:pt idx="203" formatCode="0.00E+00">
                  <c:v>9.8600000000000005E-6</c:v>
                </c:pt>
                <c:pt idx="204" formatCode="0.00E+00">
                  <c:v>1.3951000000000001E-5</c:v>
                </c:pt>
                <c:pt idx="205" formatCode="0.00E+00">
                  <c:v>1.4790000000000001E-5</c:v>
                </c:pt>
                <c:pt idx="206" formatCode="0.00E+00">
                  <c:v>1.1224E-5</c:v>
                </c:pt>
                <c:pt idx="207" formatCode="0.00E+00">
                  <c:v>9.5449999999999992E-6</c:v>
                </c:pt>
                <c:pt idx="208" formatCode="0.00E+00">
                  <c:v>8.6009999999999995E-6</c:v>
                </c:pt>
                <c:pt idx="209" formatCode="0.00E+00">
                  <c:v>8.7059999999999993E-6</c:v>
                </c:pt>
                <c:pt idx="210" formatCode="0.00E+00">
                  <c:v>8.0770000000000008E-6</c:v>
                </c:pt>
                <c:pt idx="211" formatCode="0.00E+00">
                  <c:v>8.8109999999999992E-6</c:v>
                </c:pt>
                <c:pt idx="212" formatCode="0.00E+00">
                  <c:v>8.0770000000000008E-6</c:v>
                </c:pt>
                <c:pt idx="213" formatCode="0.00E+00">
                  <c:v>7.7619999999999995E-6</c:v>
                </c:pt>
                <c:pt idx="214" formatCode="0.00E+00">
                  <c:v>8.1820000000000006E-6</c:v>
                </c:pt>
                <c:pt idx="215" formatCode="0.00E+00">
                  <c:v>8.1820000000000006E-6</c:v>
                </c:pt>
                <c:pt idx="216" formatCode="0.00E+00">
                  <c:v>7.9719999999999992E-6</c:v>
                </c:pt>
                <c:pt idx="217" formatCode="0.00E+00">
                  <c:v>9.7550000000000006E-6</c:v>
                </c:pt>
                <c:pt idx="218" formatCode="0.00E+00">
                  <c:v>9.0210000000000005E-6</c:v>
                </c:pt>
                <c:pt idx="219" formatCode="0.00E+00">
                  <c:v>9.2310000000000002E-6</c:v>
                </c:pt>
                <c:pt idx="220" formatCode="0.00E+00">
                  <c:v>9.0210000000000005E-6</c:v>
                </c:pt>
                <c:pt idx="221" formatCode="0.00E+00">
                  <c:v>7.7619999999999995E-6</c:v>
                </c:pt>
                <c:pt idx="222" formatCode="0.00E+00">
                  <c:v>6.8179999999999998E-6</c:v>
                </c:pt>
                <c:pt idx="223" formatCode="0.00E+00">
                  <c:v>8.6009999999999995E-6</c:v>
                </c:pt>
                <c:pt idx="224" formatCode="0.00E+00">
                  <c:v>1.007E-5</c:v>
                </c:pt>
                <c:pt idx="225" formatCode="0.00E+00">
                  <c:v>1.0699E-5</c:v>
                </c:pt>
                <c:pt idx="226" formatCode="0.00E+00">
                  <c:v>1.2378000000000001E-5</c:v>
                </c:pt>
                <c:pt idx="227" formatCode="0.00E+00">
                  <c:v>1.2692E-5</c:v>
                </c:pt>
                <c:pt idx="228" formatCode="0.00E+00">
                  <c:v>1.1853E-5</c:v>
                </c:pt>
                <c:pt idx="229" formatCode="0.00E+00">
                  <c:v>9.2310000000000002E-6</c:v>
                </c:pt>
                <c:pt idx="230" formatCode="0.00E+00">
                  <c:v>8.8109999999999992E-6</c:v>
                </c:pt>
                <c:pt idx="231" formatCode="0.00E+00">
                  <c:v>7.4479999999999997E-6</c:v>
                </c:pt>
                <c:pt idx="232" formatCode="0.00E+00">
                  <c:v>6.7129999999999999E-6</c:v>
                </c:pt>
                <c:pt idx="233" formatCode="0.00E+00">
                  <c:v>1.0909E-5</c:v>
                </c:pt>
                <c:pt idx="234" formatCode="0.00E+00">
                  <c:v>1.1538E-5</c:v>
                </c:pt>
                <c:pt idx="235" formatCode="0.00E+00">
                  <c:v>9.2310000000000002E-6</c:v>
                </c:pt>
                <c:pt idx="236" formatCode="0.00E+00">
                  <c:v>6.3990000000000001E-6</c:v>
                </c:pt>
                <c:pt idx="237" formatCode="0.00E+00">
                  <c:v>1.0594000000000001E-5</c:v>
                </c:pt>
                <c:pt idx="238" formatCode="0.00E+00">
                  <c:v>1.1433999999999999E-5</c:v>
                </c:pt>
                <c:pt idx="239" formatCode="0.00E+00">
                  <c:v>7.5519999999999999E-6</c:v>
                </c:pt>
                <c:pt idx="240" formatCode="0.00E+00">
                  <c:v>6.6080000000000001E-6</c:v>
                </c:pt>
                <c:pt idx="241" formatCode="0.00E+00">
                  <c:v>5.874E-6</c:v>
                </c:pt>
                <c:pt idx="242" formatCode="0.00E+00">
                  <c:v>6.1890000000000004E-6</c:v>
                </c:pt>
                <c:pt idx="243" formatCode="0.00E+00">
                  <c:v>6.5030000000000002E-6</c:v>
                </c:pt>
                <c:pt idx="244" formatCode="0.00E+00">
                  <c:v>7.8669999999999994E-6</c:v>
                </c:pt>
                <c:pt idx="245" formatCode="0.00E+00">
                  <c:v>1.1119E-5</c:v>
                </c:pt>
                <c:pt idx="246" formatCode="0.00E+00">
                  <c:v>1.1119E-5</c:v>
                </c:pt>
                <c:pt idx="247" formatCode="0.00E+00">
                  <c:v>1.1014E-5</c:v>
                </c:pt>
                <c:pt idx="248" formatCode="0.00E+00">
                  <c:v>1.1119E-5</c:v>
                </c:pt>
                <c:pt idx="249" formatCode="0.00E+00">
                  <c:v>1.0489000000000001E-5</c:v>
                </c:pt>
                <c:pt idx="250" formatCode="0.00E+00">
                  <c:v>9.9650000000000003E-6</c:v>
                </c:pt>
                <c:pt idx="251" formatCode="0.00E+00">
                  <c:v>8.2870000000000004E-6</c:v>
                </c:pt>
                <c:pt idx="252" formatCode="0.00E+00">
                  <c:v>6.6080000000000001E-6</c:v>
                </c:pt>
                <c:pt idx="253" formatCode="0.00E+00">
                  <c:v>5.9789999999999998E-6</c:v>
                </c:pt>
                <c:pt idx="254" formatCode="0.00E+00">
                  <c:v>5.6640000000000003E-6</c:v>
                </c:pt>
                <c:pt idx="255" formatCode="0.00E+00">
                  <c:v>5.874E-6</c:v>
                </c:pt>
                <c:pt idx="256" formatCode="0.00E+00">
                  <c:v>1.0489000000000001E-5</c:v>
                </c:pt>
                <c:pt idx="257" formatCode="0.00E+00">
                  <c:v>9.2310000000000002E-6</c:v>
                </c:pt>
                <c:pt idx="258" formatCode="0.00E+00">
                  <c:v>6.9229999999999996E-6</c:v>
                </c:pt>
                <c:pt idx="259" formatCode="0.00E+00">
                  <c:v>5.874E-6</c:v>
                </c:pt>
                <c:pt idx="260" formatCode="0.00E+00">
                  <c:v>5.6640000000000003E-6</c:v>
                </c:pt>
                <c:pt idx="261" formatCode="0.00E+00">
                  <c:v>5.2449999999999998E-6</c:v>
                </c:pt>
                <c:pt idx="262" formatCode="0.00E+00">
                  <c:v>5.6640000000000003E-6</c:v>
                </c:pt>
                <c:pt idx="263" formatCode="0.00E+00">
                  <c:v>4.9300000000000002E-6</c:v>
                </c:pt>
                <c:pt idx="264" formatCode="0.00E+00">
                  <c:v>4.9300000000000002E-6</c:v>
                </c:pt>
                <c:pt idx="265" formatCode="0.00E+00">
                  <c:v>5.874E-6</c:v>
                </c:pt>
                <c:pt idx="266" formatCode="0.00E+00">
                  <c:v>9.1260000000000004E-6</c:v>
                </c:pt>
                <c:pt idx="267" formatCode="0.00E+00">
                  <c:v>9.2310000000000002E-6</c:v>
                </c:pt>
                <c:pt idx="268" formatCode="0.00E+00">
                  <c:v>5.5589999999999996E-6</c:v>
                </c:pt>
                <c:pt idx="269" formatCode="0.00E+00">
                  <c:v>4.9300000000000002E-6</c:v>
                </c:pt>
                <c:pt idx="270" formatCode="0.00E+00">
                  <c:v>4.4059999999999998E-6</c:v>
                </c:pt>
                <c:pt idx="271" formatCode="0.00E+00">
                  <c:v>6.2940000000000002E-6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50F-4BA0-98E3-22312DDA63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7142416"/>
        <c:axId val="967143664"/>
      </c:scatterChart>
      <c:scatterChart>
        <c:scatterStyle val="smoothMarker"/>
        <c:varyColors val="0"/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Tritijs_Be!$A$2:$A$540</c:f>
              <c:numCache>
                <c:formatCode>General</c:formatCode>
                <c:ptCount val="539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  <c:pt idx="91">
                  <c:v>910</c:v>
                </c:pt>
                <c:pt idx="92">
                  <c:v>920</c:v>
                </c:pt>
                <c:pt idx="93">
                  <c:v>930</c:v>
                </c:pt>
                <c:pt idx="94">
                  <c:v>940</c:v>
                </c:pt>
                <c:pt idx="95">
                  <c:v>950</c:v>
                </c:pt>
                <c:pt idx="96">
                  <c:v>960</c:v>
                </c:pt>
                <c:pt idx="97">
                  <c:v>970</c:v>
                </c:pt>
                <c:pt idx="98">
                  <c:v>980</c:v>
                </c:pt>
                <c:pt idx="99">
                  <c:v>990</c:v>
                </c:pt>
                <c:pt idx="100">
                  <c:v>1000</c:v>
                </c:pt>
                <c:pt idx="101">
                  <c:v>1010</c:v>
                </c:pt>
                <c:pt idx="102">
                  <c:v>1020</c:v>
                </c:pt>
                <c:pt idx="103">
                  <c:v>1030</c:v>
                </c:pt>
                <c:pt idx="104">
                  <c:v>1040</c:v>
                </c:pt>
                <c:pt idx="105">
                  <c:v>1050</c:v>
                </c:pt>
                <c:pt idx="106">
                  <c:v>1060</c:v>
                </c:pt>
                <c:pt idx="107">
                  <c:v>1070</c:v>
                </c:pt>
                <c:pt idx="108">
                  <c:v>1080</c:v>
                </c:pt>
                <c:pt idx="109">
                  <c:v>1090</c:v>
                </c:pt>
                <c:pt idx="110">
                  <c:v>1100</c:v>
                </c:pt>
                <c:pt idx="111">
                  <c:v>1110</c:v>
                </c:pt>
                <c:pt idx="112">
                  <c:v>1120</c:v>
                </c:pt>
                <c:pt idx="113">
                  <c:v>1130</c:v>
                </c:pt>
                <c:pt idx="114">
                  <c:v>1140</c:v>
                </c:pt>
                <c:pt idx="115">
                  <c:v>1150</c:v>
                </c:pt>
                <c:pt idx="116">
                  <c:v>1160</c:v>
                </c:pt>
                <c:pt idx="117">
                  <c:v>1170</c:v>
                </c:pt>
                <c:pt idx="118">
                  <c:v>1180</c:v>
                </c:pt>
                <c:pt idx="119">
                  <c:v>1190</c:v>
                </c:pt>
                <c:pt idx="120">
                  <c:v>1200</c:v>
                </c:pt>
                <c:pt idx="121">
                  <c:v>1210</c:v>
                </c:pt>
                <c:pt idx="122">
                  <c:v>1220</c:v>
                </c:pt>
                <c:pt idx="123">
                  <c:v>1230</c:v>
                </c:pt>
                <c:pt idx="124">
                  <c:v>1240</c:v>
                </c:pt>
                <c:pt idx="125">
                  <c:v>1250</c:v>
                </c:pt>
                <c:pt idx="126">
                  <c:v>1260</c:v>
                </c:pt>
                <c:pt idx="127">
                  <c:v>1270</c:v>
                </c:pt>
                <c:pt idx="128">
                  <c:v>1280</c:v>
                </c:pt>
                <c:pt idx="129">
                  <c:v>1290</c:v>
                </c:pt>
                <c:pt idx="130">
                  <c:v>1300</c:v>
                </c:pt>
                <c:pt idx="131">
                  <c:v>1310</c:v>
                </c:pt>
                <c:pt idx="132">
                  <c:v>1320</c:v>
                </c:pt>
                <c:pt idx="133">
                  <c:v>1330</c:v>
                </c:pt>
                <c:pt idx="134">
                  <c:v>1340</c:v>
                </c:pt>
                <c:pt idx="135">
                  <c:v>1350</c:v>
                </c:pt>
                <c:pt idx="136">
                  <c:v>1360</c:v>
                </c:pt>
                <c:pt idx="137">
                  <c:v>1370</c:v>
                </c:pt>
                <c:pt idx="138">
                  <c:v>1380</c:v>
                </c:pt>
                <c:pt idx="139">
                  <c:v>1390</c:v>
                </c:pt>
                <c:pt idx="140">
                  <c:v>1400</c:v>
                </c:pt>
                <c:pt idx="141">
                  <c:v>1410</c:v>
                </c:pt>
                <c:pt idx="142">
                  <c:v>1420</c:v>
                </c:pt>
                <c:pt idx="143">
                  <c:v>1430</c:v>
                </c:pt>
                <c:pt idx="144">
                  <c:v>1440</c:v>
                </c:pt>
                <c:pt idx="145">
                  <c:v>1450</c:v>
                </c:pt>
                <c:pt idx="146">
                  <c:v>1460</c:v>
                </c:pt>
                <c:pt idx="147">
                  <c:v>1470</c:v>
                </c:pt>
                <c:pt idx="148">
                  <c:v>1480</c:v>
                </c:pt>
                <c:pt idx="149">
                  <c:v>1490</c:v>
                </c:pt>
                <c:pt idx="150">
                  <c:v>1500</c:v>
                </c:pt>
                <c:pt idx="151">
                  <c:v>1510</c:v>
                </c:pt>
                <c:pt idx="152">
                  <c:v>1520</c:v>
                </c:pt>
                <c:pt idx="153">
                  <c:v>1530</c:v>
                </c:pt>
                <c:pt idx="154">
                  <c:v>1540</c:v>
                </c:pt>
                <c:pt idx="155">
                  <c:v>1550</c:v>
                </c:pt>
                <c:pt idx="156">
                  <c:v>1560</c:v>
                </c:pt>
                <c:pt idx="157">
                  <c:v>1570</c:v>
                </c:pt>
                <c:pt idx="158">
                  <c:v>1580</c:v>
                </c:pt>
                <c:pt idx="159">
                  <c:v>1590</c:v>
                </c:pt>
                <c:pt idx="160">
                  <c:v>1600</c:v>
                </c:pt>
                <c:pt idx="161">
                  <c:v>1610</c:v>
                </c:pt>
                <c:pt idx="162">
                  <c:v>1620</c:v>
                </c:pt>
                <c:pt idx="163">
                  <c:v>1630</c:v>
                </c:pt>
                <c:pt idx="164">
                  <c:v>1640</c:v>
                </c:pt>
                <c:pt idx="165">
                  <c:v>1650</c:v>
                </c:pt>
                <c:pt idx="166">
                  <c:v>1660</c:v>
                </c:pt>
                <c:pt idx="167">
                  <c:v>1670</c:v>
                </c:pt>
                <c:pt idx="168">
                  <c:v>1680</c:v>
                </c:pt>
                <c:pt idx="169">
                  <c:v>1690</c:v>
                </c:pt>
                <c:pt idx="170">
                  <c:v>1700</c:v>
                </c:pt>
                <c:pt idx="171">
                  <c:v>1710</c:v>
                </c:pt>
                <c:pt idx="172">
                  <c:v>1720</c:v>
                </c:pt>
                <c:pt idx="173">
                  <c:v>1730</c:v>
                </c:pt>
                <c:pt idx="174">
                  <c:v>1740</c:v>
                </c:pt>
                <c:pt idx="175">
                  <c:v>1750</c:v>
                </c:pt>
                <c:pt idx="176">
                  <c:v>1760</c:v>
                </c:pt>
                <c:pt idx="177">
                  <c:v>1770</c:v>
                </c:pt>
                <c:pt idx="178">
                  <c:v>1780</c:v>
                </c:pt>
                <c:pt idx="179">
                  <c:v>1790</c:v>
                </c:pt>
                <c:pt idx="180">
                  <c:v>1800</c:v>
                </c:pt>
                <c:pt idx="181">
                  <c:v>1810</c:v>
                </c:pt>
                <c:pt idx="182">
                  <c:v>1820</c:v>
                </c:pt>
                <c:pt idx="183">
                  <c:v>1830</c:v>
                </c:pt>
                <c:pt idx="184">
                  <c:v>1840</c:v>
                </c:pt>
                <c:pt idx="185">
                  <c:v>1850</c:v>
                </c:pt>
                <c:pt idx="186">
                  <c:v>1860</c:v>
                </c:pt>
                <c:pt idx="187">
                  <c:v>1870</c:v>
                </c:pt>
                <c:pt idx="188">
                  <c:v>1880</c:v>
                </c:pt>
                <c:pt idx="189">
                  <c:v>1890</c:v>
                </c:pt>
                <c:pt idx="190">
                  <c:v>1900</c:v>
                </c:pt>
                <c:pt idx="191">
                  <c:v>1910</c:v>
                </c:pt>
                <c:pt idx="192">
                  <c:v>1920</c:v>
                </c:pt>
                <c:pt idx="193">
                  <c:v>1930</c:v>
                </c:pt>
                <c:pt idx="194">
                  <c:v>1940</c:v>
                </c:pt>
                <c:pt idx="195">
                  <c:v>1950</c:v>
                </c:pt>
                <c:pt idx="196">
                  <c:v>1960</c:v>
                </c:pt>
                <c:pt idx="197">
                  <c:v>1970</c:v>
                </c:pt>
                <c:pt idx="198">
                  <c:v>1980</c:v>
                </c:pt>
                <c:pt idx="199">
                  <c:v>1990</c:v>
                </c:pt>
                <c:pt idx="200">
                  <c:v>2000</c:v>
                </c:pt>
                <c:pt idx="201">
                  <c:v>2010</c:v>
                </c:pt>
                <c:pt idx="202">
                  <c:v>2020</c:v>
                </c:pt>
                <c:pt idx="203">
                  <c:v>2030</c:v>
                </c:pt>
                <c:pt idx="204">
                  <c:v>2040</c:v>
                </c:pt>
                <c:pt idx="205">
                  <c:v>2050</c:v>
                </c:pt>
                <c:pt idx="206">
                  <c:v>2060</c:v>
                </c:pt>
                <c:pt idx="207">
                  <c:v>2070</c:v>
                </c:pt>
                <c:pt idx="208">
                  <c:v>2080</c:v>
                </c:pt>
                <c:pt idx="209">
                  <c:v>2090</c:v>
                </c:pt>
                <c:pt idx="210">
                  <c:v>2100</c:v>
                </c:pt>
                <c:pt idx="211">
                  <c:v>2110</c:v>
                </c:pt>
                <c:pt idx="212">
                  <c:v>2120</c:v>
                </c:pt>
                <c:pt idx="213">
                  <c:v>2130</c:v>
                </c:pt>
                <c:pt idx="214">
                  <c:v>2140</c:v>
                </c:pt>
                <c:pt idx="215">
                  <c:v>2150</c:v>
                </c:pt>
                <c:pt idx="216">
                  <c:v>2160</c:v>
                </c:pt>
                <c:pt idx="217">
                  <c:v>2170</c:v>
                </c:pt>
                <c:pt idx="218">
                  <c:v>2180</c:v>
                </c:pt>
                <c:pt idx="219">
                  <c:v>2190</c:v>
                </c:pt>
                <c:pt idx="220">
                  <c:v>2200</c:v>
                </c:pt>
                <c:pt idx="221">
                  <c:v>2210</c:v>
                </c:pt>
                <c:pt idx="222">
                  <c:v>2220</c:v>
                </c:pt>
                <c:pt idx="223">
                  <c:v>2230</c:v>
                </c:pt>
                <c:pt idx="224">
                  <c:v>2240</c:v>
                </c:pt>
                <c:pt idx="225">
                  <c:v>2250</c:v>
                </c:pt>
                <c:pt idx="226">
                  <c:v>2260</c:v>
                </c:pt>
                <c:pt idx="227">
                  <c:v>2270</c:v>
                </c:pt>
                <c:pt idx="228">
                  <c:v>2280</c:v>
                </c:pt>
                <c:pt idx="229">
                  <c:v>2290</c:v>
                </c:pt>
                <c:pt idx="230">
                  <c:v>2300</c:v>
                </c:pt>
                <c:pt idx="231">
                  <c:v>2310</c:v>
                </c:pt>
                <c:pt idx="232">
                  <c:v>2320</c:v>
                </c:pt>
                <c:pt idx="233">
                  <c:v>2330</c:v>
                </c:pt>
                <c:pt idx="234">
                  <c:v>2340</c:v>
                </c:pt>
                <c:pt idx="235">
                  <c:v>2350</c:v>
                </c:pt>
                <c:pt idx="236">
                  <c:v>2360</c:v>
                </c:pt>
                <c:pt idx="237">
                  <c:v>2370</c:v>
                </c:pt>
                <c:pt idx="238">
                  <c:v>2380</c:v>
                </c:pt>
                <c:pt idx="239">
                  <c:v>2390</c:v>
                </c:pt>
                <c:pt idx="240">
                  <c:v>2400</c:v>
                </c:pt>
                <c:pt idx="241">
                  <c:v>2410</c:v>
                </c:pt>
                <c:pt idx="242">
                  <c:v>2420</c:v>
                </c:pt>
                <c:pt idx="243">
                  <c:v>2430</c:v>
                </c:pt>
                <c:pt idx="244">
                  <c:v>2440</c:v>
                </c:pt>
                <c:pt idx="245">
                  <c:v>2450</c:v>
                </c:pt>
                <c:pt idx="246">
                  <c:v>2460</c:v>
                </c:pt>
                <c:pt idx="247">
                  <c:v>2470</c:v>
                </c:pt>
                <c:pt idx="248">
                  <c:v>2480</c:v>
                </c:pt>
                <c:pt idx="249">
                  <c:v>2490</c:v>
                </c:pt>
                <c:pt idx="250">
                  <c:v>2500</c:v>
                </c:pt>
                <c:pt idx="251">
                  <c:v>2510</c:v>
                </c:pt>
                <c:pt idx="252">
                  <c:v>2520</c:v>
                </c:pt>
                <c:pt idx="253">
                  <c:v>2530</c:v>
                </c:pt>
                <c:pt idx="254">
                  <c:v>2540</c:v>
                </c:pt>
                <c:pt idx="255">
                  <c:v>2550</c:v>
                </c:pt>
                <c:pt idx="256">
                  <c:v>2560</c:v>
                </c:pt>
                <c:pt idx="257">
                  <c:v>2570</c:v>
                </c:pt>
                <c:pt idx="258">
                  <c:v>2580</c:v>
                </c:pt>
                <c:pt idx="259">
                  <c:v>2590</c:v>
                </c:pt>
                <c:pt idx="260">
                  <c:v>2600</c:v>
                </c:pt>
                <c:pt idx="261">
                  <c:v>2610</c:v>
                </c:pt>
                <c:pt idx="262">
                  <c:v>2620</c:v>
                </c:pt>
                <c:pt idx="263">
                  <c:v>2630</c:v>
                </c:pt>
                <c:pt idx="264">
                  <c:v>2640</c:v>
                </c:pt>
                <c:pt idx="265">
                  <c:v>2650</c:v>
                </c:pt>
                <c:pt idx="266">
                  <c:v>2660</c:v>
                </c:pt>
                <c:pt idx="267">
                  <c:v>2670</c:v>
                </c:pt>
                <c:pt idx="268">
                  <c:v>2680</c:v>
                </c:pt>
                <c:pt idx="269">
                  <c:v>2690</c:v>
                </c:pt>
                <c:pt idx="270">
                  <c:v>2700</c:v>
                </c:pt>
                <c:pt idx="271">
                  <c:v>2710</c:v>
                </c:pt>
                <c:pt idx="272">
                  <c:v>2720</c:v>
                </c:pt>
                <c:pt idx="273">
                  <c:v>2730</c:v>
                </c:pt>
                <c:pt idx="274">
                  <c:v>2740</c:v>
                </c:pt>
                <c:pt idx="275">
                  <c:v>2750</c:v>
                </c:pt>
                <c:pt idx="276">
                  <c:v>2760</c:v>
                </c:pt>
                <c:pt idx="277">
                  <c:v>2770</c:v>
                </c:pt>
                <c:pt idx="278">
                  <c:v>2780</c:v>
                </c:pt>
                <c:pt idx="279">
                  <c:v>2790</c:v>
                </c:pt>
                <c:pt idx="280">
                  <c:v>2800</c:v>
                </c:pt>
                <c:pt idx="281">
                  <c:v>2810</c:v>
                </c:pt>
                <c:pt idx="282">
                  <c:v>2820</c:v>
                </c:pt>
                <c:pt idx="283">
                  <c:v>2830</c:v>
                </c:pt>
                <c:pt idx="284">
                  <c:v>2840</c:v>
                </c:pt>
                <c:pt idx="285">
                  <c:v>2850</c:v>
                </c:pt>
                <c:pt idx="286">
                  <c:v>2860</c:v>
                </c:pt>
                <c:pt idx="287">
                  <c:v>2870</c:v>
                </c:pt>
                <c:pt idx="288">
                  <c:v>2880</c:v>
                </c:pt>
                <c:pt idx="289">
                  <c:v>2890</c:v>
                </c:pt>
                <c:pt idx="290">
                  <c:v>2900</c:v>
                </c:pt>
                <c:pt idx="291">
                  <c:v>2910</c:v>
                </c:pt>
                <c:pt idx="292">
                  <c:v>2920</c:v>
                </c:pt>
                <c:pt idx="293">
                  <c:v>2930</c:v>
                </c:pt>
                <c:pt idx="294">
                  <c:v>2940</c:v>
                </c:pt>
                <c:pt idx="295">
                  <c:v>2950</c:v>
                </c:pt>
                <c:pt idx="296">
                  <c:v>2960</c:v>
                </c:pt>
                <c:pt idx="297">
                  <c:v>2970</c:v>
                </c:pt>
                <c:pt idx="298">
                  <c:v>2980</c:v>
                </c:pt>
                <c:pt idx="299">
                  <c:v>2990</c:v>
                </c:pt>
                <c:pt idx="300">
                  <c:v>3000</c:v>
                </c:pt>
                <c:pt idx="301">
                  <c:v>3010</c:v>
                </c:pt>
                <c:pt idx="302">
                  <c:v>3020</c:v>
                </c:pt>
                <c:pt idx="303">
                  <c:v>3030</c:v>
                </c:pt>
                <c:pt idx="304">
                  <c:v>3040</c:v>
                </c:pt>
                <c:pt idx="305">
                  <c:v>3050</c:v>
                </c:pt>
                <c:pt idx="306">
                  <c:v>3060</c:v>
                </c:pt>
                <c:pt idx="307">
                  <c:v>3070</c:v>
                </c:pt>
                <c:pt idx="308">
                  <c:v>3080</c:v>
                </c:pt>
                <c:pt idx="309">
                  <c:v>3090</c:v>
                </c:pt>
                <c:pt idx="310">
                  <c:v>3100</c:v>
                </c:pt>
                <c:pt idx="311">
                  <c:v>3110</c:v>
                </c:pt>
                <c:pt idx="312">
                  <c:v>3120</c:v>
                </c:pt>
                <c:pt idx="313">
                  <c:v>3130</c:v>
                </c:pt>
                <c:pt idx="314">
                  <c:v>3140</c:v>
                </c:pt>
                <c:pt idx="315">
                  <c:v>3150</c:v>
                </c:pt>
                <c:pt idx="316">
                  <c:v>3160</c:v>
                </c:pt>
                <c:pt idx="317">
                  <c:v>3170</c:v>
                </c:pt>
                <c:pt idx="318">
                  <c:v>3180</c:v>
                </c:pt>
                <c:pt idx="319">
                  <c:v>3190</c:v>
                </c:pt>
                <c:pt idx="320">
                  <c:v>3200</c:v>
                </c:pt>
                <c:pt idx="321">
                  <c:v>3210</c:v>
                </c:pt>
                <c:pt idx="322">
                  <c:v>3220</c:v>
                </c:pt>
                <c:pt idx="323">
                  <c:v>3230</c:v>
                </c:pt>
                <c:pt idx="324">
                  <c:v>3240</c:v>
                </c:pt>
                <c:pt idx="325">
                  <c:v>3250</c:v>
                </c:pt>
                <c:pt idx="326">
                  <c:v>3260</c:v>
                </c:pt>
                <c:pt idx="327">
                  <c:v>3270</c:v>
                </c:pt>
                <c:pt idx="328">
                  <c:v>3280</c:v>
                </c:pt>
                <c:pt idx="329">
                  <c:v>3290</c:v>
                </c:pt>
                <c:pt idx="330">
                  <c:v>3300</c:v>
                </c:pt>
                <c:pt idx="331">
                  <c:v>3310</c:v>
                </c:pt>
                <c:pt idx="332">
                  <c:v>3320</c:v>
                </c:pt>
                <c:pt idx="333">
                  <c:v>3330</c:v>
                </c:pt>
                <c:pt idx="334">
                  <c:v>3340</c:v>
                </c:pt>
                <c:pt idx="335">
                  <c:v>3350</c:v>
                </c:pt>
                <c:pt idx="336">
                  <c:v>3360</c:v>
                </c:pt>
                <c:pt idx="337">
                  <c:v>3370</c:v>
                </c:pt>
                <c:pt idx="338">
                  <c:v>3380</c:v>
                </c:pt>
                <c:pt idx="339">
                  <c:v>3390</c:v>
                </c:pt>
                <c:pt idx="340">
                  <c:v>3400</c:v>
                </c:pt>
                <c:pt idx="341">
                  <c:v>3410</c:v>
                </c:pt>
                <c:pt idx="342">
                  <c:v>3420</c:v>
                </c:pt>
                <c:pt idx="343">
                  <c:v>3430</c:v>
                </c:pt>
                <c:pt idx="344">
                  <c:v>3440</c:v>
                </c:pt>
                <c:pt idx="345">
                  <c:v>3450</c:v>
                </c:pt>
                <c:pt idx="346">
                  <c:v>3460</c:v>
                </c:pt>
                <c:pt idx="347">
                  <c:v>3470</c:v>
                </c:pt>
                <c:pt idx="348">
                  <c:v>3480</c:v>
                </c:pt>
                <c:pt idx="349">
                  <c:v>3490</c:v>
                </c:pt>
                <c:pt idx="350">
                  <c:v>3500</c:v>
                </c:pt>
                <c:pt idx="351">
                  <c:v>3510</c:v>
                </c:pt>
                <c:pt idx="352">
                  <c:v>3520</c:v>
                </c:pt>
                <c:pt idx="353">
                  <c:v>3530</c:v>
                </c:pt>
                <c:pt idx="354">
                  <c:v>3540</c:v>
                </c:pt>
                <c:pt idx="355">
                  <c:v>3550</c:v>
                </c:pt>
                <c:pt idx="356">
                  <c:v>3560</c:v>
                </c:pt>
                <c:pt idx="357">
                  <c:v>3570</c:v>
                </c:pt>
                <c:pt idx="358">
                  <c:v>3580</c:v>
                </c:pt>
                <c:pt idx="359">
                  <c:v>3590</c:v>
                </c:pt>
                <c:pt idx="360">
                  <c:v>3600</c:v>
                </c:pt>
                <c:pt idx="361">
                  <c:v>3610</c:v>
                </c:pt>
                <c:pt idx="362">
                  <c:v>3620</c:v>
                </c:pt>
                <c:pt idx="363">
                  <c:v>3630</c:v>
                </c:pt>
                <c:pt idx="364">
                  <c:v>3640</c:v>
                </c:pt>
                <c:pt idx="365">
                  <c:v>3650</c:v>
                </c:pt>
                <c:pt idx="366">
                  <c:v>3660</c:v>
                </c:pt>
                <c:pt idx="367">
                  <c:v>3670</c:v>
                </c:pt>
                <c:pt idx="368">
                  <c:v>3680</c:v>
                </c:pt>
                <c:pt idx="369">
                  <c:v>3690</c:v>
                </c:pt>
                <c:pt idx="370">
                  <c:v>3700</c:v>
                </c:pt>
                <c:pt idx="371">
                  <c:v>3710</c:v>
                </c:pt>
                <c:pt idx="372">
                  <c:v>3720</c:v>
                </c:pt>
                <c:pt idx="373">
                  <c:v>3730</c:v>
                </c:pt>
                <c:pt idx="374">
                  <c:v>3740</c:v>
                </c:pt>
                <c:pt idx="375">
                  <c:v>3750</c:v>
                </c:pt>
                <c:pt idx="376">
                  <c:v>3760</c:v>
                </c:pt>
                <c:pt idx="377">
                  <c:v>3770</c:v>
                </c:pt>
                <c:pt idx="378">
                  <c:v>3780</c:v>
                </c:pt>
                <c:pt idx="379">
                  <c:v>3790</c:v>
                </c:pt>
                <c:pt idx="380">
                  <c:v>3800</c:v>
                </c:pt>
                <c:pt idx="381">
                  <c:v>3810</c:v>
                </c:pt>
                <c:pt idx="382">
                  <c:v>3820</c:v>
                </c:pt>
                <c:pt idx="383">
                  <c:v>3830</c:v>
                </c:pt>
                <c:pt idx="384">
                  <c:v>3840</c:v>
                </c:pt>
                <c:pt idx="385">
                  <c:v>3850</c:v>
                </c:pt>
                <c:pt idx="386">
                  <c:v>3860</c:v>
                </c:pt>
                <c:pt idx="387">
                  <c:v>3870</c:v>
                </c:pt>
                <c:pt idx="388">
                  <c:v>3880</c:v>
                </c:pt>
                <c:pt idx="389">
                  <c:v>3890</c:v>
                </c:pt>
                <c:pt idx="390">
                  <c:v>3900</c:v>
                </c:pt>
                <c:pt idx="391">
                  <c:v>3910</c:v>
                </c:pt>
                <c:pt idx="392">
                  <c:v>3920</c:v>
                </c:pt>
                <c:pt idx="393">
                  <c:v>3930</c:v>
                </c:pt>
                <c:pt idx="394">
                  <c:v>3940</c:v>
                </c:pt>
                <c:pt idx="395">
                  <c:v>3950</c:v>
                </c:pt>
                <c:pt idx="396">
                  <c:v>3960</c:v>
                </c:pt>
                <c:pt idx="397">
                  <c:v>3970</c:v>
                </c:pt>
                <c:pt idx="398">
                  <c:v>3980</c:v>
                </c:pt>
                <c:pt idx="399">
                  <c:v>3990</c:v>
                </c:pt>
                <c:pt idx="400">
                  <c:v>4000</c:v>
                </c:pt>
                <c:pt idx="401">
                  <c:v>4010</c:v>
                </c:pt>
                <c:pt idx="402">
                  <c:v>4020</c:v>
                </c:pt>
                <c:pt idx="403">
                  <c:v>4030</c:v>
                </c:pt>
                <c:pt idx="404">
                  <c:v>4040</c:v>
                </c:pt>
                <c:pt idx="405">
                  <c:v>4050</c:v>
                </c:pt>
                <c:pt idx="406">
                  <c:v>4060</c:v>
                </c:pt>
                <c:pt idx="407">
                  <c:v>4070</c:v>
                </c:pt>
                <c:pt idx="408">
                  <c:v>4080</c:v>
                </c:pt>
                <c:pt idx="409">
                  <c:v>4090</c:v>
                </c:pt>
                <c:pt idx="410">
                  <c:v>4100</c:v>
                </c:pt>
                <c:pt idx="411">
                  <c:v>4110</c:v>
                </c:pt>
                <c:pt idx="412">
                  <c:v>4120</c:v>
                </c:pt>
                <c:pt idx="413">
                  <c:v>4130</c:v>
                </c:pt>
                <c:pt idx="414">
                  <c:v>4140</c:v>
                </c:pt>
                <c:pt idx="415">
                  <c:v>4150</c:v>
                </c:pt>
                <c:pt idx="416">
                  <c:v>4160</c:v>
                </c:pt>
                <c:pt idx="417">
                  <c:v>4170</c:v>
                </c:pt>
                <c:pt idx="418">
                  <c:v>4180</c:v>
                </c:pt>
                <c:pt idx="419">
                  <c:v>4190</c:v>
                </c:pt>
                <c:pt idx="420">
                  <c:v>4200</c:v>
                </c:pt>
                <c:pt idx="421">
                  <c:v>4210</c:v>
                </c:pt>
                <c:pt idx="422">
                  <c:v>4220</c:v>
                </c:pt>
                <c:pt idx="423">
                  <c:v>4230</c:v>
                </c:pt>
                <c:pt idx="424">
                  <c:v>4240</c:v>
                </c:pt>
                <c:pt idx="425">
                  <c:v>4250</c:v>
                </c:pt>
                <c:pt idx="426">
                  <c:v>4260</c:v>
                </c:pt>
                <c:pt idx="427">
                  <c:v>4270</c:v>
                </c:pt>
                <c:pt idx="428">
                  <c:v>4280</c:v>
                </c:pt>
                <c:pt idx="429">
                  <c:v>4290</c:v>
                </c:pt>
                <c:pt idx="430">
                  <c:v>4300</c:v>
                </c:pt>
                <c:pt idx="431">
                  <c:v>4310</c:v>
                </c:pt>
                <c:pt idx="432">
                  <c:v>4320</c:v>
                </c:pt>
                <c:pt idx="433">
                  <c:v>4330</c:v>
                </c:pt>
                <c:pt idx="434">
                  <c:v>4340</c:v>
                </c:pt>
                <c:pt idx="435">
                  <c:v>4350</c:v>
                </c:pt>
                <c:pt idx="436">
                  <c:v>4360</c:v>
                </c:pt>
                <c:pt idx="437">
                  <c:v>4370</c:v>
                </c:pt>
                <c:pt idx="438">
                  <c:v>4380</c:v>
                </c:pt>
                <c:pt idx="439">
                  <c:v>4390</c:v>
                </c:pt>
                <c:pt idx="440">
                  <c:v>4400</c:v>
                </c:pt>
                <c:pt idx="441">
                  <c:v>4410</c:v>
                </c:pt>
                <c:pt idx="442">
                  <c:v>4420</c:v>
                </c:pt>
                <c:pt idx="443">
                  <c:v>4430</c:v>
                </c:pt>
                <c:pt idx="444">
                  <c:v>4440</c:v>
                </c:pt>
                <c:pt idx="445">
                  <c:v>4450</c:v>
                </c:pt>
                <c:pt idx="446">
                  <c:v>4460</c:v>
                </c:pt>
                <c:pt idx="447">
                  <c:v>4470</c:v>
                </c:pt>
                <c:pt idx="448">
                  <c:v>4480</c:v>
                </c:pt>
                <c:pt idx="449">
                  <c:v>4490</c:v>
                </c:pt>
                <c:pt idx="450">
                  <c:v>4500</c:v>
                </c:pt>
                <c:pt idx="451">
                  <c:v>4510</c:v>
                </c:pt>
                <c:pt idx="452">
                  <c:v>4520</c:v>
                </c:pt>
                <c:pt idx="453">
                  <c:v>4530</c:v>
                </c:pt>
                <c:pt idx="454">
                  <c:v>4540</c:v>
                </c:pt>
                <c:pt idx="455">
                  <c:v>4550</c:v>
                </c:pt>
                <c:pt idx="456">
                  <c:v>4560</c:v>
                </c:pt>
                <c:pt idx="457">
                  <c:v>4570</c:v>
                </c:pt>
                <c:pt idx="458">
                  <c:v>4580</c:v>
                </c:pt>
                <c:pt idx="459">
                  <c:v>4590</c:v>
                </c:pt>
                <c:pt idx="460">
                  <c:v>4600</c:v>
                </c:pt>
                <c:pt idx="461">
                  <c:v>4610</c:v>
                </c:pt>
                <c:pt idx="462">
                  <c:v>4620</c:v>
                </c:pt>
                <c:pt idx="463">
                  <c:v>4630</c:v>
                </c:pt>
                <c:pt idx="464">
                  <c:v>4640</c:v>
                </c:pt>
                <c:pt idx="465">
                  <c:v>4650</c:v>
                </c:pt>
                <c:pt idx="466">
                  <c:v>4660</c:v>
                </c:pt>
                <c:pt idx="467">
                  <c:v>4670</c:v>
                </c:pt>
                <c:pt idx="468">
                  <c:v>4680</c:v>
                </c:pt>
                <c:pt idx="469">
                  <c:v>4690</c:v>
                </c:pt>
                <c:pt idx="470">
                  <c:v>4700</c:v>
                </c:pt>
                <c:pt idx="471">
                  <c:v>4710</c:v>
                </c:pt>
                <c:pt idx="472">
                  <c:v>4720</c:v>
                </c:pt>
                <c:pt idx="473">
                  <c:v>4730</c:v>
                </c:pt>
                <c:pt idx="474">
                  <c:v>4740</c:v>
                </c:pt>
                <c:pt idx="475">
                  <c:v>4750</c:v>
                </c:pt>
                <c:pt idx="476">
                  <c:v>4760</c:v>
                </c:pt>
                <c:pt idx="477">
                  <c:v>4770</c:v>
                </c:pt>
                <c:pt idx="478">
                  <c:v>4780</c:v>
                </c:pt>
                <c:pt idx="479">
                  <c:v>4790</c:v>
                </c:pt>
                <c:pt idx="480">
                  <c:v>4800</c:v>
                </c:pt>
                <c:pt idx="481">
                  <c:v>4810</c:v>
                </c:pt>
                <c:pt idx="482">
                  <c:v>4820</c:v>
                </c:pt>
                <c:pt idx="483">
                  <c:v>4830</c:v>
                </c:pt>
                <c:pt idx="484">
                  <c:v>4840</c:v>
                </c:pt>
                <c:pt idx="485">
                  <c:v>4850</c:v>
                </c:pt>
                <c:pt idx="486">
                  <c:v>4860</c:v>
                </c:pt>
                <c:pt idx="487">
                  <c:v>4870</c:v>
                </c:pt>
                <c:pt idx="488">
                  <c:v>4880</c:v>
                </c:pt>
                <c:pt idx="489">
                  <c:v>4890</c:v>
                </c:pt>
                <c:pt idx="490">
                  <c:v>4900</c:v>
                </c:pt>
                <c:pt idx="491">
                  <c:v>4910</c:v>
                </c:pt>
                <c:pt idx="492">
                  <c:v>4920</c:v>
                </c:pt>
                <c:pt idx="493">
                  <c:v>4930</c:v>
                </c:pt>
                <c:pt idx="494">
                  <c:v>4940</c:v>
                </c:pt>
                <c:pt idx="495">
                  <c:v>4950</c:v>
                </c:pt>
                <c:pt idx="496">
                  <c:v>4960</c:v>
                </c:pt>
                <c:pt idx="497">
                  <c:v>4970</c:v>
                </c:pt>
                <c:pt idx="498">
                  <c:v>4980</c:v>
                </c:pt>
                <c:pt idx="499">
                  <c:v>4990</c:v>
                </c:pt>
                <c:pt idx="500">
                  <c:v>5000</c:v>
                </c:pt>
                <c:pt idx="501">
                  <c:v>5010</c:v>
                </c:pt>
                <c:pt idx="502">
                  <c:v>5020</c:v>
                </c:pt>
                <c:pt idx="503">
                  <c:v>5030</c:v>
                </c:pt>
                <c:pt idx="504">
                  <c:v>5040</c:v>
                </c:pt>
                <c:pt idx="505">
                  <c:v>5050</c:v>
                </c:pt>
                <c:pt idx="506">
                  <c:v>5060</c:v>
                </c:pt>
                <c:pt idx="507">
                  <c:v>5070</c:v>
                </c:pt>
                <c:pt idx="508">
                  <c:v>5080</c:v>
                </c:pt>
                <c:pt idx="509">
                  <c:v>5090</c:v>
                </c:pt>
                <c:pt idx="510">
                  <c:v>5100</c:v>
                </c:pt>
                <c:pt idx="511">
                  <c:v>5110</c:v>
                </c:pt>
                <c:pt idx="512">
                  <c:v>5120</c:v>
                </c:pt>
                <c:pt idx="513">
                  <c:v>5130</c:v>
                </c:pt>
                <c:pt idx="514">
                  <c:v>5140</c:v>
                </c:pt>
                <c:pt idx="515">
                  <c:v>5150</c:v>
                </c:pt>
                <c:pt idx="516">
                  <c:v>5160</c:v>
                </c:pt>
                <c:pt idx="517">
                  <c:v>5170</c:v>
                </c:pt>
                <c:pt idx="518">
                  <c:v>5180</c:v>
                </c:pt>
                <c:pt idx="519">
                  <c:v>5190</c:v>
                </c:pt>
                <c:pt idx="520">
                  <c:v>5200</c:v>
                </c:pt>
                <c:pt idx="521">
                  <c:v>5210</c:v>
                </c:pt>
                <c:pt idx="522">
                  <c:v>5220</c:v>
                </c:pt>
                <c:pt idx="523">
                  <c:v>5230</c:v>
                </c:pt>
                <c:pt idx="524">
                  <c:v>5240</c:v>
                </c:pt>
                <c:pt idx="525">
                  <c:v>5250</c:v>
                </c:pt>
                <c:pt idx="526">
                  <c:v>5260</c:v>
                </c:pt>
                <c:pt idx="527">
                  <c:v>5270</c:v>
                </c:pt>
                <c:pt idx="528">
                  <c:v>5280</c:v>
                </c:pt>
                <c:pt idx="529">
                  <c:v>5290</c:v>
                </c:pt>
                <c:pt idx="530">
                  <c:v>5300</c:v>
                </c:pt>
                <c:pt idx="531">
                  <c:v>5310</c:v>
                </c:pt>
                <c:pt idx="532">
                  <c:v>5320</c:v>
                </c:pt>
                <c:pt idx="533">
                  <c:v>5330</c:v>
                </c:pt>
                <c:pt idx="534">
                  <c:v>5340</c:v>
                </c:pt>
                <c:pt idx="535">
                  <c:v>5350</c:v>
                </c:pt>
                <c:pt idx="536">
                  <c:v>5360</c:v>
                </c:pt>
                <c:pt idx="537">
                  <c:v>5370</c:v>
                </c:pt>
                <c:pt idx="538">
                  <c:v>5380</c:v>
                </c:pt>
              </c:numCache>
            </c:numRef>
          </c:xVal>
          <c:yVal>
            <c:numRef>
              <c:f>Tritijs_Be!$D$2:$D$540</c:f>
              <c:numCache>
                <c:formatCode>0.0</c:formatCode>
                <c:ptCount val="539"/>
                <c:pt idx="0">
                  <c:v>0.22548400000000002</c:v>
                </c:pt>
                <c:pt idx="1">
                  <c:v>0.67645199999999994</c:v>
                </c:pt>
                <c:pt idx="2">
                  <c:v>0.90193600000000007</c:v>
                </c:pt>
                <c:pt idx="3">
                  <c:v>0.90193600000000007</c:v>
                </c:pt>
                <c:pt idx="4">
                  <c:v>1.3529039999999999</c:v>
                </c:pt>
                <c:pt idx="5">
                  <c:v>1.5783879999999999</c:v>
                </c:pt>
                <c:pt idx="6">
                  <c:v>1.5783879999999999</c:v>
                </c:pt>
                <c:pt idx="7">
                  <c:v>1.5783879999999999</c:v>
                </c:pt>
                <c:pt idx="8">
                  <c:v>1.3529039999999999</c:v>
                </c:pt>
                <c:pt idx="9">
                  <c:v>1.5783879999999999</c:v>
                </c:pt>
                <c:pt idx="10">
                  <c:v>1.3529039999999999</c:v>
                </c:pt>
                <c:pt idx="11">
                  <c:v>1.3529039999999999</c:v>
                </c:pt>
                <c:pt idx="12">
                  <c:v>1.5783879999999999</c:v>
                </c:pt>
                <c:pt idx="13">
                  <c:v>1.5783879999999999</c:v>
                </c:pt>
                <c:pt idx="14">
                  <c:v>1.3529039999999999</c:v>
                </c:pt>
                <c:pt idx="15">
                  <c:v>1.3529039999999999</c:v>
                </c:pt>
                <c:pt idx="16">
                  <c:v>1.5783879999999999</c:v>
                </c:pt>
                <c:pt idx="17">
                  <c:v>1.1274200000000001</c:v>
                </c:pt>
                <c:pt idx="18">
                  <c:v>0.90193600000000007</c:v>
                </c:pt>
                <c:pt idx="19">
                  <c:v>1.3529039999999999</c:v>
                </c:pt>
                <c:pt idx="20">
                  <c:v>1.3529039999999999</c:v>
                </c:pt>
                <c:pt idx="21">
                  <c:v>1.1274200000000001</c:v>
                </c:pt>
                <c:pt idx="22">
                  <c:v>0.67645199999999994</c:v>
                </c:pt>
                <c:pt idx="23">
                  <c:v>1.3529039999999999</c:v>
                </c:pt>
                <c:pt idx="24">
                  <c:v>1.1274200000000001</c:v>
                </c:pt>
                <c:pt idx="25">
                  <c:v>1.1274200000000001</c:v>
                </c:pt>
                <c:pt idx="26">
                  <c:v>1.1274200000000001</c:v>
                </c:pt>
                <c:pt idx="27">
                  <c:v>1.1274200000000001</c:v>
                </c:pt>
                <c:pt idx="28">
                  <c:v>1.1274200000000001</c:v>
                </c:pt>
                <c:pt idx="29">
                  <c:v>0.90193600000000007</c:v>
                </c:pt>
                <c:pt idx="30">
                  <c:v>0.90193600000000007</c:v>
                </c:pt>
                <c:pt idx="31">
                  <c:v>1.1274200000000001</c:v>
                </c:pt>
                <c:pt idx="32">
                  <c:v>0.90193600000000007</c:v>
                </c:pt>
                <c:pt idx="33">
                  <c:v>1.5783879999999999</c:v>
                </c:pt>
                <c:pt idx="34">
                  <c:v>1.1274200000000001</c:v>
                </c:pt>
                <c:pt idx="35">
                  <c:v>1.1274200000000001</c:v>
                </c:pt>
                <c:pt idx="36">
                  <c:v>1.1274200000000001</c:v>
                </c:pt>
                <c:pt idx="37">
                  <c:v>1.1274200000000001</c:v>
                </c:pt>
                <c:pt idx="38">
                  <c:v>1.1274200000000001</c:v>
                </c:pt>
                <c:pt idx="39">
                  <c:v>1.1274200000000001</c:v>
                </c:pt>
                <c:pt idx="40">
                  <c:v>0.90193600000000007</c:v>
                </c:pt>
                <c:pt idx="41">
                  <c:v>0.90193600000000007</c:v>
                </c:pt>
                <c:pt idx="42">
                  <c:v>1.1274200000000001</c:v>
                </c:pt>
                <c:pt idx="43">
                  <c:v>0.90193600000000007</c:v>
                </c:pt>
                <c:pt idx="44">
                  <c:v>1.1274200000000001</c:v>
                </c:pt>
                <c:pt idx="45">
                  <c:v>1.1274200000000001</c:v>
                </c:pt>
                <c:pt idx="46">
                  <c:v>1.3529039999999999</c:v>
                </c:pt>
                <c:pt idx="47">
                  <c:v>0.90193600000000007</c:v>
                </c:pt>
                <c:pt idx="48">
                  <c:v>1.1274200000000001</c:v>
                </c:pt>
                <c:pt idx="49">
                  <c:v>1.1274200000000001</c:v>
                </c:pt>
                <c:pt idx="50">
                  <c:v>0.90193600000000007</c:v>
                </c:pt>
                <c:pt idx="51">
                  <c:v>1.1274200000000001</c:v>
                </c:pt>
                <c:pt idx="52">
                  <c:v>1.1274200000000001</c:v>
                </c:pt>
                <c:pt idx="53">
                  <c:v>1.1274200000000001</c:v>
                </c:pt>
                <c:pt idx="54">
                  <c:v>1.1274200000000001</c:v>
                </c:pt>
                <c:pt idx="55">
                  <c:v>0.45096800000000004</c:v>
                </c:pt>
                <c:pt idx="56">
                  <c:v>0.90193600000000007</c:v>
                </c:pt>
                <c:pt idx="57">
                  <c:v>1.1274200000000001</c:v>
                </c:pt>
                <c:pt idx="58">
                  <c:v>0.67645199999999994</c:v>
                </c:pt>
                <c:pt idx="59">
                  <c:v>0.90193600000000007</c:v>
                </c:pt>
                <c:pt idx="60">
                  <c:v>0.67645199999999994</c:v>
                </c:pt>
                <c:pt idx="61">
                  <c:v>0.90193600000000007</c:v>
                </c:pt>
                <c:pt idx="62">
                  <c:v>0.90193600000000007</c:v>
                </c:pt>
                <c:pt idx="63">
                  <c:v>0.90193600000000007</c:v>
                </c:pt>
                <c:pt idx="64">
                  <c:v>0.90193600000000007</c:v>
                </c:pt>
                <c:pt idx="65">
                  <c:v>0.67645199999999994</c:v>
                </c:pt>
                <c:pt idx="66">
                  <c:v>0.67645199999999994</c:v>
                </c:pt>
                <c:pt idx="67">
                  <c:v>0.67645199999999994</c:v>
                </c:pt>
                <c:pt idx="68">
                  <c:v>0.67645199999999994</c:v>
                </c:pt>
                <c:pt idx="69">
                  <c:v>0.90193600000000007</c:v>
                </c:pt>
                <c:pt idx="70">
                  <c:v>0.45096800000000004</c:v>
                </c:pt>
                <c:pt idx="71">
                  <c:v>0.45096800000000004</c:v>
                </c:pt>
                <c:pt idx="72">
                  <c:v>0.67645199999999994</c:v>
                </c:pt>
                <c:pt idx="73">
                  <c:v>0.67645199999999994</c:v>
                </c:pt>
                <c:pt idx="74">
                  <c:v>0.45096800000000004</c:v>
                </c:pt>
                <c:pt idx="75">
                  <c:v>0.67645199999999994</c:v>
                </c:pt>
                <c:pt idx="76">
                  <c:v>0.67645199999999994</c:v>
                </c:pt>
                <c:pt idx="77">
                  <c:v>0.67645199999999994</c:v>
                </c:pt>
                <c:pt idx="78">
                  <c:v>0.67645199999999994</c:v>
                </c:pt>
                <c:pt idx="79">
                  <c:v>0.90193600000000007</c:v>
                </c:pt>
                <c:pt idx="80">
                  <c:v>0.67645199999999994</c:v>
                </c:pt>
                <c:pt idx="81">
                  <c:v>0.45096800000000004</c:v>
                </c:pt>
                <c:pt idx="82">
                  <c:v>0.45096800000000004</c:v>
                </c:pt>
                <c:pt idx="83">
                  <c:v>0.67645199999999994</c:v>
                </c:pt>
                <c:pt idx="84">
                  <c:v>0.45096800000000004</c:v>
                </c:pt>
                <c:pt idx="85">
                  <c:v>0.67645199999999994</c:v>
                </c:pt>
                <c:pt idx="86">
                  <c:v>0.67645199999999994</c:v>
                </c:pt>
                <c:pt idx="87">
                  <c:v>0.45096800000000004</c:v>
                </c:pt>
                <c:pt idx="88">
                  <c:v>0.45096800000000004</c:v>
                </c:pt>
                <c:pt idx="89">
                  <c:v>0.67645199999999994</c:v>
                </c:pt>
                <c:pt idx="90">
                  <c:v>0.67645199999999994</c:v>
                </c:pt>
                <c:pt idx="91">
                  <c:v>0.45096800000000004</c:v>
                </c:pt>
                <c:pt idx="92">
                  <c:v>0.45096800000000004</c:v>
                </c:pt>
                <c:pt idx="93">
                  <c:v>0.67645199999999994</c:v>
                </c:pt>
                <c:pt idx="94">
                  <c:v>0.67645199999999994</c:v>
                </c:pt>
                <c:pt idx="95">
                  <c:v>0.45096800000000004</c:v>
                </c:pt>
                <c:pt idx="96">
                  <c:v>0.22548400000000002</c:v>
                </c:pt>
                <c:pt idx="97">
                  <c:v>0.45096800000000004</c:v>
                </c:pt>
                <c:pt idx="98">
                  <c:v>0.45096800000000004</c:v>
                </c:pt>
                <c:pt idx="99">
                  <c:v>0.22548400000000002</c:v>
                </c:pt>
                <c:pt idx="100">
                  <c:v>0.67645199999999994</c:v>
                </c:pt>
                <c:pt idx="101">
                  <c:v>0.45096800000000004</c:v>
                </c:pt>
                <c:pt idx="102">
                  <c:v>0.45096800000000004</c:v>
                </c:pt>
                <c:pt idx="103">
                  <c:v>0.22548400000000002</c:v>
                </c:pt>
                <c:pt idx="104">
                  <c:v>0.45096800000000004</c:v>
                </c:pt>
                <c:pt idx="105">
                  <c:v>0.22548400000000002</c:v>
                </c:pt>
                <c:pt idx="106">
                  <c:v>0.45096800000000004</c:v>
                </c:pt>
                <c:pt idx="107">
                  <c:v>0.22548400000000002</c:v>
                </c:pt>
                <c:pt idx="108">
                  <c:v>0.45096800000000004</c:v>
                </c:pt>
                <c:pt idx="109">
                  <c:v>0.67645199999999994</c:v>
                </c:pt>
                <c:pt idx="110">
                  <c:v>0</c:v>
                </c:pt>
                <c:pt idx="111">
                  <c:v>0.22548400000000002</c:v>
                </c:pt>
                <c:pt idx="112">
                  <c:v>0.45096800000000004</c:v>
                </c:pt>
                <c:pt idx="113">
                  <c:v>0.22548400000000002</c:v>
                </c:pt>
                <c:pt idx="114">
                  <c:v>0.22548400000000002</c:v>
                </c:pt>
                <c:pt idx="115">
                  <c:v>0.22548400000000002</c:v>
                </c:pt>
                <c:pt idx="116">
                  <c:v>0.45096800000000004</c:v>
                </c:pt>
                <c:pt idx="117">
                  <c:v>0.22548400000000002</c:v>
                </c:pt>
                <c:pt idx="118">
                  <c:v>0.45096800000000004</c:v>
                </c:pt>
                <c:pt idx="119">
                  <c:v>0.45096800000000004</c:v>
                </c:pt>
                <c:pt idx="120">
                  <c:v>0.22548400000000002</c:v>
                </c:pt>
                <c:pt idx="121">
                  <c:v>0.45096800000000004</c:v>
                </c:pt>
                <c:pt idx="122">
                  <c:v>0.22548400000000002</c:v>
                </c:pt>
                <c:pt idx="123">
                  <c:v>0.45096800000000004</c:v>
                </c:pt>
                <c:pt idx="124">
                  <c:v>0.22548400000000002</c:v>
                </c:pt>
                <c:pt idx="125">
                  <c:v>0.22548400000000002</c:v>
                </c:pt>
                <c:pt idx="126">
                  <c:v>0.22548400000000002</c:v>
                </c:pt>
                <c:pt idx="127">
                  <c:v>0</c:v>
                </c:pt>
                <c:pt idx="128">
                  <c:v>0.22548400000000002</c:v>
                </c:pt>
                <c:pt idx="129">
                  <c:v>0.22548400000000002</c:v>
                </c:pt>
                <c:pt idx="130">
                  <c:v>0.22548400000000002</c:v>
                </c:pt>
                <c:pt idx="131">
                  <c:v>0</c:v>
                </c:pt>
                <c:pt idx="132">
                  <c:v>0.22548400000000002</c:v>
                </c:pt>
                <c:pt idx="133">
                  <c:v>0</c:v>
                </c:pt>
                <c:pt idx="134">
                  <c:v>0.22548400000000002</c:v>
                </c:pt>
                <c:pt idx="135">
                  <c:v>0.22548400000000002</c:v>
                </c:pt>
                <c:pt idx="136">
                  <c:v>0.45096800000000004</c:v>
                </c:pt>
                <c:pt idx="137">
                  <c:v>0.45096800000000004</c:v>
                </c:pt>
                <c:pt idx="138">
                  <c:v>0</c:v>
                </c:pt>
                <c:pt idx="139">
                  <c:v>0</c:v>
                </c:pt>
                <c:pt idx="140">
                  <c:v>0.22548400000000002</c:v>
                </c:pt>
                <c:pt idx="141">
                  <c:v>0.22548400000000002</c:v>
                </c:pt>
                <c:pt idx="142">
                  <c:v>0.22548400000000002</c:v>
                </c:pt>
                <c:pt idx="143">
                  <c:v>0</c:v>
                </c:pt>
                <c:pt idx="144">
                  <c:v>0.22548400000000002</c:v>
                </c:pt>
                <c:pt idx="145">
                  <c:v>0.22548400000000002</c:v>
                </c:pt>
                <c:pt idx="146">
                  <c:v>0</c:v>
                </c:pt>
                <c:pt idx="147">
                  <c:v>0</c:v>
                </c:pt>
                <c:pt idx="148">
                  <c:v>0.22548400000000002</c:v>
                </c:pt>
                <c:pt idx="149">
                  <c:v>0.45096800000000004</c:v>
                </c:pt>
                <c:pt idx="150">
                  <c:v>0.45096800000000004</c:v>
                </c:pt>
                <c:pt idx="151">
                  <c:v>0.22548400000000002</c:v>
                </c:pt>
                <c:pt idx="152">
                  <c:v>0.45096800000000004</c:v>
                </c:pt>
                <c:pt idx="153">
                  <c:v>0.22548400000000002</c:v>
                </c:pt>
                <c:pt idx="154">
                  <c:v>0.45096800000000004</c:v>
                </c:pt>
                <c:pt idx="155">
                  <c:v>0.22548400000000002</c:v>
                </c:pt>
                <c:pt idx="156">
                  <c:v>0.22548400000000002</c:v>
                </c:pt>
                <c:pt idx="157">
                  <c:v>0</c:v>
                </c:pt>
                <c:pt idx="158">
                  <c:v>0.22548400000000002</c:v>
                </c:pt>
                <c:pt idx="159">
                  <c:v>0.22548400000000002</c:v>
                </c:pt>
                <c:pt idx="160">
                  <c:v>0.22548400000000002</c:v>
                </c:pt>
                <c:pt idx="161">
                  <c:v>0.22548400000000002</c:v>
                </c:pt>
                <c:pt idx="162">
                  <c:v>0.22548400000000002</c:v>
                </c:pt>
                <c:pt idx="163">
                  <c:v>0.22548400000000002</c:v>
                </c:pt>
                <c:pt idx="164">
                  <c:v>0.22548400000000002</c:v>
                </c:pt>
                <c:pt idx="165">
                  <c:v>0.22548400000000002</c:v>
                </c:pt>
                <c:pt idx="166">
                  <c:v>0.22548400000000002</c:v>
                </c:pt>
                <c:pt idx="167">
                  <c:v>0.22548400000000002</c:v>
                </c:pt>
                <c:pt idx="168">
                  <c:v>0.22548400000000002</c:v>
                </c:pt>
                <c:pt idx="169">
                  <c:v>0</c:v>
                </c:pt>
                <c:pt idx="170">
                  <c:v>0.22548400000000002</c:v>
                </c:pt>
                <c:pt idx="171">
                  <c:v>0.22548400000000002</c:v>
                </c:pt>
                <c:pt idx="172">
                  <c:v>0.22548400000000002</c:v>
                </c:pt>
                <c:pt idx="173">
                  <c:v>0.22548400000000002</c:v>
                </c:pt>
                <c:pt idx="174">
                  <c:v>0.22548400000000002</c:v>
                </c:pt>
                <c:pt idx="175">
                  <c:v>0.22548400000000002</c:v>
                </c:pt>
                <c:pt idx="176">
                  <c:v>0.22548400000000002</c:v>
                </c:pt>
                <c:pt idx="177">
                  <c:v>0.22548400000000002</c:v>
                </c:pt>
                <c:pt idx="178">
                  <c:v>0</c:v>
                </c:pt>
                <c:pt idx="179">
                  <c:v>0.22548400000000002</c:v>
                </c:pt>
                <c:pt idx="180">
                  <c:v>0.22548400000000002</c:v>
                </c:pt>
                <c:pt idx="181">
                  <c:v>0.22548400000000002</c:v>
                </c:pt>
                <c:pt idx="182">
                  <c:v>0.22548400000000002</c:v>
                </c:pt>
                <c:pt idx="183">
                  <c:v>0</c:v>
                </c:pt>
                <c:pt idx="184">
                  <c:v>0.22548400000000002</c:v>
                </c:pt>
                <c:pt idx="185">
                  <c:v>0.22548400000000002</c:v>
                </c:pt>
                <c:pt idx="186">
                  <c:v>0</c:v>
                </c:pt>
                <c:pt idx="187">
                  <c:v>0.22548400000000002</c:v>
                </c:pt>
                <c:pt idx="188">
                  <c:v>0.22548400000000002</c:v>
                </c:pt>
                <c:pt idx="189">
                  <c:v>0</c:v>
                </c:pt>
                <c:pt idx="190">
                  <c:v>0.22548400000000002</c:v>
                </c:pt>
                <c:pt idx="191">
                  <c:v>0.22548400000000002</c:v>
                </c:pt>
                <c:pt idx="192">
                  <c:v>0.22548400000000002</c:v>
                </c:pt>
                <c:pt idx="193">
                  <c:v>0.22548400000000002</c:v>
                </c:pt>
                <c:pt idx="194">
                  <c:v>0.22548400000000002</c:v>
                </c:pt>
                <c:pt idx="195">
                  <c:v>0</c:v>
                </c:pt>
                <c:pt idx="196">
                  <c:v>0</c:v>
                </c:pt>
                <c:pt idx="197">
                  <c:v>0.22548400000000002</c:v>
                </c:pt>
                <c:pt idx="198">
                  <c:v>0</c:v>
                </c:pt>
                <c:pt idx="199">
                  <c:v>0.22548400000000002</c:v>
                </c:pt>
                <c:pt idx="200">
                  <c:v>-0.22548400000000002</c:v>
                </c:pt>
                <c:pt idx="201">
                  <c:v>0</c:v>
                </c:pt>
                <c:pt idx="202">
                  <c:v>0</c:v>
                </c:pt>
                <c:pt idx="203">
                  <c:v>0.22548400000000002</c:v>
                </c:pt>
                <c:pt idx="204">
                  <c:v>0.22548400000000002</c:v>
                </c:pt>
                <c:pt idx="205">
                  <c:v>0</c:v>
                </c:pt>
                <c:pt idx="206">
                  <c:v>0.22548400000000002</c:v>
                </c:pt>
                <c:pt idx="207">
                  <c:v>0.22548400000000002</c:v>
                </c:pt>
                <c:pt idx="208">
                  <c:v>0.45096800000000004</c:v>
                </c:pt>
                <c:pt idx="209">
                  <c:v>0</c:v>
                </c:pt>
                <c:pt idx="210">
                  <c:v>0.22548400000000002</c:v>
                </c:pt>
                <c:pt idx="211">
                  <c:v>0</c:v>
                </c:pt>
                <c:pt idx="212">
                  <c:v>0</c:v>
                </c:pt>
                <c:pt idx="213">
                  <c:v>0.22548400000000002</c:v>
                </c:pt>
                <c:pt idx="214">
                  <c:v>0.22548400000000002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0.22548400000000002</c:v>
                </c:pt>
                <c:pt idx="219">
                  <c:v>0.22548400000000002</c:v>
                </c:pt>
                <c:pt idx="220">
                  <c:v>0.22548400000000002</c:v>
                </c:pt>
                <c:pt idx="221">
                  <c:v>0</c:v>
                </c:pt>
                <c:pt idx="222">
                  <c:v>0</c:v>
                </c:pt>
                <c:pt idx="223">
                  <c:v>0.22548400000000002</c:v>
                </c:pt>
                <c:pt idx="224">
                  <c:v>0.22548400000000002</c:v>
                </c:pt>
                <c:pt idx="225">
                  <c:v>0.45096800000000004</c:v>
                </c:pt>
                <c:pt idx="226">
                  <c:v>0.22548400000000002</c:v>
                </c:pt>
                <c:pt idx="227">
                  <c:v>0</c:v>
                </c:pt>
                <c:pt idx="228">
                  <c:v>0.22548400000000002</c:v>
                </c:pt>
                <c:pt idx="229">
                  <c:v>0.22548400000000002</c:v>
                </c:pt>
                <c:pt idx="230">
                  <c:v>0.45096800000000004</c:v>
                </c:pt>
                <c:pt idx="231">
                  <c:v>0.22548400000000002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0.22548400000000002</c:v>
                </c:pt>
                <c:pt idx="237">
                  <c:v>0</c:v>
                </c:pt>
                <c:pt idx="238">
                  <c:v>0.22548400000000002</c:v>
                </c:pt>
                <c:pt idx="239">
                  <c:v>0</c:v>
                </c:pt>
                <c:pt idx="240">
                  <c:v>0.22548400000000002</c:v>
                </c:pt>
                <c:pt idx="241">
                  <c:v>0.45096800000000004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0.22548400000000002</c:v>
                </c:pt>
                <c:pt idx="249">
                  <c:v>0.22548400000000002</c:v>
                </c:pt>
                <c:pt idx="250">
                  <c:v>0.45096800000000004</c:v>
                </c:pt>
                <c:pt idx="251">
                  <c:v>0.22548400000000002</c:v>
                </c:pt>
                <c:pt idx="252">
                  <c:v>0.22548400000000002</c:v>
                </c:pt>
                <c:pt idx="253">
                  <c:v>0</c:v>
                </c:pt>
                <c:pt idx="254">
                  <c:v>0.22548400000000002</c:v>
                </c:pt>
                <c:pt idx="255">
                  <c:v>0</c:v>
                </c:pt>
                <c:pt idx="256">
                  <c:v>0</c:v>
                </c:pt>
                <c:pt idx="257">
                  <c:v>0.22548400000000002</c:v>
                </c:pt>
                <c:pt idx="258">
                  <c:v>-0.45096800000000004</c:v>
                </c:pt>
                <c:pt idx="259">
                  <c:v>-0.45096800000000004</c:v>
                </c:pt>
                <c:pt idx="260">
                  <c:v>-0.45096800000000004</c:v>
                </c:pt>
                <c:pt idx="261">
                  <c:v>-0.45096800000000004</c:v>
                </c:pt>
                <c:pt idx="262">
                  <c:v>-0.45096800000000004</c:v>
                </c:pt>
                <c:pt idx="263">
                  <c:v>-0.45096800000000004</c:v>
                </c:pt>
                <c:pt idx="264">
                  <c:v>-0.45096800000000004</c:v>
                </c:pt>
                <c:pt idx="265">
                  <c:v>-0.45096800000000004</c:v>
                </c:pt>
                <c:pt idx="266">
                  <c:v>-0.45096800000000004</c:v>
                </c:pt>
                <c:pt idx="267">
                  <c:v>-0.45096800000000004</c:v>
                </c:pt>
                <c:pt idx="268">
                  <c:v>-0.45096800000000004</c:v>
                </c:pt>
                <c:pt idx="269">
                  <c:v>-0.45096800000000004</c:v>
                </c:pt>
                <c:pt idx="270">
                  <c:v>-0.45096800000000004</c:v>
                </c:pt>
                <c:pt idx="271">
                  <c:v>-0.45096800000000004</c:v>
                </c:pt>
                <c:pt idx="272">
                  <c:v>-0.45096800000000004</c:v>
                </c:pt>
                <c:pt idx="273">
                  <c:v>-0.45096800000000004</c:v>
                </c:pt>
                <c:pt idx="274">
                  <c:v>-0.45096800000000004</c:v>
                </c:pt>
                <c:pt idx="275">
                  <c:v>-0.45096800000000004</c:v>
                </c:pt>
                <c:pt idx="276">
                  <c:v>-0.45096800000000004</c:v>
                </c:pt>
                <c:pt idx="277">
                  <c:v>-0.45096800000000004</c:v>
                </c:pt>
                <c:pt idx="278">
                  <c:v>-0.45096800000000004</c:v>
                </c:pt>
                <c:pt idx="279">
                  <c:v>-0.45096800000000004</c:v>
                </c:pt>
                <c:pt idx="280">
                  <c:v>-0.45096800000000004</c:v>
                </c:pt>
                <c:pt idx="281">
                  <c:v>-0.45096800000000004</c:v>
                </c:pt>
                <c:pt idx="282">
                  <c:v>-0.45096800000000004</c:v>
                </c:pt>
                <c:pt idx="283">
                  <c:v>-0.45096800000000004</c:v>
                </c:pt>
                <c:pt idx="284">
                  <c:v>-0.45096800000000004</c:v>
                </c:pt>
                <c:pt idx="285">
                  <c:v>-0.45096800000000004</c:v>
                </c:pt>
                <c:pt idx="286">
                  <c:v>-0.45096800000000004</c:v>
                </c:pt>
                <c:pt idx="287">
                  <c:v>-0.45096800000000004</c:v>
                </c:pt>
                <c:pt idx="288">
                  <c:v>-0.45096800000000004</c:v>
                </c:pt>
                <c:pt idx="289">
                  <c:v>-0.45096800000000004</c:v>
                </c:pt>
                <c:pt idx="290">
                  <c:v>-0.45096800000000004</c:v>
                </c:pt>
                <c:pt idx="291">
                  <c:v>-0.45096800000000004</c:v>
                </c:pt>
                <c:pt idx="292">
                  <c:v>-0.45096800000000004</c:v>
                </c:pt>
                <c:pt idx="293">
                  <c:v>-0.45096800000000004</c:v>
                </c:pt>
                <c:pt idx="294">
                  <c:v>-0.45096800000000004</c:v>
                </c:pt>
                <c:pt idx="295">
                  <c:v>-0.45096800000000004</c:v>
                </c:pt>
                <c:pt idx="296">
                  <c:v>-0.45096800000000004</c:v>
                </c:pt>
                <c:pt idx="297">
                  <c:v>-0.45096800000000004</c:v>
                </c:pt>
                <c:pt idx="298">
                  <c:v>-0.45096800000000004</c:v>
                </c:pt>
                <c:pt idx="299">
                  <c:v>-0.45096800000000004</c:v>
                </c:pt>
                <c:pt idx="300">
                  <c:v>-0.45096800000000004</c:v>
                </c:pt>
                <c:pt idx="301">
                  <c:v>-0.45096800000000004</c:v>
                </c:pt>
                <c:pt idx="302">
                  <c:v>-0.45096800000000004</c:v>
                </c:pt>
                <c:pt idx="303">
                  <c:v>-0.45096800000000004</c:v>
                </c:pt>
                <c:pt idx="304">
                  <c:v>-0.45096800000000004</c:v>
                </c:pt>
                <c:pt idx="305">
                  <c:v>-0.45096800000000004</c:v>
                </c:pt>
                <c:pt idx="306">
                  <c:v>-0.45096800000000004</c:v>
                </c:pt>
                <c:pt idx="307">
                  <c:v>-0.45096800000000004</c:v>
                </c:pt>
                <c:pt idx="308">
                  <c:v>-0.45096800000000004</c:v>
                </c:pt>
                <c:pt idx="309">
                  <c:v>-0.45096800000000004</c:v>
                </c:pt>
                <c:pt idx="310">
                  <c:v>-0.45096800000000004</c:v>
                </c:pt>
                <c:pt idx="311">
                  <c:v>-0.45096800000000004</c:v>
                </c:pt>
                <c:pt idx="312">
                  <c:v>-0.45096800000000004</c:v>
                </c:pt>
                <c:pt idx="313">
                  <c:v>-0.45096800000000004</c:v>
                </c:pt>
                <c:pt idx="314">
                  <c:v>-0.45096800000000004</c:v>
                </c:pt>
                <c:pt idx="315">
                  <c:v>-0.45096800000000004</c:v>
                </c:pt>
                <c:pt idx="316">
                  <c:v>-0.45096800000000004</c:v>
                </c:pt>
                <c:pt idx="317">
                  <c:v>-0.45096800000000004</c:v>
                </c:pt>
                <c:pt idx="318">
                  <c:v>-0.45096800000000004</c:v>
                </c:pt>
                <c:pt idx="319">
                  <c:v>-0.45096800000000004</c:v>
                </c:pt>
                <c:pt idx="320">
                  <c:v>-0.45096800000000004</c:v>
                </c:pt>
                <c:pt idx="321">
                  <c:v>-0.45096800000000004</c:v>
                </c:pt>
                <c:pt idx="322">
                  <c:v>-0.45096800000000004</c:v>
                </c:pt>
                <c:pt idx="323">
                  <c:v>-0.45096800000000004</c:v>
                </c:pt>
                <c:pt idx="324">
                  <c:v>-0.45096800000000004</c:v>
                </c:pt>
                <c:pt idx="325">
                  <c:v>-0.45096800000000004</c:v>
                </c:pt>
                <c:pt idx="326">
                  <c:v>-0.45096800000000004</c:v>
                </c:pt>
                <c:pt idx="327">
                  <c:v>-0.45096800000000004</c:v>
                </c:pt>
                <c:pt idx="328">
                  <c:v>-0.45096800000000004</c:v>
                </c:pt>
                <c:pt idx="329">
                  <c:v>-0.45096800000000004</c:v>
                </c:pt>
                <c:pt idx="330">
                  <c:v>-0.45096800000000004</c:v>
                </c:pt>
                <c:pt idx="331">
                  <c:v>-0.45096800000000004</c:v>
                </c:pt>
                <c:pt idx="332">
                  <c:v>-0.45096800000000004</c:v>
                </c:pt>
                <c:pt idx="333">
                  <c:v>-0.45096800000000004</c:v>
                </c:pt>
                <c:pt idx="334">
                  <c:v>-0.45096800000000004</c:v>
                </c:pt>
                <c:pt idx="335">
                  <c:v>-0.45096800000000004</c:v>
                </c:pt>
                <c:pt idx="336">
                  <c:v>-0.45096800000000004</c:v>
                </c:pt>
                <c:pt idx="337">
                  <c:v>-0.45096800000000004</c:v>
                </c:pt>
                <c:pt idx="338">
                  <c:v>-0.45096800000000004</c:v>
                </c:pt>
                <c:pt idx="339">
                  <c:v>-0.45096800000000004</c:v>
                </c:pt>
                <c:pt idx="340">
                  <c:v>-0.45096800000000004</c:v>
                </c:pt>
                <c:pt idx="341">
                  <c:v>-0.45096800000000004</c:v>
                </c:pt>
                <c:pt idx="342">
                  <c:v>-0.45096800000000004</c:v>
                </c:pt>
                <c:pt idx="343">
                  <c:v>-0.45096800000000004</c:v>
                </c:pt>
                <c:pt idx="344">
                  <c:v>-0.45096800000000004</c:v>
                </c:pt>
                <c:pt idx="345">
                  <c:v>-0.45096800000000004</c:v>
                </c:pt>
                <c:pt idx="346">
                  <c:v>-0.45096800000000004</c:v>
                </c:pt>
                <c:pt idx="347">
                  <c:v>-0.45096800000000004</c:v>
                </c:pt>
                <c:pt idx="348">
                  <c:v>-0.45096800000000004</c:v>
                </c:pt>
                <c:pt idx="349">
                  <c:v>-0.45096800000000004</c:v>
                </c:pt>
                <c:pt idx="350">
                  <c:v>-0.45096800000000004</c:v>
                </c:pt>
                <c:pt idx="351">
                  <c:v>-0.45096800000000004</c:v>
                </c:pt>
                <c:pt idx="352">
                  <c:v>-0.45096800000000004</c:v>
                </c:pt>
                <c:pt idx="353">
                  <c:v>-0.45096800000000004</c:v>
                </c:pt>
                <c:pt idx="354">
                  <c:v>-0.45096800000000004</c:v>
                </c:pt>
                <c:pt idx="355">
                  <c:v>-0.45096800000000004</c:v>
                </c:pt>
                <c:pt idx="356">
                  <c:v>-0.45096800000000004</c:v>
                </c:pt>
                <c:pt idx="357">
                  <c:v>-0.45096800000000004</c:v>
                </c:pt>
                <c:pt idx="358">
                  <c:v>-0.45096800000000004</c:v>
                </c:pt>
                <c:pt idx="359">
                  <c:v>-0.45096800000000004</c:v>
                </c:pt>
                <c:pt idx="360">
                  <c:v>-0.45096800000000004</c:v>
                </c:pt>
                <c:pt idx="361">
                  <c:v>-0.45096800000000004</c:v>
                </c:pt>
                <c:pt idx="362">
                  <c:v>-0.45096800000000004</c:v>
                </c:pt>
                <c:pt idx="363">
                  <c:v>-0.45096800000000004</c:v>
                </c:pt>
                <c:pt idx="364">
                  <c:v>-0.45096800000000004</c:v>
                </c:pt>
                <c:pt idx="365">
                  <c:v>-0.45096800000000004</c:v>
                </c:pt>
                <c:pt idx="366">
                  <c:v>-0.45096800000000004</c:v>
                </c:pt>
                <c:pt idx="367">
                  <c:v>-0.45096800000000004</c:v>
                </c:pt>
                <c:pt idx="368">
                  <c:v>-0.45096800000000004</c:v>
                </c:pt>
                <c:pt idx="369">
                  <c:v>-0.45096800000000004</c:v>
                </c:pt>
                <c:pt idx="370">
                  <c:v>-0.45096800000000004</c:v>
                </c:pt>
                <c:pt idx="371">
                  <c:v>-0.45096800000000004</c:v>
                </c:pt>
                <c:pt idx="372">
                  <c:v>-0.45096800000000004</c:v>
                </c:pt>
                <c:pt idx="373">
                  <c:v>-0.45096800000000004</c:v>
                </c:pt>
                <c:pt idx="374">
                  <c:v>-0.45096800000000004</c:v>
                </c:pt>
                <c:pt idx="375">
                  <c:v>-0.45096800000000004</c:v>
                </c:pt>
                <c:pt idx="376">
                  <c:v>-0.45096800000000004</c:v>
                </c:pt>
                <c:pt idx="377">
                  <c:v>-0.45096800000000004</c:v>
                </c:pt>
                <c:pt idx="378">
                  <c:v>-0.45096800000000004</c:v>
                </c:pt>
                <c:pt idx="379">
                  <c:v>-0.45096800000000004</c:v>
                </c:pt>
                <c:pt idx="380">
                  <c:v>-0.45096800000000004</c:v>
                </c:pt>
                <c:pt idx="381">
                  <c:v>-0.45096800000000004</c:v>
                </c:pt>
                <c:pt idx="382">
                  <c:v>-0.45096800000000004</c:v>
                </c:pt>
                <c:pt idx="383">
                  <c:v>-0.45096800000000004</c:v>
                </c:pt>
                <c:pt idx="384">
                  <c:v>-0.45096800000000004</c:v>
                </c:pt>
                <c:pt idx="385">
                  <c:v>-0.45096800000000004</c:v>
                </c:pt>
                <c:pt idx="386">
                  <c:v>-0.45096800000000004</c:v>
                </c:pt>
                <c:pt idx="387">
                  <c:v>-0.45096800000000004</c:v>
                </c:pt>
                <c:pt idx="388">
                  <c:v>-0.45096800000000004</c:v>
                </c:pt>
                <c:pt idx="389">
                  <c:v>-0.45096800000000004</c:v>
                </c:pt>
                <c:pt idx="390">
                  <c:v>-0.45096800000000004</c:v>
                </c:pt>
                <c:pt idx="391">
                  <c:v>-0.45096800000000004</c:v>
                </c:pt>
                <c:pt idx="392">
                  <c:v>-0.45096800000000004</c:v>
                </c:pt>
                <c:pt idx="393">
                  <c:v>-0.45096800000000004</c:v>
                </c:pt>
                <c:pt idx="394">
                  <c:v>-0.45096800000000004</c:v>
                </c:pt>
                <c:pt idx="395">
                  <c:v>-0.45096800000000004</c:v>
                </c:pt>
                <c:pt idx="396">
                  <c:v>-0.45096800000000004</c:v>
                </c:pt>
                <c:pt idx="397">
                  <c:v>-0.45096800000000004</c:v>
                </c:pt>
                <c:pt idx="398">
                  <c:v>-0.45096800000000004</c:v>
                </c:pt>
                <c:pt idx="399">
                  <c:v>-0.45096800000000004</c:v>
                </c:pt>
                <c:pt idx="400">
                  <c:v>-0.45096800000000004</c:v>
                </c:pt>
                <c:pt idx="401">
                  <c:v>-0.45096800000000004</c:v>
                </c:pt>
                <c:pt idx="402">
                  <c:v>-0.45096800000000004</c:v>
                </c:pt>
                <c:pt idx="403">
                  <c:v>-0.45096800000000004</c:v>
                </c:pt>
                <c:pt idx="404">
                  <c:v>-0.45096800000000004</c:v>
                </c:pt>
                <c:pt idx="405">
                  <c:v>-0.45096800000000004</c:v>
                </c:pt>
                <c:pt idx="406">
                  <c:v>-0.45096800000000004</c:v>
                </c:pt>
                <c:pt idx="407">
                  <c:v>-0.45096800000000004</c:v>
                </c:pt>
                <c:pt idx="408">
                  <c:v>-0.45096800000000004</c:v>
                </c:pt>
                <c:pt idx="409">
                  <c:v>-0.45096800000000004</c:v>
                </c:pt>
                <c:pt idx="410">
                  <c:v>-0.45096800000000004</c:v>
                </c:pt>
                <c:pt idx="411">
                  <c:v>-0.45096800000000004</c:v>
                </c:pt>
                <c:pt idx="412">
                  <c:v>-0.45096800000000004</c:v>
                </c:pt>
                <c:pt idx="413">
                  <c:v>-0.45096800000000004</c:v>
                </c:pt>
                <c:pt idx="414">
                  <c:v>-0.45096800000000004</c:v>
                </c:pt>
                <c:pt idx="415">
                  <c:v>-0.45096800000000004</c:v>
                </c:pt>
                <c:pt idx="416">
                  <c:v>-0.45096800000000004</c:v>
                </c:pt>
                <c:pt idx="417">
                  <c:v>-0.45096800000000004</c:v>
                </c:pt>
                <c:pt idx="418">
                  <c:v>-0.45096800000000004</c:v>
                </c:pt>
                <c:pt idx="419">
                  <c:v>-0.45096800000000004</c:v>
                </c:pt>
                <c:pt idx="420">
                  <c:v>-0.45096800000000004</c:v>
                </c:pt>
                <c:pt idx="421">
                  <c:v>-0.45096800000000004</c:v>
                </c:pt>
                <c:pt idx="422">
                  <c:v>-0.45096800000000004</c:v>
                </c:pt>
                <c:pt idx="423">
                  <c:v>-0.45096800000000004</c:v>
                </c:pt>
                <c:pt idx="424">
                  <c:v>-0.45096800000000004</c:v>
                </c:pt>
                <c:pt idx="425">
                  <c:v>-0.45096800000000004</c:v>
                </c:pt>
                <c:pt idx="426">
                  <c:v>-0.45096800000000004</c:v>
                </c:pt>
                <c:pt idx="427">
                  <c:v>-0.45096800000000004</c:v>
                </c:pt>
                <c:pt idx="428">
                  <c:v>-0.45096800000000004</c:v>
                </c:pt>
                <c:pt idx="429">
                  <c:v>-0.45096800000000004</c:v>
                </c:pt>
                <c:pt idx="430">
                  <c:v>-0.45096800000000004</c:v>
                </c:pt>
                <c:pt idx="431">
                  <c:v>-0.45096800000000004</c:v>
                </c:pt>
                <c:pt idx="432">
                  <c:v>-0.45096800000000004</c:v>
                </c:pt>
                <c:pt idx="433">
                  <c:v>-0.45096800000000004</c:v>
                </c:pt>
                <c:pt idx="434">
                  <c:v>-0.45096800000000004</c:v>
                </c:pt>
                <c:pt idx="435">
                  <c:v>-0.45096800000000004</c:v>
                </c:pt>
                <c:pt idx="436">
                  <c:v>-0.45096800000000004</c:v>
                </c:pt>
                <c:pt idx="437">
                  <c:v>-0.45096800000000004</c:v>
                </c:pt>
                <c:pt idx="438">
                  <c:v>-0.45096800000000004</c:v>
                </c:pt>
                <c:pt idx="439">
                  <c:v>-0.45096800000000004</c:v>
                </c:pt>
                <c:pt idx="440">
                  <c:v>-0.45096800000000004</c:v>
                </c:pt>
                <c:pt idx="441">
                  <c:v>-0.45096800000000004</c:v>
                </c:pt>
                <c:pt idx="442">
                  <c:v>-0.45096800000000004</c:v>
                </c:pt>
                <c:pt idx="443">
                  <c:v>-0.45096800000000004</c:v>
                </c:pt>
                <c:pt idx="444">
                  <c:v>-0.45096800000000004</c:v>
                </c:pt>
                <c:pt idx="445">
                  <c:v>-0.45096800000000004</c:v>
                </c:pt>
                <c:pt idx="446">
                  <c:v>-0.45096800000000004</c:v>
                </c:pt>
                <c:pt idx="447">
                  <c:v>-0.45096800000000004</c:v>
                </c:pt>
                <c:pt idx="448">
                  <c:v>-0.45096800000000004</c:v>
                </c:pt>
                <c:pt idx="449">
                  <c:v>-0.45096800000000004</c:v>
                </c:pt>
                <c:pt idx="450">
                  <c:v>-0.45096800000000004</c:v>
                </c:pt>
                <c:pt idx="451">
                  <c:v>-0.45096800000000004</c:v>
                </c:pt>
                <c:pt idx="452">
                  <c:v>-0.45096800000000004</c:v>
                </c:pt>
                <c:pt idx="453">
                  <c:v>-0.45096800000000004</c:v>
                </c:pt>
                <c:pt idx="454">
                  <c:v>-0.45096800000000004</c:v>
                </c:pt>
                <c:pt idx="455">
                  <c:v>-0.45096800000000004</c:v>
                </c:pt>
                <c:pt idx="456">
                  <c:v>-0.45096800000000004</c:v>
                </c:pt>
                <c:pt idx="457">
                  <c:v>-0.45096800000000004</c:v>
                </c:pt>
                <c:pt idx="458">
                  <c:v>-0.45096800000000004</c:v>
                </c:pt>
                <c:pt idx="459">
                  <c:v>-0.45096800000000004</c:v>
                </c:pt>
                <c:pt idx="460">
                  <c:v>-0.45096800000000004</c:v>
                </c:pt>
                <c:pt idx="461">
                  <c:v>-0.45096800000000004</c:v>
                </c:pt>
                <c:pt idx="462">
                  <c:v>-0.45096800000000004</c:v>
                </c:pt>
                <c:pt idx="463">
                  <c:v>-0.45096800000000004</c:v>
                </c:pt>
                <c:pt idx="464">
                  <c:v>-0.45096800000000004</c:v>
                </c:pt>
                <c:pt idx="465">
                  <c:v>-0.45096800000000004</c:v>
                </c:pt>
                <c:pt idx="466">
                  <c:v>-0.45096800000000004</c:v>
                </c:pt>
                <c:pt idx="467">
                  <c:v>-0.45096800000000004</c:v>
                </c:pt>
                <c:pt idx="468">
                  <c:v>-0.45096800000000004</c:v>
                </c:pt>
                <c:pt idx="469">
                  <c:v>-0.45096800000000004</c:v>
                </c:pt>
                <c:pt idx="470">
                  <c:v>-0.45096800000000004</c:v>
                </c:pt>
                <c:pt idx="471">
                  <c:v>-0.45096800000000004</c:v>
                </c:pt>
                <c:pt idx="472">
                  <c:v>-0.45096800000000004</c:v>
                </c:pt>
                <c:pt idx="473">
                  <c:v>-0.45096800000000004</c:v>
                </c:pt>
                <c:pt idx="474">
                  <c:v>-0.45096800000000004</c:v>
                </c:pt>
                <c:pt idx="475">
                  <c:v>-0.45096800000000004</c:v>
                </c:pt>
                <c:pt idx="476">
                  <c:v>-0.45096800000000004</c:v>
                </c:pt>
                <c:pt idx="477">
                  <c:v>-0.45096800000000004</c:v>
                </c:pt>
                <c:pt idx="478">
                  <c:v>-0.45096800000000004</c:v>
                </c:pt>
                <c:pt idx="479">
                  <c:v>-0.45096800000000004</c:v>
                </c:pt>
                <c:pt idx="480">
                  <c:v>-0.45096800000000004</c:v>
                </c:pt>
                <c:pt idx="481">
                  <c:v>-0.45096800000000004</c:v>
                </c:pt>
                <c:pt idx="482">
                  <c:v>-0.45096800000000004</c:v>
                </c:pt>
                <c:pt idx="483">
                  <c:v>-0.45096800000000004</c:v>
                </c:pt>
                <c:pt idx="484">
                  <c:v>-0.45096800000000004</c:v>
                </c:pt>
                <c:pt idx="485">
                  <c:v>-0.45096800000000004</c:v>
                </c:pt>
                <c:pt idx="486">
                  <c:v>-0.45096800000000004</c:v>
                </c:pt>
                <c:pt idx="487">
                  <c:v>-0.45096800000000004</c:v>
                </c:pt>
                <c:pt idx="488">
                  <c:v>-0.45096800000000004</c:v>
                </c:pt>
                <c:pt idx="489">
                  <c:v>-0.45096800000000004</c:v>
                </c:pt>
                <c:pt idx="490">
                  <c:v>-0.45096800000000004</c:v>
                </c:pt>
                <c:pt idx="491">
                  <c:v>-0.45096800000000004</c:v>
                </c:pt>
                <c:pt idx="492">
                  <c:v>-0.45096800000000004</c:v>
                </c:pt>
                <c:pt idx="493">
                  <c:v>-0.45096800000000004</c:v>
                </c:pt>
                <c:pt idx="494">
                  <c:v>-0.45096800000000004</c:v>
                </c:pt>
                <c:pt idx="495">
                  <c:v>-0.45096800000000004</c:v>
                </c:pt>
                <c:pt idx="496">
                  <c:v>-0.45096800000000004</c:v>
                </c:pt>
                <c:pt idx="497">
                  <c:v>-0.45096800000000004</c:v>
                </c:pt>
                <c:pt idx="498">
                  <c:v>-0.45096800000000004</c:v>
                </c:pt>
                <c:pt idx="499">
                  <c:v>-0.45096800000000004</c:v>
                </c:pt>
                <c:pt idx="500">
                  <c:v>-0.45096800000000004</c:v>
                </c:pt>
                <c:pt idx="501">
                  <c:v>-0.45096800000000004</c:v>
                </c:pt>
                <c:pt idx="502">
                  <c:v>-0.45096800000000004</c:v>
                </c:pt>
                <c:pt idx="503">
                  <c:v>-0.45096800000000004</c:v>
                </c:pt>
                <c:pt idx="504">
                  <c:v>-0.45096800000000004</c:v>
                </c:pt>
                <c:pt idx="505">
                  <c:v>-0.45096800000000004</c:v>
                </c:pt>
                <c:pt idx="506">
                  <c:v>-0.45096800000000004</c:v>
                </c:pt>
                <c:pt idx="507">
                  <c:v>-0.45096800000000004</c:v>
                </c:pt>
                <c:pt idx="508">
                  <c:v>-0.45096800000000004</c:v>
                </c:pt>
                <c:pt idx="509">
                  <c:v>-0.45096800000000004</c:v>
                </c:pt>
                <c:pt idx="510">
                  <c:v>-0.45096800000000004</c:v>
                </c:pt>
                <c:pt idx="511">
                  <c:v>-0.45096800000000004</c:v>
                </c:pt>
                <c:pt idx="512">
                  <c:v>-0.45096800000000004</c:v>
                </c:pt>
                <c:pt idx="513">
                  <c:v>-0.45096800000000004</c:v>
                </c:pt>
                <c:pt idx="514">
                  <c:v>-0.45096800000000004</c:v>
                </c:pt>
                <c:pt idx="515">
                  <c:v>-0.45096800000000004</c:v>
                </c:pt>
                <c:pt idx="516">
                  <c:v>-0.45096800000000004</c:v>
                </c:pt>
                <c:pt idx="517">
                  <c:v>-0.45096800000000004</c:v>
                </c:pt>
                <c:pt idx="518">
                  <c:v>-0.45096800000000004</c:v>
                </c:pt>
                <c:pt idx="519">
                  <c:v>-0.45096800000000004</c:v>
                </c:pt>
                <c:pt idx="520">
                  <c:v>-0.45096800000000004</c:v>
                </c:pt>
                <c:pt idx="521">
                  <c:v>-0.45096800000000004</c:v>
                </c:pt>
                <c:pt idx="522">
                  <c:v>-0.45096800000000004</c:v>
                </c:pt>
                <c:pt idx="523">
                  <c:v>-0.45096800000000004</c:v>
                </c:pt>
                <c:pt idx="524">
                  <c:v>-0.45096800000000004</c:v>
                </c:pt>
                <c:pt idx="525">
                  <c:v>-0.45096800000000004</c:v>
                </c:pt>
                <c:pt idx="526">
                  <c:v>-0.45096800000000004</c:v>
                </c:pt>
                <c:pt idx="527">
                  <c:v>-0.45096800000000004</c:v>
                </c:pt>
                <c:pt idx="528">
                  <c:v>-0.45096800000000004</c:v>
                </c:pt>
                <c:pt idx="529">
                  <c:v>-0.45096800000000004</c:v>
                </c:pt>
                <c:pt idx="530">
                  <c:v>-0.45096800000000004</c:v>
                </c:pt>
                <c:pt idx="531">
                  <c:v>-0.45096800000000004</c:v>
                </c:pt>
                <c:pt idx="532">
                  <c:v>-0.45096800000000004</c:v>
                </c:pt>
                <c:pt idx="533">
                  <c:v>-0.45096800000000004</c:v>
                </c:pt>
                <c:pt idx="534">
                  <c:v>-0.45096800000000004</c:v>
                </c:pt>
                <c:pt idx="535">
                  <c:v>-0.45096800000000004</c:v>
                </c:pt>
                <c:pt idx="536">
                  <c:v>-0.45096800000000004</c:v>
                </c:pt>
                <c:pt idx="537">
                  <c:v>-0.45096800000000004</c:v>
                </c:pt>
                <c:pt idx="538">
                  <c:v>-0.45096800000000004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50F-4BA0-98E3-22312DDA63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100863"/>
        <c:axId val="32103359"/>
      </c:scatterChart>
      <c:valAx>
        <c:axId val="967142416"/>
        <c:scaling>
          <c:orientation val="minMax"/>
          <c:max val="3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noProof="0" dirty="0"/>
                  <a:t>Time, 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7143664"/>
        <c:crosses val="autoZero"/>
        <c:crossBetween val="midCat"/>
      </c:valAx>
      <c:valAx>
        <c:axId val="96714366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noProof="0" dirty="0"/>
                  <a:t>Hydrogen</a:t>
                </a:r>
                <a:r>
                  <a:rPr lang="en-US" baseline="0" noProof="0" dirty="0"/>
                  <a:t> release </a:t>
                </a:r>
                <a:r>
                  <a:rPr lang="en-US" baseline="0" noProof="0" dirty="0" err="1"/>
                  <a:t>a.u</a:t>
                </a:r>
                <a:r>
                  <a:rPr lang="en-US" baseline="0" noProof="0" dirty="0"/>
                  <a:t>.</a:t>
                </a:r>
                <a:endParaRPr lang="en-US" noProof="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7142416"/>
        <c:crosses val="autoZero"/>
        <c:crossBetween val="midCat"/>
        <c:majorUnit val="2"/>
      </c:valAx>
      <c:valAx>
        <c:axId val="32103359"/>
        <c:scaling>
          <c:orientation val="minMax"/>
          <c:max val="5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noProof="0" dirty="0"/>
                  <a:t>Tritium release, </a:t>
                </a:r>
              </a:p>
              <a:p>
                <a:pPr>
                  <a:defRPr/>
                </a:pPr>
                <a:r>
                  <a:rPr lang="en-US" noProof="0" dirty="0"/>
                  <a:t>Bq/s</a:t>
                </a:r>
              </a:p>
            </c:rich>
          </c:tx>
          <c:layout>
            <c:manualLayout>
              <c:xMode val="edge"/>
              <c:yMode val="edge"/>
              <c:x val="0.92912591000903066"/>
              <c:y val="5.560310214853601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00863"/>
        <c:crosses val="max"/>
        <c:crossBetween val="midCat"/>
      </c:valAx>
      <c:valAx>
        <c:axId val="321008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10335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i="1" noProof="0" dirty="0"/>
              <a:t>Inconel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0.12689096833910254"/>
          <c:y val="0.17171296296296296"/>
          <c:w val="0.72492015471750237"/>
          <c:h val="0.44321750308488522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H_inconel!$A:$A</c:f>
              <c:numCache>
                <c:formatCode>General</c:formatCode>
                <c:ptCount val="1048576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  <c:pt idx="91">
                  <c:v>910</c:v>
                </c:pt>
                <c:pt idx="92">
                  <c:v>920</c:v>
                </c:pt>
                <c:pt idx="93">
                  <c:v>930</c:v>
                </c:pt>
                <c:pt idx="94">
                  <c:v>940</c:v>
                </c:pt>
                <c:pt idx="95">
                  <c:v>950</c:v>
                </c:pt>
                <c:pt idx="96">
                  <c:v>960</c:v>
                </c:pt>
                <c:pt idx="97">
                  <c:v>970</c:v>
                </c:pt>
                <c:pt idx="98">
                  <c:v>980</c:v>
                </c:pt>
                <c:pt idx="99">
                  <c:v>990</c:v>
                </c:pt>
                <c:pt idx="100">
                  <c:v>1000</c:v>
                </c:pt>
                <c:pt idx="101">
                  <c:v>1010</c:v>
                </c:pt>
                <c:pt idx="102">
                  <c:v>1020</c:v>
                </c:pt>
                <c:pt idx="103">
                  <c:v>1030</c:v>
                </c:pt>
                <c:pt idx="104">
                  <c:v>1040</c:v>
                </c:pt>
                <c:pt idx="105">
                  <c:v>1050</c:v>
                </c:pt>
                <c:pt idx="106">
                  <c:v>1060</c:v>
                </c:pt>
                <c:pt idx="107">
                  <c:v>1070</c:v>
                </c:pt>
                <c:pt idx="108">
                  <c:v>1080</c:v>
                </c:pt>
                <c:pt idx="109">
                  <c:v>1090</c:v>
                </c:pt>
                <c:pt idx="110">
                  <c:v>1100</c:v>
                </c:pt>
                <c:pt idx="111">
                  <c:v>1110</c:v>
                </c:pt>
                <c:pt idx="112">
                  <c:v>1120</c:v>
                </c:pt>
                <c:pt idx="113">
                  <c:v>1130</c:v>
                </c:pt>
                <c:pt idx="114">
                  <c:v>1140</c:v>
                </c:pt>
                <c:pt idx="115">
                  <c:v>1150</c:v>
                </c:pt>
                <c:pt idx="116">
                  <c:v>1160</c:v>
                </c:pt>
                <c:pt idx="117">
                  <c:v>1170</c:v>
                </c:pt>
                <c:pt idx="118">
                  <c:v>1180</c:v>
                </c:pt>
                <c:pt idx="119">
                  <c:v>1190</c:v>
                </c:pt>
                <c:pt idx="120">
                  <c:v>1200</c:v>
                </c:pt>
                <c:pt idx="121">
                  <c:v>1210</c:v>
                </c:pt>
                <c:pt idx="122">
                  <c:v>1220</c:v>
                </c:pt>
                <c:pt idx="123">
                  <c:v>1230</c:v>
                </c:pt>
                <c:pt idx="124">
                  <c:v>1240</c:v>
                </c:pt>
                <c:pt idx="125">
                  <c:v>1250</c:v>
                </c:pt>
                <c:pt idx="126">
                  <c:v>1260</c:v>
                </c:pt>
                <c:pt idx="127">
                  <c:v>1270</c:v>
                </c:pt>
                <c:pt idx="128">
                  <c:v>1280</c:v>
                </c:pt>
                <c:pt idx="129">
                  <c:v>1290</c:v>
                </c:pt>
                <c:pt idx="130">
                  <c:v>1300</c:v>
                </c:pt>
                <c:pt idx="131">
                  <c:v>1310</c:v>
                </c:pt>
                <c:pt idx="132">
                  <c:v>1320</c:v>
                </c:pt>
                <c:pt idx="133">
                  <c:v>1330</c:v>
                </c:pt>
                <c:pt idx="134">
                  <c:v>1340</c:v>
                </c:pt>
                <c:pt idx="135">
                  <c:v>1350</c:v>
                </c:pt>
                <c:pt idx="136">
                  <c:v>1360</c:v>
                </c:pt>
                <c:pt idx="137">
                  <c:v>1370</c:v>
                </c:pt>
                <c:pt idx="138">
                  <c:v>1380</c:v>
                </c:pt>
                <c:pt idx="139">
                  <c:v>1390</c:v>
                </c:pt>
                <c:pt idx="140">
                  <c:v>1400</c:v>
                </c:pt>
                <c:pt idx="141">
                  <c:v>1410</c:v>
                </c:pt>
                <c:pt idx="142">
                  <c:v>1420</c:v>
                </c:pt>
                <c:pt idx="143">
                  <c:v>1430</c:v>
                </c:pt>
                <c:pt idx="144">
                  <c:v>1440</c:v>
                </c:pt>
                <c:pt idx="145">
                  <c:v>1450</c:v>
                </c:pt>
                <c:pt idx="146">
                  <c:v>1460</c:v>
                </c:pt>
                <c:pt idx="147">
                  <c:v>1470</c:v>
                </c:pt>
                <c:pt idx="148">
                  <c:v>1480</c:v>
                </c:pt>
                <c:pt idx="149">
                  <c:v>1490</c:v>
                </c:pt>
                <c:pt idx="150">
                  <c:v>1500</c:v>
                </c:pt>
                <c:pt idx="151">
                  <c:v>1510</c:v>
                </c:pt>
                <c:pt idx="152">
                  <c:v>1520</c:v>
                </c:pt>
                <c:pt idx="153">
                  <c:v>1530</c:v>
                </c:pt>
                <c:pt idx="154">
                  <c:v>1540</c:v>
                </c:pt>
                <c:pt idx="155">
                  <c:v>1550</c:v>
                </c:pt>
                <c:pt idx="156">
                  <c:v>1560</c:v>
                </c:pt>
                <c:pt idx="157">
                  <c:v>1570</c:v>
                </c:pt>
                <c:pt idx="158">
                  <c:v>1580</c:v>
                </c:pt>
                <c:pt idx="159">
                  <c:v>1590</c:v>
                </c:pt>
                <c:pt idx="160">
                  <c:v>1600</c:v>
                </c:pt>
                <c:pt idx="161">
                  <c:v>1610</c:v>
                </c:pt>
                <c:pt idx="162">
                  <c:v>1620</c:v>
                </c:pt>
                <c:pt idx="163">
                  <c:v>1630</c:v>
                </c:pt>
                <c:pt idx="164">
                  <c:v>1640</c:v>
                </c:pt>
                <c:pt idx="165">
                  <c:v>1650</c:v>
                </c:pt>
                <c:pt idx="166">
                  <c:v>1660</c:v>
                </c:pt>
                <c:pt idx="167">
                  <c:v>1670</c:v>
                </c:pt>
                <c:pt idx="168">
                  <c:v>1680</c:v>
                </c:pt>
                <c:pt idx="169">
                  <c:v>1690</c:v>
                </c:pt>
                <c:pt idx="170">
                  <c:v>1700</c:v>
                </c:pt>
                <c:pt idx="171">
                  <c:v>1710</c:v>
                </c:pt>
                <c:pt idx="172">
                  <c:v>1720</c:v>
                </c:pt>
                <c:pt idx="173">
                  <c:v>1730</c:v>
                </c:pt>
                <c:pt idx="174">
                  <c:v>1740</c:v>
                </c:pt>
                <c:pt idx="175">
                  <c:v>1750</c:v>
                </c:pt>
                <c:pt idx="176">
                  <c:v>1760</c:v>
                </c:pt>
                <c:pt idx="177">
                  <c:v>1770</c:v>
                </c:pt>
                <c:pt idx="178">
                  <c:v>1780</c:v>
                </c:pt>
                <c:pt idx="179">
                  <c:v>1790</c:v>
                </c:pt>
                <c:pt idx="180">
                  <c:v>1800</c:v>
                </c:pt>
                <c:pt idx="181">
                  <c:v>1810</c:v>
                </c:pt>
                <c:pt idx="182">
                  <c:v>1820</c:v>
                </c:pt>
                <c:pt idx="183">
                  <c:v>1830</c:v>
                </c:pt>
                <c:pt idx="184">
                  <c:v>1840</c:v>
                </c:pt>
                <c:pt idx="185">
                  <c:v>1850</c:v>
                </c:pt>
                <c:pt idx="186">
                  <c:v>1860</c:v>
                </c:pt>
                <c:pt idx="187">
                  <c:v>1870</c:v>
                </c:pt>
                <c:pt idx="188">
                  <c:v>1880</c:v>
                </c:pt>
                <c:pt idx="189">
                  <c:v>1890</c:v>
                </c:pt>
                <c:pt idx="190">
                  <c:v>1900</c:v>
                </c:pt>
                <c:pt idx="191">
                  <c:v>1910</c:v>
                </c:pt>
                <c:pt idx="192">
                  <c:v>1920</c:v>
                </c:pt>
                <c:pt idx="193">
                  <c:v>1930</c:v>
                </c:pt>
                <c:pt idx="194">
                  <c:v>1940</c:v>
                </c:pt>
                <c:pt idx="195">
                  <c:v>1950</c:v>
                </c:pt>
                <c:pt idx="196">
                  <c:v>1960</c:v>
                </c:pt>
                <c:pt idx="197">
                  <c:v>1970</c:v>
                </c:pt>
                <c:pt idx="198">
                  <c:v>1980</c:v>
                </c:pt>
                <c:pt idx="199">
                  <c:v>1990</c:v>
                </c:pt>
                <c:pt idx="200">
                  <c:v>2000</c:v>
                </c:pt>
                <c:pt idx="201">
                  <c:v>2010</c:v>
                </c:pt>
                <c:pt idx="202">
                  <c:v>2020</c:v>
                </c:pt>
                <c:pt idx="203">
                  <c:v>2030</c:v>
                </c:pt>
                <c:pt idx="204">
                  <c:v>2040</c:v>
                </c:pt>
                <c:pt idx="205">
                  <c:v>2050</c:v>
                </c:pt>
                <c:pt idx="206">
                  <c:v>2060</c:v>
                </c:pt>
                <c:pt idx="207">
                  <c:v>2070</c:v>
                </c:pt>
                <c:pt idx="208">
                  <c:v>2080</c:v>
                </c:pt>
                <c:pt idx="209">
                  <c:v>2090</c:v>
                </c:pt>
                <c:pt idx="210">
                  <c:v>2100</c:v>
                </c:pt>
                <c:pt idx="211">
                  <c:v>2110</c:v>
                </c:pt>
                <c:pt idx="212">
                  <c:v>2120</c:v>
                </c:pt>
                <c:pt idx="213">
                  <c:v>2130</c:v>
                </c:pt>
                <c:pt idx="214">
                  <c:v>2140</c:v>
                </c:pt>
                <c:pt idx="215">
                  <c:v>2150</c:v>
                </c:pt>
                <c:pt idx="216">
                  <c:v>2160</c:v>
                </c:pt>
                <c:pt idx="217">
                  <c:v>2170</c:v>
                </c:pt>
                <c:pt idx="218">
                  <c:v>2180</c:v>
                </c:pt>
                <c:pt idx="219">
                  <c:v>2190</c:v>
                </c:pt>
                <c:pt idx="220">
                  <c:v>2200</c:v>
                </c:pt>
                <c:pt idx="221">
                  <c:v>2210</c:v>
                </c:pt>
                <c:pt idx="222">
                  <c:v>2220</c:v>
                </c:pt>
                <c:pt idx="223">
                  <c:v>2230</c:v>
                </c:pt>
                <c:pt idx="224">
                  <c:v>2240</c:v>
                </c:pt>
                <c:pt idx="225">
                  <c:v>2250</c:v>
                </c:pt>
                <c:pt idx="226">
                  <c:v>2260</c:v>
                </c:pt>
                <c:pt idx="227">
                  <c:v>2270</c:v>
                </c:pt>
                <c:pt idx="228">
                  <c:v>2280</c:v>
                </c:pt>
                <c:pt idx="229">
                  <c:v>2290</c:v>
                </c:pt>
                <c:pt idx="230">
                  <c:v>2300</c:v>
                </c:pt>
                <c:pt idx="231">
                  <c:v>2310</c:v>
                </c:pt>
                <c:pt idx="232">
                  <c:v>2320</c:v>
                </c:pt>
                <c:pt idx="233">
                  <c:v>2330</c:v>
                </c:pt>
                <c:pt idx="234">
                  <c:v>2340</c:v>
                </c:pt>
                <c:pt idx="235">
                  <c:v>2350</c:v>
                </c:pt>
                <c:pt idx="236">
                  <c:v>2360</c:v>
                </c:pt>
                <c:pt idx="237">
                  <c:v>2370</c:v>
                </c:pt>
                <c:pt idx="238">
                  <c:v>2380</c:v>
                </c:pt>
                <c:pt idx="239">
                  <c:v>2390</c:v>
                </c:pt>
                <c:pt idx="240">
                  <c:v>2400</c:v>
                </c:pt>
                <c:pt idx="241">
                  <c:v>2410</c:v>
                </c:pt>
                <c:pt idx="242">
                  <c:v>2420</c:v>
                </c:pt>
                <c:pt idx="243">
                  <c:v>2430</c:v>
                </c:pt>
                <c:pt idx="244">
                  <c:v>2440</c:v>
                </c:pt>
                <c:pt idx="245">
                  <c:v>2450</c:v>
                </c:pt>
                <c:pt idx="246">
                  <c:v>2460</c:v>
                </c:pt>
                <c:pt idx="247">
                  <c:v>2470</c:v>
                </c:pt>
                <c:pt idx="248">
                  <c:v>2480</c:v>
                </c:pt>
                <c:pt idx="249">
                  <c:v>2490</c:v>
                </c:pt>
                <c:pt idx="250">
                  <c:v>2500</c:v>
                </c:pt>
                <c:pt idx="251">
                  <c:v>2510</c:v>
                </c:pt>
                <c:pt idx="252">
                  <c:v>2520</c:v>
                </c:pt>
                <c:pt idx="253">
                  <c:v>2530</c:v>
                </c:pt>
                <c:pt idx="254">
                  <c:v>2540</c:v>
                </c:pt>
                <c:pt idx="255">
                  <c:v>2550</c:v>
                </c:pt>
                <c:pt idx="256">
                  <c:v>2560</c:v>
                </c:pt>
                <c:pt idx="257">
                  <c:v>2570</c:v>
                </c:pt>
                <c:pt idx="258">
                  <c:v>2580</c:v>
                </c:pt>
                <c:pt idx="259">
                  <c:v>2590</c:v>
                </c:pt>
                <c:pt idx="260">
                  <c:v>2600</c:v>
                </c:pt>
                <c:pt idx="261">
                  <c:v>2610</c:v>
                </c:pt>
                <c:pt idx="262">
                  <c:v>2620</c:v>
                </c:pt>
                <c:pt idx="263">
                  <c:v>2630</c:v>
                </c:pt>
                <c:pt idx="264">
                  <c:v>2640</c:v>
                </c:pt>
                <c:pt idx="265">
                  <c:v>2650</c:v>
                </c:pt>
                <c:pt idx="266">
                  <c:v>2660</c:v>
                </c:pt>
                <c:pt idx="267">
                  <c:v>2670</c:v>
                </c:pt>
                <c:pt idx="268">
                  <c:v>2680</c:v>
                </c:pt>
                <c:pt idx="269">
                  <c:v>2690</c:v>
                </c:pt>
                <c:pt idx="270">
                  <c:v>2700</c:v>
                </c:pt>
                <c:pt idx="271">
                  <c:v>2710</c:v>
                </c:pt>
                <c:pt idx="272">
                  <c:v>2720</c:v>
                </c:pt>
                <c:pt idx="273">
                  <c:v>2730</c:v>
                </c:pt>
                <c:pt idx="274">
                  <c:v>2740</c:v>
                </c:pt>
                <c:pt idx="275">
                  <c:v>2750</c:v>
                </c:pt>
                <c:pt idx="276">
                  <c:v>2760</c:v>
                </c:pt>
                <c:pt idx="277">
                  <c:v>2770</c:v>
                </c:pt>
                <c:pt idx="278">
                  <c:v>2780</c:v>
                </c:pt>
                <c:pt idx="279">
                  <c:v>2790</c:v>
                </c:pt>
                <c:pt idx="280">
                  <c:v>2800</c:v>
                </c:pt>
                <c:pt idx="281">
                  <c:v>2810</c:v>
                </c:pt>
                <c:pt idx="282">
                  <c:v>2820</c:v>
                </c:pt>
                <c:pt idx="283">
                  <c:v>2830</c:v>
                </c:pt>
                <c:pt idx="284">
                  <c:v>2840</c:v>
                </c:pt>
                <c:pt idx="285">
                  <c:v>2850</c:v>
                </c:pt>
                <c:pt idx="286">
                  <c:v>2860</c:v>
                </c:pt>
                <c:pt idx="287">
                  <c:v>2870</c:v>
                </c:pt>
                <c:pt idx="288">
                  <c:v>2880</c:v>
                </c:pt>
                <c:pt idx="289">
                  <c:v>2890</c:v>
                </c:pt>
                <c:pt idx="290">
                  <c:v>2900</c:v>
                </c:pt>
                <c:pt idx="291">
                  <c:v>2910</c:v>
                </c:pt>
                <c:pt idx="292">
                  <c:v>2920</c:v>
                </c:pt>
                <c:pt idx="293">
                  <c:v>2930</c:v>
                </c:pt>
                <c:pt idx="294">
                  <c:v>2940</c:v>
                </c:pt>
                <c:pt idx="295">
                  <c:v>2950</c:v>
                </c:pt>
                <c:pt idx="296">
                  <c:v>2960</c:v>
                </c:pt>
                <c:pt idx="297">
                  <c:v>2970</c:v>
                </c:pt>
                <c:pt idx="298">
                  <c:v>2980</c:v>
                </c:pt>
                <c:pt idx="299">
                  <c:v>2990</c:v>
                </c:pt>
                <c:pt idx="300">
                  <c:v>3000</c:v>
                </c:pt>
                <c:pt idx="301">
                  <c:v>3010</c:v>
                </c:pt>
                <c:pt idx="302">
                  <c:v>3020</c:v>
                </c:pt>
                <c:pt idx="303">
                  <c:v>3030</c:v>
                </c:pt>
                <c:pt idx="304">
                  <c:v>3040</c:v>
                </c:pt>
                <c:pt idx="305">
                  <c:v>3050</c:v>
                </c:pt>
                <c:pt idx="306">
                  <c:v>3060</c:v>
                </c:pt>
                <c:pt idx="307">
                  <c:v>3070</c:v>
                </c:pt>
                <c:pt idx="308">
                  <c:v>3080</c:v>
                </c:pt>
                <c:pt idx="309">
                  <c:v>3090</c:v>
                </c:pt>
                <c:pt idx="310">
                  <c:v>3100</c:v>
                </c:pt>
                <c:pt idx="311">
                  <c:v>3110</c:v>
                </c:pt>
                <c:pt idx="312">
                  <c:v>3120</c:v>
                </c:pt>
                <c:pt idx="313">
                  <c:v>3130</c:v>
                </c:pt>
                <c:pt idx="314">
                  <c:v>3140</c:v>
                </c:pt>
                <c:pt idx="315">
                  <c:v>3150</c:v>
                </c:pt>
                <c:pt idx="316">
                  <c:v>3160</c:v>
                </c:pt>
                <c:pt idx="317">
                  <c:v>3170</c:v>
                </c:pt>
                <c:pt idx="318">
                  <c:v>3180</c:v>
                </c:pt>
                <c:pt idx="319">
                  <c:v>3190</c:v>
                </c:pt>
                <c:pt idx="320">
                  <c:v>3200</c:v>
                </c:pt>
                <c:pt idx="321">
                  <c:v>3210</c:v>
                </c:pt>
                <c:pt idx="322">
                  <c:v>3220</c:v>
                </c:pt>
                <c:pt idx="323">
                  <c:v>3230</c:v>
                </c:pt>
                <c:pt idx="324">
                  <c:v>3240</c:v>
                </c:pt>
                <c:pt idx="325">
                  <c:v>3250</c:v>
                </c:pt>
                <c:pt idx="326">
                  <c:v>3260</c:v>
                </c:pt>
                <c:pt idx="327">
                  <c:v>3270</c:v>
                </c:pt>
                <c:pt idx="328">
                  <c:v>3280</c:v>
                </c:pt>
                <c:pt idx="329">
                  <c:v>3290</c:v>
                </c:pt>
              </c:numCache>
            </c:numRef>
          </c:xVal>
          <c:yVal>
            <c:numRef>
              <c:f>H_inconel!$B:$B</c:f>
              <c:numCache>
                <c:formatCode>General</c:formatCode>
                <c:ptCount val="1048576"/>
                <c:pt idx="0">
                  <c:v>-1.9288335E-2</c:v>
                </c:pt>
                <c:pt idx="1">
                  <c:v>3.0637886000000001</c:v>
                </c:pt>
                <c:pt idx="2">
                  <c:v>3.0634215</c:v>
                </c:pt>
                <c:pt idx="3">
                  <c:v>3.0637677000000001</c:v>
                </c:pt>
                <c:pt idx="4">
                  <c:v>3.0639249999999998</c:v>
                </c:pt>
                <c:pt idx="5">
                  <c:v>3.0639565000000002</c:v>
                </c:pt>
                <c:pt idx="6">
                  <c:v>3.0636523000000002</c:v>
                </c:pt>
                <c:pt idx="7">
                  <c:v>3.0638306000000002</c:v>
                </c:pt>
                <c:pt idx="8">
                  <c:v>3.0637151999999999</c:v>
                </c:pt>
                <c:pt idx="9">
                  <c:v>3.0638410999999999</c:v>
                </c:pt>
                <c:pt idx="10">
                  <c:v>3.0644914999999999</c:v>
                </c:pt>
                <c:pt idx="11">
                  <c:v>3.0642292000000002</c:v>
                </c:pt>
                <c:pt idx="12">
                  <c:v>3.0637886000000001</c:v>
                </c:pt>
                <c:pt idx="13">
                  <c:v>3.0640613999999999</c:v>
                </c:pt>
                <c:pt idx="14">
                  <c:v>3.0637572</c:v>
                </c:pt>
                <c:pt idx="15">
                  <c:v>3.0635788000000002</c:v>
                </c:pt>
                <c:pt idx="16">
                  <c:v>3.0635474</c:v>
                </c:pt>
                <c:pt idx="17">
                  <c:v>3.0635892999999998</c:v>
                </c:pt>
                <c:pt idx="18">
                  <c:v>3.0638934999999998</c:v>
                </c:pt>
                <c:pt idx="19">
                  <c:v>3.0641348000000002</c:v>
                </c:pt>
                <c:pt idx="20">
                  <c:v>3.0639460000000001</c:v>
                </c:pt>
                <c:pt idx="21">
                  <c:v>3.0644075000000002</c:v>
                </c:pt>
                <c:pt idx="22">
                  <c:v>3.0641767999999998</c:v>
                </c:pt>
                <c:pt idx="23">
                  <c:v>3.0643866000000002</c:v>
                </c:pt>
                <c:pt idx="24">
                  <c:v>3.0642502</c:v>
                </c:pt>
                <c:pt idx="25">
                  <c:v>3.0644075000000002</c:v>
                </c:pt>
                <c:pt idx="26">
                  <c:v>3.0639669999999999</c:v>
                </c:pt>
                <c:pt idx="27">
                  <c:v>3.0638095999999999</c:v>
                </c:pt>
                <c:pt idx="28">
                  <c:v>3.0639249999999998</c:v>
                </c:pt>
                <c:pt idx="29">
                  <c:v>3.0637886000000001</c:v>
                </c:pt>
                <c:pt idx="30">
                  <c:v>3.0637257</c:v>
                </c:pt>
                <c:pt idx="31">
                  <c:v>3.0633794999999999</c:v>
                </c:pt>
                <c:pt idx="32">
                  <c:v>3.0639460000000001</c:v>
                </c:pt>
                <c:pt idx="33">
                  <c:v>3.0639775</c:v>
                </c:pt>
                <c:pt idx="34">
                  <c:v>3.0634948999999998</c:v>
                </c:pt>
                <c:pt idx="35">
                  <c:v>3.0635683</c:v>
                </c:pt>
                <c:pt idx="36">
                  <c:v>3.0637466999999998</c:v>
                </c:pt>
                <c:pt idx="37">
                  <c:v>3.0636207999999998</c:v>
                </c:pt>
                <c:pt idx="38">
                  <c:v>3.0639145000000001</c:v>
                </c:pt>
                <c:pt idx="39">
                  <c:v>3.0634215</c:v>
                </c:pt>
                <c:pt idx="40">
                  <c:v>3.0634215</c:v>
                </c:pt>
                <c:pt idx="41">
                  <c:v>3.0631488</c:v>
                </c:pt>
                <c:pt idx="42">
                  <c:v>3.0635474</c:v>
                </c:pt>
                <c:pt idx="43">
                  <c:v>3.0638201</c:v>
                </c:pt>
                <c:pt idx="44">
                  <c:v>3.0633376000000001</c:v>
                </c:pt>
                <c:pt idx="45">
                  <c:v>3.0635264000000002</c:v>
                </c:pt>
                <c:pt idx="46">
                  <c:v>3.0635683</c:v>
                </c:pt>
                <c:pt idx="47">
                  <c:v>3.0636627999999999</c:v>
                </c:pt>
                <c:pt idx="48">
                  <c:v>3.0639249999999998</c:v>
                </c:pt>
                <c:pt idx="49">
                  <c:v>3.0640404000000001</c:v>
                </c:pt>
                <c:pt idx="50">
                  <c:v>3.0636942</c:v>
                </c:pt>
                <c:pt idx="51">
                  <c:v>3.0636942</c:v>
                </c:pt>
                <c:pt idx="52">
                  <c:v>3.0638201</c:v>
                </c:pt>
                <c:pt idx="53">
                  <c:v>3.0639775</c:v>
                </c:pt>
                <c:pt idx="54">
                  <c:v>3.0640928000000001</c:v>
                </c:pt>
                <c:pt idx="55">
                  <c:v>3.0639249999999998</c:v>
                </c:pt>
                <c:pt idx="56">
                  <c:v>3.0640193999999998</c:v>
                </c:pt>
                <c:pt idx="57">
                  <c:v>3.0638201</c:v>
                </c:pt>
                <c:pt idx="58">
                  <c:v>3.0632432000000001</c:v>
                </c:pt>
                <c:pt idx="59">
                  <c:v>3.0634109999999999</c:v>
                </c:pt>
                <c:pt idx="60">
                  <c:v>3.0637362000000001</c:v>
                </c:pt>
                <c:pt idx="61">
                  <c:v>3.0631278000000002</c:v>
                </c:pt>
                <c:pt idx="62">
                  <c:v>3.0632221999999998</c:v>
                </c:pt>
                <c:pt idx="63">
                  <c:v>3.0635788000000002</c:v>
                </c:pt>
                <c:pt idx="64">
                  <c:v>3.0639145000000001</c:v>
                </c:pt>
                <c:pt idx="65">
                  <c:v>3.0641033000000002</c:v>
                </c:pt>
                <c:pt idx="66">
                  <c:v>3.0647221999999998</c:v>
                </c:pt>
                <c:pt idx="67">
                  <c:v>3.0646277999999998</c:v>
                </c:pt>
                <c:pt idx="68">
                  <c:v>3.0647747000000001</c:v>
                </c:pt>
                <c:pt idx="69">
                  <c:v>3.0640719000000001</c:v>
                </c:pt>
                <c:pt idx="70">
                  <c:v>3.0640089000000001</c:v>
                </c:pt>
                <c:pt idx="71">
                  <c:v>3.0639775</c:v>
                </c:pt>
                <c:pt idx="72">
                  <c:v>3.0639669999999999</c:v>
                </c:pt>
                <c:pt idx="73">
                  <c:v>3.0641767999999998</c:v>
                </c:pt>
                <c:pt idx="74">
                  <c:v>3.0641976999999998</c:v>
                </c:pt>
                <c:pt idx="75">
                  <c:v>3.0643235999999998</c:v>
                </c:pt>
                <c:pt idx="76">
                  <c:v>3.0642187000000001</c:v>
                </c:pt>
                <c:pt idx="77">
                  <c:v>3.0639984</c:v>
                </c:pt>
                <c:pt idx="78">
                  <c:v>3.0640299</c:v>
                </c:pt>
                <c:pt idx="79">
                  <c:v>3.0643655999999999</c:v>
                </c:pt>
                <c:pt idx="80">
                  <c:v>3.0644705000000001</c:v>
                </c:pt>
                <c:pt idx="81">
                  <c:v>3.0644809999999998</c:v>
                </c:pt>
                <c:pt idx="82">
                  <c:v>3.0641976999999998</c:v>
                </c:pt>
                <c:pt idx="83">
                  <c:v>3.0642711999999999</c:v>
                </c:pt>
                <c:pt idx="84">
                  <c:v>3.0638095999999999</c:v>
                </c:pt>
                <c:pt idx="85">
                  <c:v>3.0634320000000002</c:v>
                </c:pt>
                <c:pt idx="86">
                  <c:v>3.0640089000000001</c:v>
                </c:pt>
                <c:pt idx="87">
                  <c:v>3.0642607000000002</c:v>
                </c:pt>
                <c:pt idx="88">
                  <c:v>3.0640299</c:v>
                </c:pt>
                <c:pt idx="89">
                  <c:v>3.0643655999999999</c:v>
                </c:pt>
                <c:pt idx="90">
                  <c:v>3.0643866000000002</c:v>
                </c:pt>
                <c:pt idx="91">
                  <c:v>3.0641558</c:v>
                </c:pt>
                <c:pt idx="92">
                  <c:v>3.0644809999999998</c:v>
                </c:pt>
                <c:pt idx="93">
                  <c:v>3.0646803</c:v>
                </c:pt>
                <c:pt idx="94">
                  <c:v>3.0645334000000002</c:v>
                </c:pt>
                <c:pt idx="95">
                  <c:v>3.0646382999999999</c:v>
                </c:pt>
                <c:pt idx="96">
                  <c:v>3.0647432000000001</c:v>
                </c:pt>
                <c:pt idx="97">
                  <c:v>3.0649424999999999</c:v>
                </c:pt>
                <c:pt idx="98">
                  <c:v>3.0646697999999999</c:v>
                </c:pt>
                <c:pt idx="99">
                  <c:v>3.0647117000000001</c:v>
                </c:pt>
                <c:pt idx="100">
                  <c:v>3.0649109999999999</c:v>
                </c:pt>
                <c:pt idx="101">
                  <c:v>3.0650263999999998</c:v>
                </c:pt>
                <c:pt idx="102">
                  <c:v>3.0652781999999998</c:v>
                </c:pt>
                <c:pt idx="103">
                  <c:v>3.0654146</c:v>
                </c:pt>
                <c:pt idx="104">
                  <c:v>3.0651733000000001</c:v>
                </c:pt>
                <c:pt idx="105">
                  <c:v>3.0652887</c:v>
                </c:pt>
                <c:pt idx="106">
                  <c:v>3.0655614</c:v>
                </c:pt>
                <c:pt idx="107">
                  <c:v>3.0655195000000002</c:v>
                </c:pt>
                <c:pt idx="108">
                  <c:v>3.0652781999999998</c:v>
                </c:pt>
                <c:pt idx="109">
                  <c:v>3.0655508999999999</c:v>
                </c:pt>
                <c:pt idx="110">
                  <c:v>3.0656558</c:v>
                </c:pt>
                <c:pt idx="111">
                  <c:v>3.0653305999999998</c:v>
                </c:pt>
                <c:pt idx="112">
                  <c:v>3.0654355</c:v>
                </c:pt>
                <c:pt idx="113">
                  <c:v>3.0658446000000001</c:v>
                </c:pt>
                <c:pt idx="114">
                  <c:v>3.0657082999999998</c:v>
                </c:pt>
                <c:pt idx="115">
                  <c:v>3.0656558</c:v>
                </c:pt>
                <c:pt idx="116">
                  <c:v>3.0656034000000001</c:v>
                </c:pt>
                <c:pt idx="117">
                  <c:v>3.0652048000000001</c:v>
                </c:pt>
                <c:pt idx="118">
                  <c:v>3.0651207999999999</c:v>
                </c:pt>
                <c:pt idx="119">
                  <c:v>3.0653621000000002</c:v>
                </c:pt>
                <c:pt idx="120">
                  <c:v>3.0650054999999998</c:v>
                </c:pt>
                <c:pt idx="121">
                  <c:v>3.0652677000000002</c:v>
                </c:pt>
                <c:pt idx="122">
                  <c:v>3.0653410999999999</c:v>
                </c:pt>
                <c:pt idx="123">
                  <c:v>3.0651522999999998</c:v>
                </c:pt>
                <c:pt idx="124">
                  <c:v>3.0656138999999998</c:v>
                </c:pt>
                <c:pt idx="125">
                  <c:v>3.0658761000000001</c:v>
                </c:pt>
                <c:pt idx="126">
                  <c:v>3.0654669999999999</c:v>
                </c:pt>
                <c:pt idx="127">
                  <c:v>3.0657711999999999</c:v>
                </c:pt>
                <c:pt idx="128">
                  <c:v>3.0654040999999999</c:v>
                </c:pt>
                <c:pt idx="129">
                  <c:v>3.0658550999999998</c:v>
                </c:pt>
                <c:pt idx="130">
                  <c:v>3.0655719000000001</c:v>
                </c:pt>
                <c:pt idx="131">
                  <c:v>3.065509</c:v>
                </c:pt>
                <c:pt idx="132">
                  <c:v>3.0656034000000001</c:v>
                </c:pt>
                <c:pt idx="133">
                  <c:v>3.0653096999999998</c:v>
                </c:pt>
                <c:pt idx="134">
                  <c:v>3.0654669999999999</c:v>
                </c:pt>
                <c:pt idx="135">
                  <c:v>3.0655823999999998</c:v>
                </c:pt>
                <c:pt idx="136">
                  <c:v>3.0651207999999999</c:v>
                </c:pt>
                <c:pt idx="137">
                  <c:v>3.0649845</c:v>
                </c:pt>
                <c:pt idx="138">
                  <c:v>3.0654669999999999</c:v>
                </c:pt>
                <c:pt idx="139">
                  <c:v>3.0653096999999998</c:v>
                </c:pt>
                <c:pt idx="140">
                  <c:v>3.0652992000000001</c:v>
                </c:pt>
                <c:pt idx="141">
                  <c:v>3.0649845</c:v>
                </c:pt>
                <c:pt idx="142">
                  <c:v>3.0645544</c:v>
                </c:pt>
                <c:pt idx="143">
                  <c:v>3.0645438999999999</c:v>
                </c:pt>
                <c:pt idx="144">
                  <c:v>3.0645544</c:v>
                </c:pt>
                <c:pt idx="145">
                  <c:v>3.0651104</c:v>
                </c:pt>
                <c:pt idx="146">
                  <c:v>3.0648586</c:v>
                </c:pt>
                <c:pt idx="147">
                  <c:v>3.0646382999999999</c:v>
                </c:pt>
                <c:pt idx="148">
                  <c:v>3.0648480999999999</c:v>
                </c:pt>
                <c:pt idx="149">
                  <c:v>3.0648901</c:v>
                </c:pt>
                <c:pt idx="150">
                  <c:v>3.0647432000000001</c:v>
                </c:pt>
                <c:pt idx="151">
                  <c:v>3.0651837999999998</c:v>
                </c:pt>
                <c:pt idx="152">
                  <c:v>3.0649950000000001</c:v>
                </c:pt>
                <c:pt idx="153">
                  <c:v>3.0647747000000001</c:v>
                </c:pt>
                <c:pt idx="154">
                  <c:v>3.0645964000000001</c:v>
                </c:pt>
                <c:pt idx="155">
                  <c:v>3.0650578999999998</c:v>
                </c:pt>
                <c:pt idx="156">
                  <c:v>3.0649845</c:v>
                </c:pt>
                <c:pt idx="157">
                  <c:v>3.0647327</c:v>
                </c:pt>
                <c:pt idx="158">
                  <c:v>3.0647641999999999</c:v>
                </c:pt>
                <c:pt idx="159">
                  <c:v>3.0647221999999998</c:v>
                </c:pt>
                <c:pt idx="160">
                  <c:v>3.0648901</c:v>
                </c:pt>
                <c:pt idx="161">
                  <c:v>3.0649635000000002</c:v>
                </c:pt>
                <c:pt idx="162">
                  <c:v>3.0646697999999999</c:v>
                </c:pt>
                <c:pt idx="163">
                  <c:v>3.0645753999999998</c:v>
                </c:pt>
                <c:pt idx="164">
                  <c:v>3.0649950000000001</c:v>
                </c:pt>
                <c:pt idx="165">
                  <c:v>3.0650474000000001</c:v>
                </c:pt>
                <c:pt idx="166">
                  <c:v>3.0656767999999999</c:v>
                </c:pt>
                <c:pt idx="167">
                  <c:v>3.0652362000000002</c:v>
                </c:pt>
                <c:pt idx="168">
                  <c:v>3.0653096999999998</c:v>
                </c:pt>
                <c:pt idx="169">
                  <c:v>3.0653516000000001</c:v>
                </c:pt>
                <c:pt idx="170">
                  <c:v>3.0648795999999998</c:v>
                </c:pt>
                <c:pt idx="171">
                  <c:v>3.0649845</c:v>
                </c:pt>
                <c:pt idx="172">
                  <c:v>3.0648376000000002</c:v>
                </c:pt>
                <c:pt idx="173">
                  <c:v>3.064953</c:v>
                </c:pt>
                <c:pt idx="174">
                  <c:v>3.0647221999999998</c:v>
                </c:pt>
                <c:pt idx="175">
                  <c:v>3.0649320000000002</c:v>
                </c:pt>
                <c:pt idx="176">
                  <c:v>3.0651207999999999</c:v>
                </c:pt>
                <c:pt idx="177">
                  <c:v>3.0651628</c:v>
                </c:pt>
                <c:pt idx="178">
                  <c:v>3.0651522999999998</c:v>
                </c:pt>
                <c:pt idx="179">
                  <c:v>3.0647327</c:v>
                </c:pt>
                <c:pt idx="180">
                  <c:v>3.0649424999999999</c:v>
                </c:pt>
                <c:pt idx="181">
                  <c:v>3.0645334000000002</c:v>
                </c:pt>
                <c:pt idx="182">
                  <c:v>3.0644494999999998</c:v>
                </c:pt>
                <c:pt idx="183">
                  <c:v>3.0649320000000002</c:v>
                </c:pt>
                <c:pt idx="184">
                  <c:v>3.0646908000000002</c:v>
                </c:pt>
                <c:pt idx="185">
                  <c:v>3.0649739999999999</c:v>
                </c:pt>
                <c:pt idx="186">
                  <c:v>3.0645334000000002</c:v>
                </c:pt>
                <c:pt idx="187">
                  <c:v>3.0646697999999999</c:v>
                </c:pt>
                <c:pt idx="188">
                  <c:v>3.0647117000000001</c:v>
                </c:pt>
                <c:pt idx="189">
                  <c:v>3.0650683999999999</c:v>
                </c:pt>
                <c:pt idx="190">
                  <c:v>3.0649845</c:v>
                </c:pt>
                <c:pt idx="191">
                  <c:v>3.0645123999999999</c:v>
                </c:pt>
                <c:pt idx="192">
                  <c:v>3.0648480999999999</c:v>
                </c:pt>
                <c:pt idx="193">
                  <c:v>3.0650159000000001</c:v>
                </c:pt>
                <c:pt idx="194">
                  <c:v>3.0648480999999999</c:v>
                </c:pt>
                <c:pt idx="195">
                  <c:v>3.0643026</c:v>
                </c:pt>
                <c:pt idx="196">
                  <c:v>3.0646697999999999</c:v>
                </c:pt>
                <c:pt idx="197">
                  <c:v>3.0646277999999998</c:v>
                </c:pt>
                <c:pt idx="198">
                  <c:v>3.0647852000000002</c:v>
                </c:pt>
                <c:pt idx="199">
                  <c:v>3.0642607000000002</c:v>
                </c:pt>
                <c:pt idx="200">
                  <c:v>3.0648061000000002</c:v>
                </c:pt>
                <c:pt idx="201">
                  <c:v>3.0646908000000002</c:v>
                </c:pt>
                <c:pt idx="202">
                  <c:v>3.0650159000000001</c:v>
                </c:pt>
                <c:pt idx="203">
                  <c:v>3.064397</c:v>
                </c:pt>
                <c:pt idx="204">
                  <c:v>3.0645649000000001</c:v>
                </c:pt>
                <c:pt idx="205">
                  <c:v>3.064397</c:v>
                </c:pt>
                <c:pt idx="206">
                  <c:v>3.0649739999999999</c:v>
                </c:pt>
                <c:pt idx="207">
                  <c:v>3.0652992000000001</c:v>
                </c:pt>
                <c:pt idx="208">
                  <c:v>3.0651418000000001</c:v>
                </c:pt>
                <c:pt idx="209">
                  <c:v>3.065509</c:v>
                </c:pt>
                <c:pt idx="210">
                  <c:v>3.0650789000000001</c:v>
                </c:pt>
                <c:pt idx="211">
                  <c:v>3.0653096999999998</c:v>
                </c:pt>
                <c:pt idx="212">
                  <c:v>3.0649845</c:v>
                </c:pt>
                <c:pt idx="213">
                  <c:v>3.0649006000000001</c:v>
                </c:pt>
                <c:pt idx="214">
                  <c:v>3.0650159000000001</c:v>
                </c:pt>
                <c:pt idx="215">
                  <c:v>3.0652362000000002</c:v>
                </c:pt>
                <c:pt idx="216">
                  <c:v>3.0659915</c:v>
                </c:pt>
                <c:pt idx="217">
                  <c:v>3.0659285999999999</c:v>
                </c:pt>
                <c:pt idx="218">
                  <c:v>3.0657082999999998</c:v>
                </c:pt>
                <c:pt idx="219">
                  <c:v>3.0655299999999999</c:v>
                </c:pt>
                <c:pt idx="220">
                  <c:v>3.0659391</c:v>
                </c:pt>
                <c:pt idx="221">
                  <c:v>3.0657817000000001</c:v>
                </c:pt>
                <c:pt idx="222">
                  <c:v>3.0658865999999998</c:v>
                </c:pt>
                <c:pt idx="223">
                  <c:v>3.0656348000000002</c:v>
                </c:pt>
                <c:pt idx="224">
                  <c:v>3.0655719000000001</c:v>
                </c:pt>
                <c:pt idx="225">
                  <c:v>3.0658026999999999</c:v>
                </c:pt>
                <c:pt idx="226">
                  <c:v>3.0655614</c:v>
                </c:pt>
                <c:pt idx="227">
                  <c:v>3.0658341999999998</c:v>
                </c:pt>
                <c:pt idx="228">
                  <c:v>3.0659915</c:v>
                </c:pt>
                <c:pt idx="229">
                  <c:v>3.0659391</c:v>
                </c:pt>
                <c:pt idx="230">
                  <c:v>3.0657397</c:v>
                </c:pt>
                <c:pt idx="231">
                  <c:v>3.0659181000000002</c:v>
                </c:pt>
                <c:pt idx="232">
                  <c:v>3.0660440000000002</c:v>
                </c:pt>
                <c:pt idx="233">
                  <c:v>3.0658865999999998</c:v>
                </c:pt>
                <c:pt idx="234">
                  <c:v>3.0657397</c:v>
                </c:pt>
                <c:pt idx="235">
                  <c:v>3.0657293000000001</c:v>
                </c:pt>
                <c:pt idx="236">
                  <c:v>3.0654460000000001</c:v>
                </c:pt>
                <c:pt idx="237">
                  <c:v>3.0653831</c:v>
                </c:pt>
                <c:pt idx="238">
                  <c:v>3.0654251000000001</c:v>
                </c:pt>
                <c:pt idx="239">
                  <c:v>3.0656767999999999</c:v>
                </c:pt>
                <c:pt idx="240">
                  <c:v>3.0663271999999999</c:v>
                </c:pt>
                <c:pt idx="241">
                  <c:v>3.0660964000000002</c:v>
                </c:pt>
                <c:pt idx="242">
                  <c:v>3.0658550999999998</c:v>
                </c:pt>
                <c:pt idx="243">
                  <c:v>3.0655929</c:v>
                </c:pt>
                <c:pt idx="244">
                  <c:v>3.0659494999999999</c:v>
                </c:pt>
                <c:pt idx="245">
                  <c:v>3.0660964000000002</c:v>
                </c:pt>
                <c:pt idx="246">
                  <c:v>3.0660124999999998</c:v>
                </c:pt>
                <c:pt idx="247">
                  <c:v>3.0662327999999999</c:v>
                </c:pt>
                <c:pt idx="248">
                  <c:v>3.0657817000000001</c:v>
                </c:pt>
                <c:pt idx="249">
                  <c:v>3.0654880000000002</c:v>
                </c:pt>
                <c:pt idx="250">
                  <c:v>3.0658341999999998</c:v>
                </c:pt>
                <c:pt idx="251">
                  <c:v>3.0659181000000002</c:v>
                </c:pt>
                <c:pt idx="252">
                  <c:v>3.0661803000000001</c:v>
                </c:pt>
                <c:pt idx="253">
                  <c:v>3.0656767999999999</c:v>
                </c:pt>
                <c:pt idx="254">
                  <c:v>3.0660020000000001</c:v>
                </c:pt>
                <c:pt idx="255">
                  <c:v>3.0659705000000002</c:v>
                </c:pt>
                <c:pt idx="256">
                  <c:v>3.0661068999999999</c:v>
                </c:pt>
                <c:pt idx="257">
                  <c:v>3.0660649000000002</c:v>
                </c:pt>
                <c:pt idx="258">
                  <c:v>3.0656873</c:v>
                </c:pt>
                <c:pt idx="259">
                  <c:v>3.0659494999999999</c:v>
                </c:pt>
                <c:pt idx="260">
                  <c:v>3.0657922000000002</c:v>
                </c:pt>
                <c:pt idx="261">
                  <c:v>3.0659285999999999</c:v>
                </c:pt>
                <c:pt idx="262">
                  <c:v>3.0659391</c:v>
                </c:pt>
                <c:pt idx="263">
                  <c:v>3.0659494999999999</c:v>
                </c:pt>
                <c:pt idx="264">
                  <c:v>3.0660020000000001</c:v>
                </c:pt>
                <c:pt idx="265">
                  <c:v>3.0659076000000001</c:v>
                </c:pt>
                <c:pt idx="266">
                  <c:v>3.0660544000000001</c:v>
                </c:pt>
                <c:pt idx="267">
                  <c:v>3.0663691000000002</c:v>
                </c:pt>
                <c:pt idx="268">
                  <c:v>3.0658132</c:v>
                </c:pt>
                <c:pt idx="269">
                  <c:v>3.0659391</c:v>
                </c:pt>
                <c:pt idx="270">
                  <c:v>3.0661489</c:v>
                </c:pt>
                <c:pt idx="271">
                  <c:v>3.0661908000000002</c:v>
                </c:pt>
                <c:pt idx="272">
                  <c:v>3.0663062000000001</c:v>
                </c:pt>
                <c:pt idx="273">
                  <c:v>3.0664634999999998</c:v>
                </c:pt>
                <c:pt idx="274">
                  <c:v>3.0664950000000002</c:v>
                </c:pt>
                <c:pt idx="275">
                  <c:v>3.0666943</c:v>
                </c:pt>
                <c:pt idx="276">
                  <c:v>3.0667468000000002</c:v>
                </c:pt>
                <c:pt idx="277">
                  <c:v>3.0669251000000002</c:v>
                </c:pt>
                <c:pt idx="278">
                  <c:v>3.0666209000000002</c:v>
                </c:pt>
                <c:pt idx="279">
                  <c:v>3.0662327999999999</c:v>
                </c:pt>
                <c:pt idx="280">
                  <c:v>3.0663377000000001</c:v>
                </c:pt>
                <c:pt idx="281">
                  <c:v>3.0665893999999998</c:v>
                </c:pt>
                <c:pt idx="282">
                  <c:v>3.0663166999999998</c:v>
                </c:pt>
                <c:pt idx="283">
                  <c:v>3.0667048000000001</c:v>
                </c:pt>
                <c:pt idx="284">
                  <c:v>3.0663901</c:v>
                </c:pt>
                <c:pt idx="285">
                  <c:v>3.0664845000000001</c:v>
                </c:pt>
                <c:pt idx="286">
                  <c:v>3.0664006000000001</c:v>
                </c:pt>
                <c:pt idx="287">
                  <c:v>3.0662851999999998</c:v>
                </c:pt>
                <c:pt idx="288">
                  <c:v>3.0662747000000001</c:v>
                </c:pt>
                <c:pt idx="289">
                  <c:v>3.0662118</c:v>
                </c:pt>
                <c:pt idx="290">
                  <c:v>3.0661908000000002</c:v>
                </c:pt>
                <c:pt idx="291">
                  <c:v>3.0663377000000001</c:v>
                </c:pt>
                <c:pt idx="292">
                  <c:v>3.0662223000000002</c:v>
                </c:pt>
                <c:pt idx="293">
                  <c:v>3.0663062000000001</c:v>
                </c:pt>
                <c:pt idx="294">
                  <c:v>3.0665265000000002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81E-48F7-A453-FB625FBBE1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7142416"/>
        <c:axId val="967143664"/>
      </c:scatterChart>
      <c:scatterChart>
        <c:scatterStyle val="smoothMarker"/>
        <c:varyColors val="0"/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Tritijs_Inconel!$A$2:$A$540</c:f>
              <c:numCache>
                <c:formatCode>General</c:formatCode>
                <c:ptCount val="539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  <c:pt idx="91">
                  <c:v>910</c:v>
                </c:pt>
                <c:pt idx="92">
                  <c:v>920</c:v>
                </c:pt>
                <c:pt idx="93">
                  <c:v>930</c:v>
                </c:pt>
                <c:pt idx="94">
                  <c:v>940</c:v>
                </c:pt>
                <c:pt idx="95">
                  <c:v>950</c:v>
                </c:pt>
                <c:pt idx="96">
                  <c:v>960</c:v>
                </c:pt>
                <c:pt idx="97">
                  <c:v>970</c:v>
                </c:pt>
                <c:pt idx="98">
                  <c:v>980</c:v>
                </c:pt>
                <c:pt idx="99">
                  <c:v>990</c:v>
                </c:pt>
                <c:pt idx="100">
                  <c:v>1000</c:v>
                </c:pt>
                <c:pt idx="101">
                  <c:v>1010</c:v>
                </c:pt>
                <c:pt idx="102">
                  <c:v>1020</c:v>
                </c:pt>
                <c:pt idx="103">
                  <c:v>1030</c:v>
                </c:pt>
                <c:pt idx="104">
                  <c:v>1040</c:v>
                </c:pt>
                <c:pt idx="105">
                  <c:v>1050</c:v>
                </c:pt>
                <c:pt idx="106">
                  <c:v>1060</c:v>
                </c:pt>
                <c:pt idx="107">
                  <c:v>1070</c:v>
                </c:pt>
                <c:pt idx="108">
                  <c:v>1080</c:v>
                </c:pt>
                <c:pt idx="109">
                  <c:v>1090</c:v>
                </c:pt>
                <c:pt idx="110">
                  <c:v>1100</c:v>
                </c:pt>
                <c:pt idx="111">
                  <c:v>1110</c:v>
                </c:pt>
                <c:pt idx="112">
                  <c:v>1120</c:v>
                </c:pt>
                <c:pt idx="113">
                  <c:v>1130</c:v>
                </c:pt>
                <c:pt idx="114">
                  <c:v>1140</c:v>
                </c:pt>
                <c:pt idx="115">
                  <c:v>1150</c:v>
                </c:pt>
                <c:pt idx="116">
                  <c:v>1160</c:v>
                </c:pt>
                <c:pt idx="117">
                  <c:v>1170</c:v>
                </c:pt>
                <c:pt idx="118">
                  <c:v>1180</c:v>
                </c:pt>
                <c:pt idx="119">
                  <c:v>1190</c:v>
                </c:pt>
                <c:pt idx="120">
                  <c:v>1200</c:v>
                </c:pt>
                <c:pt idx="121">
                  <c:v>1210</c:v>
                </c:pt>
                <c:pt idx="122">
                  <c:v>1220</c:v>
                </c:pt>
                <c:pt idx="123">
                  <c:v>1230</c:v>
                </c:pt>
                <c:pt idx="124">
                  <c:v>1240</c:v>
                </c:pt>
                <c:pt idx="125">
                  <c:v>1250</c:v>
                </c:pt>
                <c:pt idx="126">
                  <c:v>1260</c:v>
                </c:pt>
                <c:pt idx="127">
                  <c:v>1270</c:v>
                </c:pt>
                <c:pt idx="128">
                  <c:v>1280</c:v>
                </c:pt>
                <c:pt idx="129">
                  <c:v>1290</c:v>
                </c:pt>
                <c:pt idx="130">
                  <c:v>1300</c:v>
                </c:pt>
                <c:pt idx="131">
                  <c:v>1310</c:v>
                </c:pt>
                <c:pt idx="132">
                  <c:v>1320</c:v>
                </c:pt>
                <c:pt idx="133">
                  <c:v>1330</c:v>
                </c:pt>
                <c:pt idx="134">
                  <c:v>1340</c:v>
                </c:pt>
                <c:pt idx="135">
                  <c:v>1350</c:v>
                </c:pt>
                <c:pt idx="136">
                  <c:v>1360</c:v>
                </c:pt>
                <c:pt idx="137">
                  <c:v>1370</c:v>
                </c:pt>
                <c:pt idx="138">
                  <c:v>1380</c:v>
                </c:pt>
                <c:pt idx="139">
                  <c:v>1390</c:v>
                </c:pt>
                <c:pt idx="140">
                  <c:v>1400</c:v>
                </c:pt>
                <c:pt idx="141">
                  <c:v>1410</c:v>
                </c:pt>
                <c:pt idx="142">
                  <c:v>1420</c:v>
                </c:pt>
                <c:pt idx="143">
                  <c:v>1430</c:v>
                </c:pt>
                <c:pt idx="144">
                  <c:v>1440</c:v>
                </c:pt>
                <c:pt idx="145">
                  <c:v>1450</c:v>
                </c:pt>
                <c:pt idx="146">
                  <c:v>1460</c:v>
                </c:pt>
                <c:pt idx="147">
                  <c:v>1470</c:v>
                </c:pt>
                <c:pt idx="148">
                  <c:v>1480</c:v>
                </c:pt>
                <c:pt idx="149">
                  <c:v>1490</c:v>
                </c:pt>
                <c:pt idx="150">
                  <c:v>1500</c:v>
                </c:pt>
                <c:pt idx="151">
                  <c:v>1510</c:v>
                </c:pt>
                <c:pt idx="152">
                  <c:v>1520</c:v>
                </c:pt>
                <c:pt idx="153">
                  <c:v>1530</c:v>
                </c:pt>
                <c:pt idx="154">
                  <c:v>1540</c:v>
                </c:pt>
                <c:pt idx="155">
                  <c:v>1550</c:v>
                </c:pt>
                <c:pt idx="156">
                  <c:v>1560</c:v>
                </c:pt>
                <c:pt idx="157">
                  <c:v>1570</c:v>
                </c:pt>
                <c:pt idx="158">
                  <c:v>1580</c:v>
                </c:pt>
                <c:pt idx="159">
                  <c:v>1590</c:v>
                </c:pt>
                <c:pt idx="160">
                  <c:v>1600</c:v>
                </c:pt>
                <c:pt idx="161">
                  <c:v>1610</c:v>
                </c:pt>
                <c:pt idx="162">
                  <c:v>1620</c:v>
                </c:pt>
                <c:pt idx="163">
                  <c:v>1630</c:v>
                </c:pt>
                <c:pt idx="164">
                  <c:v>1640</c:v>
                </c:pt>
                <c:pt idx="165">
                  <c:v>1650</c:v>
                </c:pt>
                <c:pt idx="166">
                  <c:v>1660</c:v>
                </c:pt>
                <c:pt idx="167">
                  <c:v>1670</c:v>
                </c:pt>
                <c:pt idx="168">
                  <c:v>1680</c:v>
                </c:pt>
                <c:pt idx="169">
                  <c:v>1690</c:v>
                </c:pt>
                <c:pt idx="170">
                  <c:v>1700</c:v>
                </c:pt>
                <c:pt idx="171">
                  <c:v>1710</c:v>
                </c:pt>
                <c:pt idx="172">
                  <c:v>1720</c:v>
                </c:pt>
                <c:pt idx="173">
                  <c:v>1730</c:v>
                </c:pt>
                <c:pt idx="174">
                  <c:v>1740</c:v>
                </c:pt>
                <c:pt idx="175">
                  <c:v>1750</c:v>
                </c:pt>
                <c:pt idx="176">
                  <c:v>1760</c:v>
                </c:pt>
                <c:pt idx="177">
                  <c:v>1770</c:v>
                </c:pt>
                <c:pt idx="178">
                  <c:v>1780</c:v>
                </c:pt>
                <c:pt idx="179">
                  <c:v>1790</c:v>
                </c:pt>
                <c:pt idx="180">
                  <c:v>1800</c:v>
                </c:pt>
                <c:pt idx="181">
                  <c:v>1810</c:v>
                </c:pt>
                <c:pt idx="182">
                  <c:v>1820</c:v>
                </c:pt>
                <c:pt idx="183">
                  <c:v>1830</c:v>
                </c:pt>
                <c:pt idx="184">
                  <c:v>1840</c:v>
                </c:pt>
                <c:pt idx="185">
                  <c:v>1850</c:v>
                </c:pt>
                <c:pt idx="186">
                  <c:v>1860</c:v>
                </c:pt>
                <c:pt idx="187">
                  <c:v>1870</c:v>
                </c:pt>
                <c:pt idx="188">
                  <c:v>1880</c:v>
                </c:pt>
                <c:pt idx="189">
                  <c:v>1890</c:v>
                </c:pt>
                <c:pt idx="190">
                  <c:v>1900</c:v>
                </c:pt>
                <c:pt idx="191">
                  <c:v>1910</c:v>
                </c:pt>
                <c:pt idx="192">
                  <c:v>1920</c:v>
                </c:pt>
                <c:pt idx="193">
                  <c:v>1930</c:v>
                </c:pt>
                <c:pt idx="194">
                  <c:v>1940</c:v>
                </c:pt>
                <c:pt idx="195">
                  <c:v>1950</c:v>
                </c:pt>
                <c:pt idx="196">
                  <c:v>1960</c:v>
                </c:pt>
                <c:pt idx="197">
                  <c:v>1970</c:v>
                </c:pt>
                <c:pt idx="198">
                  <c:v>1980</c:v>
                </c:pt>
                <c:pt idx="199">
                  <c:v>1990</c:v>
                </c:pt>
                <c:pt idx="200">
                  <c:v>2000</c:v>
                </c:pt>
                <c:pt idx="201">
                  <c:v>2010</c:v>
                </c:pt>
                <c:pt idx="202">
                  <c:v>2020</c:v>
                </c:pt>
                <c:pt idx="203">
                  <c:v>2030</c:v>
                </c:pt>
                <c:pt idx="204">
                  <c:v>2040</c:v>
                </c:pt>
                <c:pt idx="205">
                  <c:v>2050</c:v>
                </c:pt>
                <c:pt idx="206">
                  <c:v>2060</c:v>
                </c:pt>
                <c:pt idx="207">
                  <c:v>2070</c:v>
                </c:pt>
                <c:pt idx="208">
                  <c:v>2080</c:v>
                </c:pt>
                <c:pt idx="209">
                  <c:v>2090</c:v>
                </c:pt>
                <c:pt idx="210">
                  <c:v>2100</c:v>
                </c:pt>
                <c:pt idx="211">
                  <c:v>2110</c:v>
                </c:pt>
                <c:pt idx="212">
                  <c:v>2120</c:v>
                </c:pt>
                <c:pt idx="213">
                  <c:v>2130</c:v>
                </c:pt>
                <c:pt idx="214">
                  <c:v>2140</c:v>
                </c:pt>
                <c:pt idx="215">
                  <c:v>2150</c:v>
                </c:pt>
                <c:pt idx="216">
                  <c:v>2160</c:v>
                </c:pt>
                <c:pt idx="217">
                  <c:v>2170</c:v>
                </c:pt>
                <c:pt idx="218">
                  <c:v>2180</c:v>
                </c:pt>
                <c:pt idx="219">
                  <c:v>2190</c:v>
                </c:pt>
                <c:pt idx="220">
                  <c:v>2200</c:v>
                </c:pt>
                <c:pt idx="221">
                  <c:v>2210</c:v>
                </c:pt>
                <c:pt idx="222">
                  <c:v>2220</c:v>
                </c:pt>
                <c:pt idx="223">
                  <c:v>2230</c:v>
                </c:pt>
                <c:pt idx="224">
                  <c:v>2240</c:v>
                </c:pt>
                <c:pt idx="225">
                  <c:v>2250</c:v>
                </c:pt>
                <c:pt idx="226">
                  <c:v>2260</c:v>
                </c:pt>
                <c:pt idx="227">
                  <c:v>2270</c:v>
                </c:pt>
                <c:pt idx="228">
                  <c:v>2280</c:v>
                </c:pt>
                <c:pt idx="229">
                  <c:v>2290</c:v>
                </c:pt>
                <c:pt idx="230">
                  <c:v>2300</c:v>
                </c:pt>
                <c:pt idx="231">
                  <c:v>2310</c:v>
                </c:pt>
                <c:pt idx="232">
                  <c:v>2320</c:v>
                </c:pt>
                <c:pt idx="233">
                  <c:v>2330</c:v>
                </c:pt>
                <c:pt idx="234">
                  <c:v>2340</c:v>
                </c:pt>
                <c:pt idx="235">
                  <c:v>2350</c:v>
                </c:pt>
                <c:pt idx="236">
                  <c:v>2360</c:v>
                </c:pt>
                <c:pt idx="237">
                  <c:v>2370</c:v>
                </c:pt>
                <c:pt idx="238">
                  <c:v>2380</c:v>
                </c:pt>
                <c:pt idx="239">
                  <c:v>2390</c:v>
                </c:pt>
                <c:pt idx="240">
                  <c:v>2400</c:v>
                </c:pt>
                <c:pt idx="241">
                  <c:v>2410</c:v>
                </c:pt>
                <c:pt idx="242">
                  <c:v>2420</c:v>
                </c:pt>
                <c:pt idx="243">
                  <c:v>2430</c:v>
                </c:pt>
                <c:pt idx="244">
                  <c:v>2440</c:v>
                </c:pt>
                <c:pt idx="245">
                  <c:v>2450</c:v>
                </c:pt>
                <c:pt idx="246">
                  <c:v>2460</c:v>
                </c:pt>
                <c:pt idx="247">
                  <c:v>2470</c:v>
                </c:pt>
                <c:pt idx="248">
                  <c:v>2480</c:v>
                </c:pt>
                <c:pt idx="249">
                  <c:v>2490</c:v>
                </c:pt>
                <c:pt idx="250">
                  <c:v>2500</c:v>
                </c:pt>
                <c:pt idx="251">
                  <c:v>2510</c:v>
                </c:pt>
                <c:pt idx="252">
                  <c:v>2520</c:v>
                </c:pt>
                <c:pt idx="253">
                  <c:v>2530</c:v>
                </c:pt>
                <c:pt idx="254">
                  <c:v>2540</c:v>
                </c:pt>
                <c:pt idx="255">
                  <c:v>2550</c:v>
                </c:pt>
                <c:pt idx="256">
                  <c:v>2560</c:v>
                </c:pt>
                <c:pt idx="257">
                  <c:v>2570</c:v>
                </c:pt>
                <c:pt idx="258">
                  <c:v>2580</c:v>
                </c:pt>
                <c:pt idx="259">
                  <c:v>2590</c:v>
                </c:pt>
                <c:pt idx="260">
                  <c:v>2600</c:v>
                </c:pt>
                <c:pt idx="261">
                  <c:v>2610</c:v>
                </c:pt>
                <c:pt idx="262">
                  <c:v>2620</c:v>
                </c:pt>
                <c:pt idx="263">
                  <c:v>2630</c:v>
                </c:pt>
                <c:pt idx="264">
                  <c:v>2640</c:v>
                </c:pt>
                <c:pt idx="265">
                  <c:v>2650</c:v>
                </c:pt>
                <c:pt idx="266">
                  <c:v>2660</c:v>
                </c:pt>
                <c:pt idx="267">
                  <c:v>2670</c:v>
                </c:pt>
                <c:pt idx="268">
                  <c:v>2680</c:v>
                </c:pt>
                <c:pt idx="269">
                  <c:v>2690</c:v>
                </c:pt>
                <c:pt idx="270">
                  <c:v>2700</c:v>
                </c:pt>
                <c:pt idx="271">
                  <c:v>2710</c:v>
                </c:pt>
                <c:pt idx="272">
                  <c:v>2720</c:v>
                </c:pt>
                <c:pt idx="273">
                  <c:v>2730</c:v>
                </c:pt>
                <c:pt idx="274">
                  <c:v>2740</c:v>
                </c:pt>
                <c:pt idx="275">
                  <c:v>2750</c:v>
                </c:pt>
                <c:pt idx="276">
                  <c:v>2760</c:v>
                </c:pt>
                <c:pt idx="277">
                  <c:v>2770</c:v>
                </c:pt>
                <c:pt idx="278">
                  <c:v>2780</c:v>
                </c:pt>
                <c:pt idx="279">
                  <c:v>2790</c:v>
                </c:pt>
                <c:pt idx="280">
                  <c:v>2800</c:v>
                </c:pt>
                <c:pt idx="281">
                  <c:v>2810</c:v>
                </c:pt>
                <c:pt idx="282">
                  <c:v>2820</c:v>
                </c:pt>
                <c:pt idx="283">
                  <c:v>2830</c:v>
                </c:pt>
                <c:pt idx="284">
                  <c:v>2840</c:v>
                </c:pt>
                <c:pt idx="285">
                  <c:v>2850</c:v>
                </c:pt>
                <c:pt idx="286">
                  <c:v>2860</c:v>
                </c:pt>
                <c:pt idx="287">
                  <c:v>2870</c:v>
                </c:pt>
                <c:pt idx="288">
                  <c:v>2880</c:v>
                </c:pt>
                <c:pt idx="289">
                  <c:v>2890</c:v>
                </c:pt>
                <c:pt idx="290">
                  <c:v>2900</c:v>
                </c:pt>
                <c:pt idx="291">
                  <c:v>2910</c:v>
                </c:pt>
                <c:pt idx="292">
                  <c:v>2920</c:v>
                </c:pt>
                <c:pt idx="293">
                  <c:v>2930</c:v>
                </c:pt>
                <c:pt idx="294">
                  <c:v>2940</c:v>
                </c:pt>
                <c:pt idx="295">
                  <c:v>2950</c:v>
                </c:pt>
                <c:pt idx="296">
                  <c:v>2960</c:v>
                </c:pt>
                <c:pt idx="297">
                  <c:v>2970</c:v>
                </c:pt>
                <c:pt idx="298">
                  <c:v>2980</c:v>
                </c:pt>
                <c:pt idx="299">
                  <c:v>2990</c:v>
                </c:pt>
                <c:pt idx="300">
                  <c:v>3000</c:v>
                </c:pt>
                <c:pt idx="301">
                  <c:v>3010</c:v>
                </c:pt>
                <c:pt idx="302">
                  <c:v>3020</c:v>
                </c:pt>
                <c:pt idx="303">
                  <c:v>3030</c:v>
                </c:pt>
                <c:pt idx="304">
                  <c:v>3040</c:v>
                </c:pt>
                <c:pt idx="305">
                  <c:v>3050</c:v>
                </c:pt>
                <c:pt idx="306">
                  <c:v>3060</c:v>
                </c:pt>
                <c:pt idx="307">
                  <c:v>3070</c:v>
                </c:pt>
                <c:pt idx="308">
                  <c:v>3080</c:v>
                </c:pt>
                <c:pt idx="309">
                  <c:v>3090</c:v>
                </c:pt>
                <c:pt idx="310">
                  <c:v>3100</c:v>
                </c:pt>
                <c:pt idx="311">
                  <c:v>3110</c:v>
                </c:pt>
                <c:pt idx="312">
                  <c:v>3120</c:v>
                </c:pt>
                <c:pt idx="313">
                  <c:v>3130</c:v>
                </c:pt>
                <c:pt idx="314">
                  <c:v>3140</c:v>
                </c:pt>
                <c:pt idx="315">
                  <c:v>3150</c:v>
                </c:pt>
                <c:pt idx="316">
                  <c:v>3160</c:v>
                </c:pt>
                <c:pt idx="317">
                  <c:v>3170</c:v>
                </c:pt>
                <c:pt idx="318">
                  <c:v>3180</c:v>
                </c:pt>
                <c:pt idx="319">
                  <c:v>3190</c:v>
                </c:pt>
                <c:pt idx="320">
                  <c:v>3200</c:v>
                </c:pt>
                <c:pt idx="321">
                  <c:v>3210</c:v>
                </c:pt>
                <c:pt idx="322">
                  <c:v>3220</c:v>
                </c:pt>
                <c:pt idx="323">
                  <c:v>3230</c:v>
                </c:pt>
                <c:pt idx="324">
                  <c:v>3240</c:v>
                </c:pt>
                <c:pt idx="325">
                  <c:v>3250</c:v>
                </c:pt>
                <c:pt idx="326">
                  <c:v>3260</c:v>
                </c:pt>
                <c:pt idx="327">
                  <c:v>3270</c:v>
                </c:pt>
                <c:pt idx="328">
                  <c:v>3280</c:v>
                </c:pt>
              </c:numCache>
            </c:numRef>
          </c:xVal>
          <c:yVal>
            <c:numRef>
              <c:f>Tritijs_Inconel!$D$2:$D$540</c:f>
              <c:numCache>
                <c:formatCode>0.0</c:formatCode>
                <c:ptCount val="539"/>
                <c:pt idx="0">
                  <c:v>0</c:v>
                </c:pt>
                <c:pt idx="1">
                  <c:v>0.22548400000000002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0.22548400000000002</c:v>
                </c:pt>
                <c:pt idx="6">
                  <c:v>0</c:v>
                </c:pt>
                <c:pt idx="7">
                  <c:v>0.22548400000000002</c:v>
                </c:pt>
                <c:pt idx="8">
                  <c:v>0.22548400000000002</c:v>
                </c:pt>
                <c:pt idx="9">
                  <c:v>0</c:v>
                </c:pt>
                <c:pt idx="10">
                  <c:v>0.22548400000000002</c:v>
                </c:pt>
                <c:pt idx="11">
                  <c:v>0.22548400000000002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0.22548400000000002</c:v>
                </c:pt>
                <c:pt idx="16">
                  <c:v>0.22548400000000002</c:v>
                </c:pt>
                <c:pt idx="17">
                  <c:v>0.22548400000000002</c:v>
                </c:pt>
                <c:pt idx="18">
                  <c:v>0</c:v>
                </c:pt>
                <c:pt idx="19">
                  <c:v>0</c:v>
                </c:pt>
                <c:pt idx="20">
                  <c:v>0.22548400000000002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0.22548400000000002</c:v>
                </c:pt>
                <c:pt idx="25">
                  <c:v>0</c:v>
                </c:pt>
                <c:pt idx="26">
                  <c:v>0</c:v>
                </c:pt>
                <c:pt idx="27">
                  <c:v>0.22548400000000002</c:v>
                </c:pt>
                <c:pt idx="28">
                  <c:v>0.45096800000000004</c:v>
                </c:pt>
                <c:pt idx="29">
                  <c:v>0.22548400000000002</c:v>
                </c:pt>
                <c:pt idx="30">
                  <c:v>0.22548400000000002</c:v>
                </c:pt>
                <c:pt idx="31">
                  <c:v>0.22548400000000002</c:v>
                </c:pt>
                <c:pt idx="32">
                  <c:v>0</c:v>
                </c:pt>
                <c:pt idx="33">
                  <c:v>0</c:v>
                </c:pt>
                <c:pt idx="34">
                  <c:v>0.22548400000000002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0.22548400000000002</c:v>
                </c:pt>
                <c:pt idx="41">
                  <c:v>0.22548400000000002</c:v>
                </c:pt>
                <c:pt idx="42">
                  <c:v>0.22548400000000002</c:v>
                </c:pt>
                <c:pt idx="43">
                  <c:v>-0.22548400000000002</c:v>
                </c:pt>
                <c:pt idx="44">
                  <c:v>0.22548400000000002</c:v>
                </c:pt>
                <c:pt idx="45">
                  <c:v>0.22548400000000002</c:v>
                </c:pt>
                <c:pt idx="46">
                  <c:v>0</c:v>
                </c:pt>
                <c:pt idx="47">
                  <c:v>0.22548400000000002</c:v>
                </c:pt>
                <c:pt idx="48">
                  <c:v>0.22548400000000002</c:v>
                </c:pt>
                <c:pt idx="49">
                  <c:v>0</c:v>
                </c:pt>
                <c:pt idx="50">
                  <c:v>0.22548400000000002</c:v>
                </c:pt>
                <c:pt idx="51">
                  <c:v>0.22548400000000002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0.22548400000000002</c:v>
                </c:pt>
                <c:pt idx="56">
                  <c:v>0</c:v>
                </c:pt>
                <c:pt idx="57">
                  <c:v>0.22548400000000002</c:v>
                </c:pt>
                <c:pt idx="58">
                  <c:v>0</c:v>
                </c:pt>
                <c:pt idx="59">
                  <c:v>0</c:v>
                </c:pt>
                <c:pt idx="60">
                  <c:v>0.22548400000000002</c:v>
                </c:pt>
                <c:pt idx="61">
                  <c:v>0.22548400000000002</c:v>
                </c:pt>
                <c:pt idx="62">
                  <c:v>0.22548400000000002</c:v>
                </c:pt>
                <c:pt idx="63">
                  <c:v>0</c:v>
                </c:pt>
                <c:pt idx="64">
                  <c:v>0.22548400000000002</c:v>
                </c:pt>
                <c:pt idx="65">
                  <c:v>0.22548400000000002</c:v>
                </c:pt>
                <c:pt idx="66">
                  <c:v>0.22548400000000002</c:v>
                </c:pt>
                <c:pt idx="67">
                  <c:v>0.22548400000000002</c:v>
                </c:pt>
                <c:pt idx="68">
                  <c:v>0</c:v>
                </c:pt>
                <c:pt idx="69">
                  <c:v>0</c:v>
                </c:pt>
                <c:pt idx="70">
                  <c:v>0.22548400000000002</c:v>
                </c:pt>
                <c:pt idx="71">
                  <c:v>0.22548400000000002</c:v>
                </c:pt>
                <c:pt idx="72">
                  <c:v>0.22548400000000002</c:v>
                </c:pt>
                <c:pt idx="73">
                  <c:v>0</c:v>
                </c:pt>
                <c:pt idx="74">
                  <c:v>0.22548400000000002</c:v>
                </c:pt>
                <c:pt idx="75">
                  <c:v>0</c:v>
                </c:pt>
                <c:pt idx="76">
                  <c:v>0.22548400000000002</c:v>
                </c:pt>
                <c:pt idx="77">
                  <c:v>0</c:v>
                </c:pt>
                <c:pt idx="78">
                  <c:v>0.45096800000000004</c:v>
                </c:pt>
                <c:pt idx="79">
                  <c:v>0</c:v>
                </c:pt>
                <c:pt idx="80">
                  <c:v>0.22548400000000002</c:v>
                </c:pt>
                <c:pt idx="81">
                  <c:v>0</c:v>
                </c:pt>
                <c:pt idx="82">
                  <c:v>0</c:v>
                </c:pt>
                <c:pt idx="83">
                  <c:v>0.22548400000000002</c:v>
                </c:pt>
                <c:pt idx="84">
                  <c:v>0.22548400000000002</c:v>
                </c:pt>
                <c:pt idx="85">
                  <c:v>0.22548400000000002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0.22548400000000002</c:v>
                </c:pt>
                <c:pt idx="92">
                  <c:v>0</c:v>
                </c:pt>
                <c:pt idx="93">
                  <c:v>0</c:v>
                </c:pt>
                <c:pt idx="94">
                  <c:v>0.22548400000000002</c:v>
                </c:pt>
                <c:pt idx="95">
                  <c:v>0.22548400000000002</c:v>
                </c:pt>
                <c:pt idx="96">
                  <c:v>0.22548400000000002</c:v>
                </c:pt>
                <c:pt idx="97">
                  <c:v>0.22548400000000002</c:v>
                </c:pt>
                <c:pt idx="98">
                  <c:v>0.22548400000000002</c:v>
                </c:pt>
                <c:pt idx="99">
                  <c:v>0.22548400000000002</c:v>
                </c:pt>
                <c:pt idx="100">
                  <c:v>0.22548400000000002</c:v>
                </c:pt>
                <c:pt idx="101">
                  <c:v>0.45096800000000004</c:v>
                </c:pt>
                <c:pt idx="102">
                  <c:v>0.22548400000000002</c:v>
                </c:pt>
                <c:pt idx="103">
                  <c:v>0.22548400000000002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0.22548400000000002</c:v>
                </c:pt>
                <c:pt idx="109">
                  <c:v>0</c:v>
                </c:pt>
                <c:pt idx="110">
                  <c:v>0.22548400000000002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0.22548400000000002</c:v>
                </c:pt>
                <c:pt idx="118">
                  <c:v>0.22548400000000002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0.22548400000000002</c:v>
                </c:pt>
                <c:pt idx="123">
                  <c:v>0</c:v>
                </c:pt>
                <c:pt idx="124">
                  <c:v>0.22548400000000002</c:v>
                </c:pt>
                <c:pt idx="125">
                  <c:v>0.22548400000000002</c:v>
                </c:pt>
                <c:pt idx="126">
                  <c:v>0</c:v>
                </c:pt>
                <c:pt idx="127">
                  <c:v>0</c:v>
                </c:pt>
                <c:pt idx="128">
                  <c:v>0.22548400000000002</c:v>
                </c:pt>
                <c:pt idx="129">
                  <c:v>0.45096800000000004</c:v>
                </c:pt>
                <c:pt idx="130">
                  <c:v>0</c:v>
                </c:pt>
                <c:pt idx="131">
                  <c:v>0.22548400000000002</c:v>
                </c:pt>
                <c:pt idx="132">
                  <c:v>0</c:v>
                </c:pt>
                <c:pt idx="133">
                  <c:v>0.22548400000000002</c:v>
                </c:pt>
                <c:pt idx="134">
                  <c:v>0.22548400000000002</c:v>
                </c:pt>
                <c:pt idx="135">
                  <c:v>0.22548400000000002</c:v>
                </c:pt>
                <c:pt idx="136">
                  <c:v>0</c:v>
                </c:pt>
                <c:pt idx="137">
                  <c:v>0.22548400000000002</c:v>
                </c:pt>
                <c:pt idx="138">
                  <c:v>0</c:v>
                </c:pt>
                <c:pt idx="139">
                  <c:v>0</c:v>
                </c:pt>
                <c:pt idx="140">
                  <c:v>0.22548400000000002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0.22548400000000002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0.22548400000000002</c:v>
                </c:pt>
                <c:pt idx="149">
                  <c:v>0</c:v>
                </c:pt>
                <c:pt idx="150">
                  <c:v>0</c:v>
                </c:pt>
                <c:pt idx="151">
                  <c:v>0.22548400000000002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0.22548400000000002</c:v>
                </c:pt>
                <c:pt idx="156">
                  <c:v>0.22548400000000002</c:v>
                </c:pt>
                <c:pt idx="157">
                  <c:v>0.22548400000000002</c:v>
                </c:pt>
                <c:pt idx="158">
                  <c:v>0.22548400000000002</c:v>
                </c:pt>
                <c:pt idx="159">
                  <c:v>0</c:v>
                </c:pt>
                <c:pt idx="160">
                  <c:v>0.22548400000000002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0.22548400000000002</c:v>
                </c:pt>
                <c:pt idx="165">
                  <c:v>0</c:v>
                </c:pt>
                <c:pt idx="166">
                  <c:v>0</c:v>
                </c:pt>
                <c:pt idx="167">
                  <c:v>0.22548400000000002</c:v>
                </c:pt>
                <c:pt idx="168">
                  <c:v>0</c:v>
                </c:pt>
                <c:pt idx="169">
                  <c:v>0.22548400000000002</c:v>
                </c:pt>
                <c:pt idx="170">
                  <c:v>0</c:v>
                </c:pt>
                <c:pt idx="171">
                  <c:v>0.22548400000000002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0.22548400000000002</c:v>
                </c:pt>
                <c:pt idx="179">
                  <c:v>0.22548400000000002</c:v>
                </c:pt>
                <c:pt idx="180">
                  <c:v>0.22548400000000002</c:v>
                </c:pt>
                <c:pt idx="181">
                  <c:v>0.22548400000000002</c:v>
                </c:pt>
                <c:pt idx="182">
                  <c:v>0</c:v>
                </c:pt>
                <c:pt idx="183">
                  <c:v>0.22548400000000002</c:v>
                </c:pt>
                <c:pt idx="184">
                  <c:v>0.22548400000000002</c:v>
                </c:pt>
                <c:pt idx="185">
                  <c:v>0.22548400000000002</c:v>
                </c:pt>
                <c:pt idx="186">
                  <c:v>0.22548400000000002</c:v>
                </c:pt>
                <c:pt idx="187">
                  <c:v>0</c:v>
                </c:pt>
                <c:pt idx="188">
                  <c:v>0</c:v>
                </c:pt>
                <c:pt idx="189">
                  <c:v>0.22548400000000002</c:v>
                </c:pt>
                <c:pt idx="190">
                  <c:v>0.22548400000000002</c:v>
                </c:pt>
                <c:pt idx="191">
                  <c:v>0.22548400000000002</c:v>
                </c:pt>
                <c:pt idx="192">
                  <c:v>0.22548400000000002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0.22548400000000002</c:v>
                </c:pt>
                <c:pt idx="201">
                  <c:v>0</c:v>
                </c:pt>
                <c:pt idx="202">
                  <c:v>0.22548400000000002</c:v>
                </c:pt>
                <c:pt idx="203">
                  <c:v>0</c:v>
                </c:pt>
                <c:pt idx="204">
                  <c:v>0.22548400000000002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0.22548400000000002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0.22548400000000002</c:v>
                </c:pt>
                <c:pt idx="217">
                  <c:v>0.22548400000000002</c:v>
                </c:pt>
                <c:pt idx="218">
                  <c:v>0</c:v>
                </c:pt>
                <c:pt idx="219">
                  <c:v>0</c:v>
                </c:pt>
                <c:pt idx="220">
                  <c:v>0.22548400000000002</c:v>
                </c:pt>
                <c:pt idx="221">
                  <c:v>0.22548400000000002</c:v>
                </c:pt>
                <c:pt idx="222">
                  <c:v>0</c:v>
                </c:pt>
                <c:pt idx="223">
                  <c:v>0.22548400000000002</c:v>
                </c:pt>
                <c:pt idx="224">
                  <c:v>0.22548400000000002</c:v>
                </c:pt>
                <c:pt idx="225">
                  <c:v>0</c:v>
                </c:pt>
                <c:pt idx="226">
                  <c:v>-0.22548400000000002</c:v>
                </c:pt>
                <c:pt idx="227">
                  <c:v>0.22548400000000002</c:v>
                </c:pt>
                <c:pt idx="228">
                  <c:v>0</c:v>
                </c:pt>
                <c:pt idx="229">
                  <c:v>0</c:v>
                </c:pt>
                <c:pt idx="230">
                  <c:v>0.22548400000000002</c:v>
                </c:pt>
                <c:pt idx="231">
                  <c:v>0.22548400000000002</c:v>
                </c:pt>
                <c:pt idx="232">
                  <c:v>0.22548400000000002</c:v>
                </c:pt>
                <c:pt idx="233">
                  <c:v>0</c:v>
                </c:pt>
                <c:pt idx="234">
                  <c:v>0</c:v>
                </c:pt>
                <c:pt idx="235">
                  <c:v>0.22548400000000002</c:v>
                </c:pt>
                <c:pt idx="236">
                  <c:v>0.22548400000000002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0.22548400000000002</c:v>
                </c:pt>
                <c:pt idx="242">
                  <c:v>0.22548400000000002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0.22548400000000002</c:v>
                </c:pt>
                <c:pt idx="248">
                  <c:v>0</c:v>
                </c:pt>
                <c:pt idx="249">
                  <c:v>0</c:v>
                </c:pt>
                <c:pt idx="250">
                  <c:v>0.22548400000000002</c:v>
                </c:pt>
                <c:pt idx="251">
                  <c:v>0</c:v>
                </c:pt>
                <c:pt idx="252">
                  <c:v>0.22548400000000002</c:v>
                </c:pt>
                <c:pt idx="253">
                  <c:v>0</c:v>
                </c:pt>
                <c:pt idx="254">
                  <c:v>0</c:v>
                </c:pt>
                <c:pt idx="255">
                  <c:v>0.22548400000000002</c:v>
                </c:pt>
                <c:pt idx="256">
                  <c:v>0.22548400000000002</c:v>
                </c:pt>
                <c:pt idx="257">
                  <c:v>0.22548400000000002</c:v>
                </c:pt>
                <c:pt idx="258">
                  <c:v>0</c:v>
                </c:pt>
                <c:pt idx="259">
                  <c:v>0.22548400000000002</c:v>
                </c:pt>
                <c:pt idx="260">
                  <c:v>0.45096800000000004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0.22548400000000002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0.22548400000000002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0.22548400000000002</c:v>
                </c:pt>
                <c:pt idx="275">
                  <c:v>0.22548400000000002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0.22548400000000002</c:v>
                </c:pt>
                <c:pt idx="280">
                  <c:v>0.22548400000000002</c:v>
                </c:pt>
                <c:pt idx="281">
                  <c:v>0.22548400000000002</c:v>
                </c:pt>
                <c:pt idx="282">
                  <c:v>0</c:v>
                </c:pt>
                <c:pt idx="283">
                  <c:v>0.22548400000000002</c:v>
                </c:pt>
                <c:pt idx="284">
                  <c:v>0</c:v>
                </c:pt>
                <c:pt idx="285">
                  <c:v>0.22548400000000002</c:v>
                </c:pt>
                <c:pt idx="286">
                  <c:v>0</c:v>
                </c:pt>
                <c:pt idx="287">
                  <c:v>0.22548400000000002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0.22548400000000002</c:v>
                </c:pt>
                <c:pt idx="292">
                  <c:v>0</c:v>
                </c:pt>
                <c:pt idx="293">
                  <c:v>0.22548400000000002</c:v>
                </c:pt>
                <c:pt idx="294">
                  <c:v>0</c:v>
                </c:pt>
                <c:pt idx="295">
                  <c:v>-0.45096800000000004</c:v>
                </c:pt>
                <c:pt idx="296">
                  <c:v>-0.45096800000000004</c:v>
                </c:pt>
                <c:pt idx="297">
                  <c:v>-0.45096800000000004</c:v>
                </c:pt>
                <c:pt idx="298">
                  <c:v>-0.45096800000000004</c:v>
                </c:pt>
                <c:pt idx="299">
                  <c:v>-0.45096800000000004</c:v>
                </c:pt>
                <c:pt idx="300">
                  <c:v>-0.45096800000000004</c:v>
                </c:pt>
                <c:pt idx="301">
                  <c:v>-0.45096800000000004</c:v>
                </c:pt>
                <c:pt idx="302">
                  <c:v>-0.45096800000000004</c:v>
                </c:pt>
                <c:pt idx="303">
                  <c:v>-0.45096800000000004</c:v>
                </c:pt>
                <c:pt idx="304">
                  <c:v>-0.45096800000000004</c:v>
                </c:pt>
                <c:pt idx="305">
                  <c:v>-0.45096800000000004</c:v>
                </c:pt>
                <c:pt idx="306">
                  <c:v>-0.45096800000000004</c:v>
                </c:pt>
                <c:pt idx="307">
                  <c:v>-0.45096800000000004</c:v>
                </c:pt>
                <c:pt idx="308">
                  <c:v>-0.45096800000000004</c:v>
                </c:pt>
                <c:pt idx="309">
                  <c:v>-0.45096800000000004</c:v>
                </c:pt>
                <c:pt idx="310">
                  <c:v>-0.45096800000000004</c:v>
                </c:pt>
                <c:pt idx="311">
                  <c:v>-0.45096800000000004</c:v>
                </c:pt>
                <c:pt idx="312">
                  <c:v>-0.45096800000000004</c:v>
                </c:pt>
                <c:pt idx="313">
                  <c:v>-0.45096800000000004</c:v>
                </c:pt>
                <c:pt idx="314">
                  <c:v>-0.45096800000000004</c:v>
                </c:pt>
                <c:pt idx="315">
                  <c:v>-0.45096800000000004</c:v>
                </c:pt>
                <c:pt idx="316">
                  <c:v>-0.45096800000000004</c:v>
                </c:pt>
                <c:pt idx="317">
                  <c:v>-0.45096800000000004</c:v>
                </c:pt>
                <c:pt idx="318">
                  <c:v>-0.45096800000000004</c:v>
                </c:pt>
                <c:pt idx="319">
                  <c:v>-0.45096800000000004</c:v>
                </c:pt>
                <c:pt idx="320">
                  <c:v>-0.45096800000000004</c:v>
                </c:pt>
                <c:pt idx="321">
                  <c:v>-0.45096800000000004</c:v>
                </c:pt>
                <c:pt idx="322">
                  <c:v>-0.45096800000000004</c:v>
                </c:pt>
                <c:pt idx="323">
                  <c:v>-0.45096800000000004</c:v>
                </c:pt>
                <c:pt idx="324">
                  <c:v>-0.45096800000000004</c:v>
                </c:pt>
                <c:pt idx="325">
                  <c:v>-0.45096800000000004</c:v>
                </c:pt>
                <c:pt idx="326">
                  <c:v>-0.45096800000000004</c:v>
                </c:pt>
                <c:pt idx="327">
                  <c:v>-0.45096800000000004</c:v>
                </c:pt>
                <c:pt idx="328">
                  <c:v>-0.45096800000000004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81E-48F7-A453-FB625FBBE1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100863"/>
        <c:axId val="32103359"/>
      </c:scatterChart>
      <c:valAx>
        <c:axId val="967142416"/>
        <c:scaling>
          <c:orientation val="minMax"/>
          <c:max val="3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noProof="0" dirty="0"/>
                  <a:t>Time, 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7143664"/>
        <c:crosses val="autoZero"/>
        <c:crossBetween val="midCat"/>
      </c:valAx>
      <c:valAx>
        <c:axId val="96714366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noProof="0" dirty="0"/>
                  <a:t>Hydrogen release, </a:t>
                </a:r>
                <a:r>
                  <a:rPr lang="en-US" noProof="0" dirty="0" err="1"/>
                  <a:t>a.u</a:t>
                </a:r>
                <a:r>
                  <a:rPr lang="en-US" noProof="0" dirty="0"/>
                  <a:t>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7142416"/>
        <c:crosses val="autoZero"/>
        <c:crossBetween val="midCat"/>
      </c:valAx>
      <c:valAx>
        <c:axId val="32103359"/>
        <c:scaling>
          <c:orientation val="minMax"/>
          <c:max val="5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noProof="0" dirty="0" err="1"/>
                  <a:t>Tritiumrelease</a:t>
                </a:r>
                <a:r>
                  <a:rPr lang="en-US" noProof="0" dirty="0"/>
                  <a:t>, Bq/ss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00863"/>
        <c:crosses val="max"/>
        <c:crossBetween val="midCat"/>
      </c:valAx>
      <c:valAx>
        <c:axId val="321008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10335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1"/>
          <c:tx>
            <c:strRef>
              <c:f>'tritium_shifted time'!$E$1</c:f>
              <c:strCache>
                <c:ptCount val="1"/>
                <c:pt idx="0">
                  <c:v>T atoms·cm-2·s-1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sum!$A$2:$A$317</c:f>
              <c:numCache>
                <c:formatCode>General</c:formatCode>
                <c:ptCount val="316"/>
                <c:pt idx="0">
                  <c:v>0</c:v>
                </c:pt>
                <c:pt idx="1">
                  <c:v>60</c:v>
                </c:pt>
                <c:pt idx="2">
                  <c:v>120</c:v>
                </c:pt>
                <c:pt idx="3">
                  <c:v>180</c:v>
                </c:pt>
                <c:pt idx="4">
                  <c:v>240</c:v>
                </c:pt>
                <c:pt idx="5">
                  <c:v>300</c:v>
                </c:pt>
                <c:pt idx="6">
                  <c:v>360</c:v>
                </c:pt>
                <c:pt idx="7">
                  <c:v>420</c:v>
                </c:pt>
                <c:pt idx="8">
                  <c:v>480</c:v>
                </c:pt>
                <c:pt idx="9">
                  <c:v>540</c:v>
                </c:pt>
                <c:pt idx="10">
                  <c:v>600</c:v>
                </c:pt>
                <c:pt idx="11">
                  <c:v>660</c:v>
                </c:pt>
                <c:pt idx="12">
                  <c:v>720</c:v>
                </c:pt>
                <c:pt idx="13">
                  <c:v>780</c:v>
                </c:pt>
                <c:pt idx="14">
                  <c:v>840</c:v>
                </c:pt>
                <c:pt idx="15">
                  <c:v>900</c:v>
                </c:pt>
                <c:pt idx="16">
                  <c:v>960</c:v>
                </c:pt>
                <c:pt idx="17">
                  <c:v>1020</c:v>
                </c:pt>
                <c:pt idx="18">
                  <c:v>1080</c:v>
                </c:pt>
                <c:pt idx="19">
                  <c:v>1140</c:v>
                </c:pt>
                <c:pt idx="20">
                  <c:v>1200</c:v>
                </c:pt>
                <c:pt idx="21">
                  <c:v>1260</c:v>
                </c:pt>
                <c:pt idx="22">
                  <c:v>1320</c:v>
                </c:pt>
                <c:pt idx="23">
                  <c:v>1380</c:v>
                </c:pt>
                <c:pt idx="24">
                  <c:v>1440</c:v>
                </c:pt>
                <c:pt idx="25">
                  <c:v>1500</c:v>
                </c:pt>
                <c:pt idx="26">
                  <c:v>1560</c:v>
                </c:pt>
                <c:pt idx="27">
                  <c:v>1620</c:v>
                </c:pt>
                <c:pt idx="28">
                  <c:v>1680</c:v>
                </c:pt>
                <c:pt idx="29">
                  <c:v>1740</c:v>
                </c:pt>
                <c:pt idx="30">
                  <c:v>1800</c:v>
                </c:pt>
                <c:pt idx="31">
                  <c:v>1860</c:v>
                </c:pt>
                <c:pt idx="32">
                  <c:v>1920</c:v>
                </c:pt>
                <c:pt idx="33">
                  <c:v>1980</c:v>
                </c:pt>
                <c:pt idx="34">
                  <c:v>2040</c:v>
                </c:pt>
                <c:pt idx="35">
                  <c:v>2100</c:v>
                </c:pt>
                <c:pt idx="36">
                  <c:v>2160</c:v>
                </c:pt>
                <c:pt idx="37">
                  <c:v>2220</c:v>
                </c:pt>
                <c:pt idx="38">
                  <c:v>2280</c:v>
                </c:pt>
                <c:pt idx="39">
                  <c:v>2340</c:v>
                </c:pt>
                <c:pt idx="40">
                  <c:v>2400</c:v>
                </c:pt>
                <c:pt idx="41">
                  <c:v>2460</c:v>
                </c:pt>
                <c:pt idx="42">
                  <c:v>2520</c:v>
                </c:pt>
                <c:pt idx="43">
                  <c:v>2580</c:v>
                </c:pt>
                <c:pt idx="44">
                  <c:v>2640</c:v>
                </c:pt>
                <c:pt idx="45">
                  <c:v>2700</c:v>
                </c:pt>
                <c:pt idx="46">
                  <c:v>2760</c:v>
                </c:pt>
                <c:pt idx="47">
                  <c:v>2820</c:v>
                </c:pt>
                <c:pt idx="48">
                  <c:v>2880</c:v>
                </c:pt>
                <c:pt idx="49">
                  <c:v>2940</c:v>
                </c:pt>
                <c:pt idx="50">
                  <c:v>3000</c:v>
                </c:pt>
                <c:pt idx="51">
                  <c:v>3060</c:v>
                </c:pt>
                <c:pt idx="52">
                  <c:v>3120</c:v>
                </c:pt>
                <c:pt idx="53">
                  <c:v>3180</c:v>
                </c:pt>
                <c:pt idx="54">
                  <c:v>3240</c:v>
                </c:pt>
                <c:pt idx="55">
                  <c:v>3300</c:v>
                </c:pt>
                <c:pt idx="56">
                  <c:v>3360</c:v>
                </c:pt>
                <c:pt idx="57">
                  <c:v>3420</c:v>
                </c:pt>
                <c:pt idx="58">
                  <c:v>3480</c:v>
                </c:pt>
                <c:pt idx="59">
                  <c:v>3540</c:v>
                </c:pt>
                <c:pt idx="60">
                  <c:v>3600</c:v>
                </c:pt>
                <c:pt idx="61">
                  <c:v>3660</c:v>
                </c:pt>
                <c:pt idx="62">
                  <c:v>3720</c:v>
                </c:pt>
                <c:pt idx="63">
                  <c:v>3780</c:v>
                </c:pt>
                <c:pt idx="64">
                  <c:v>3840</c:v>
                </c:pt>
                <c:pt idx="65">
                  <c:v>3900</c:v>
                </c:pt>
                <c:pt idx="66">
                  <c:v>3960</c:v>
                </c:pt>
                <c:pt idx="67">
                  <c:v>4020</c:v>
                </c:pt>
                <c:pt idx="68">
                  <c:v>4080</c:v>
                </c:pt>
                <c:pt idx="69">
                  <c:v>4140</c:v>
                </c:pt>
                <c:pt idx="70">
                  <c:v>4200</c:v>
                </c:pt>
                <c:pt idx="71">
                  <c:v>4260</c:v>
                </c:pt>
                <c:pt idx="72">
                  <c:v>4320</c:v>
                </c:pt>
                <c:pt idx="73">
                  <c:v>4380</c:v>
                </c:pt>
                <c:pt idx="74">
                  <c:v>4440</c:v>
                </c:pt>
                <c:pt idx="75">
                  <c:v>4500</c:v>
                </c:pt>
                <c:pt idx="76">
                  <c:v>4560</c:v>
                </c:pt>
                <c:pt idx="77">
                  <c:v>4620</c:v>
                </c:pt>
                <c:pt idx="78">
                  <c:v>4680</c:v>
                </c:pt>
                <c:pt idx="79">
                  <c:v>4740</c:v>
                </c:pt>
                <c:pt idx="80">
                  <c:v>4800</c:v>
                </c:pt>
                <c:pt idx="81">
                  <c:v>4860</c:v>
                </c:pt>
                <c:pt idx="82">
                  <c:v>4920</c:v>
                </c:pt>
                <c:pt idx="83">
                  <c:v>4980</c:v>
                </c:pt>
                <c:pt idx="84">
                  <c:v>5040</c:v>
                </c:pt>
                <c:pt idx="85">
                  <c:v>5100</c:v>
                </c:pt>
                <c:pt idx="86">
                  <c:v>5160</c:v>
                </c:pt>
                <c:pt idx="87">
                  <c:v>5220</c:v>
                </c:pt>
                <c:pt idx="88">
                  <c:v>5280</c:v>
                </c:pt>
                <c:pt idx="89">
                  <c:v>5340</c:v>
                </c:pt>
                <c:pt idx="90">
                  <c:v>5400</c:v>
                </c:pt>
                <c:pt idx="91">
                  <c:v>5460</c:v>
                </c:pt>
                <c:pt idx="92">
                  <c:v>5520</c:v>
                </c:pt>
                <c:pt idx="93">
                  <c:v>5580</c:v>
                </c:pt>
                <c:pt idx="94">
                  <c:v>5640</c:v>
                </c:pt>
                <c:pt idx="95">
                  <c:v>5700</c:v>
                </c:pt>
                <c:pt idx="96">
                  <c:v>5760</c:v>
                </c:pt>
                <c:pt idx="97">
                  <c:v>5820</c:v>
                </c:pt>
                <c:pt idx="98">
                  <c:v>5880</c:v>
                </c:pt>
                <c:pt idx="99">
                  <c:v>5940</c:v>
                </c:pt>
                <c:pt idx="100">
                  <c:v>6000</c:v>
                </c:pt>
                <c:pt idx="101">
                  <c:v>6060</c:v>
                </c:pt>
                <c:pt idx="102">
                  <c:v>6120</c:v>
                </c:pt>
                <c:pt idx="103">
                  <c:v>6180</c:v>
                </c:pt>
                <c:pt idx="104">
                  <c:v>6240</c:v>
                </c:pt>
                <c:pt idx="105">
                  <c:v>6300</c:v>
                </c:pt>
                <c:pt idx="106">
                  <c:v>6360</c:v>
                </c:pt>
                <c:pt idx="107">
                  <c:v>6420</c:v>
                </c:pt>
                <c:pt idx="108">
                  <c:v>6480</c:v>
                </c:pt>
                <c:pt idx="109">
                  <c:v>6540</c:v>
                </c:pt>
                <c:pt idx="110">
                  <c:v>6600</c:v>
                </c:pt>
                <c:pt idx="111">
                  <c:v>6660</c:v>
                </c:pt>
                <c:pt idx="112">
                  <c:v>6720</c:v>
                </c:pt>
                <c:pt idx="113">
                  <c:v>6780</c:v>
                </c:pt>
                <c:pt idx="114">
                  <c:v>6840</c:v>
                </c:pt>
                <c:pt idx="115">
                  <c:v>6900</c:v>
                </c:pt>
                <c:pt idx="116">
                  <c:v>6960</c:v>
                </c:pt>
                <c:pt idx="117">
                  <c:v>7020</c:v>
                </c:pt>
                <c:pt idx="118">
                  <c:v>7080</c:v>
                </c:pt>
                <c:pt idx="119">
                  <c:v>7140</c:v>
                </c:pt>
                <c:pt idx="120">
                  <c:v>7200</c:v>
                </c:pt>
                <c:pt idx="121">
                  <c:v>7260</c:v>
                </c:pt>
                <c:pt idx="122">
                  <c:v>7320</c:v>
                </c:pt>
                <c:pt idx="123">
                  <c:v>7380</c:v>
                </c:pt>
                <c:pt idx="124">
                  <c:v>7440</c:v>
                </c:pt>
                <c:pt idx="125">
                  <c:v>7500</c:v>
                </c:pt>
                <c:pt idx="126">
                  <c:v>7560</c:v>
                </c:pt>
                <c:pt idx="127">
                  <c:v>7620</c:v>
                </c:pt>
                <c:pt idx="128">
                  <c:v>7680</c:v>
                </c:pt>
                <c:pt idx="129">
                  <c:v>7740</c:v>
                </c:pt>
                <c:pt idx="130">
                  <c:v>7800</c:v>
                </c:pt>
                <c:pt idx="131">
                  <c:v>7860</c:v>
                </c:pt>
              </c:numCache>
            </c:numRef>
          </c:xVal>
          <c:yVal>
            <c:numRef>
              <c:f>sum!$E$2:$E$317</c:f>
              <c:numCache>
                <c:formatCode>General</c:formatCode>
                <c:ptCount val="316"/>
                <c:pt idx="0">
                  <c:v>144897342.91071251</c:v>
                </c:pt>
                <c:pt idx="1">
                  <c:v>144897342.91071251</c:v>
                </c:pt>
                <c:pt idx="2">
                  <c:v>-122605444.00137198</c:v>
                </c:pt>
                <c:pt idx="3">
                  <c:v>-390108230.91345644</c:v>
                </c:pt>
                <c:pt idx="4">
                  <c:v>-122605444.00137198</c:v>
                </c:pt>
                <c:pt idx="5">
                  <c:v>144897342.91071251</c:v>
                </c:pt>
                <c:pt idx="6">
                  <c:v>-122605444.00137198</c:v>
                </c:pt>
                <c:pt idx="7">
                  <c:v>144897342.91071251</c:v>
                </c:pt>
                <c:pt idx="8">
                  <c:v>412400129.822797</c:v>
                </c:pt>
                <c:pt idx="9">
                  <c:v>412400129.822797</c:v>
                </c:pt>
                <c:pt idx="10">
                  <c:v>947405703.6469661</c:v>
                </c:pt>
                <c:pt idx="11">
                  <c:v>1214908490.5590506</c:v>
                </c:pt>
                <c:pt idx="12">
                  <c:v>412400129.822797</c:v>
                </c:pt>
                <c:pt idx="13">
                  <c:v>144897342.91071251</c:v>
                </c:pt>
                <c:pt idx="14">
                  <c:v>1214908490.5590506</c:v>
                </c:pt>
                <c:pt idx="15">
                  <c:v>1214908490.5590506</c:v>
                </c:pt>
                <c:pt idx="16">
                  <c:v>2017416851.2953038</c:v>
                </c:pt>
                <c:pt idx="17">
                  <c:v>1214908490.5590506</c:v>
                </c:pt>
                <c:pt idx="18">
                  <c:v>1749914064.3832197</c:v>
                </c:pt>
                <c:pt idx="19">
                  <c:v>2284919638.2073884</c:v>
                </c:pt>
                <c:pt idx="20">
                  <c:v>2819925212.0315576</c:v>
                </c:pt>
                <c:pt idx="21">
                  <c:v>3889936359.6798959</c:v>
                </c:pt>
                <c:pt idx="22">
                  <c:v>4424941933.5040646</c:v>
                </c:pt>
                <c:pt idx="23">
                  <c:v>5762455868.0644875</c:v>
                </c:pt>
                <c:pt idx="24">
                  <c:v>9239992097.9215851</c:v>
                </c:pt>
                <c:pt idx="25">
                  <c:v>11915019967.042429</c:v>
                </c:pt>
                <c:pt idx="26">
                  <c:v>12182522753.954514</c:v>
                </c:pt>
                <c:pt idx="27">
                  <c:v>12985031114.690767</c:v>
                </c:pt>
                <c:pt idx="28">
                  <c:v>11915019967.042429</c:v>
                </c:pt>
                <c:pt idx="29">
                  <c:v>9239992097.9215851</c:v>
                </c:pt>
                <c:pt idx="30">
                  <c:v>9239992097.9215851</c:v>
                </c:pt>
                <c:pt idx="31">
                  <c:v>7902478163.3611622</c:v>
                </c:pt>
                <c:pt idx="32">
                  <c:v>7367472589.5369949</c:v>
                </c:pt>
                <c:pt idx="33">
                  <c:v>6564964228.8007402</c:v>
                </c:pt>
                <c:pt idx="34">
                  <c:v>4692444720.4161491</c:v>
                </c:pt>
                <c:pt idx="35">
                  <c:v>4424941933.5040646</c:v>
                </c:pt>
                <c:pt idx="36">
                  <c:v>4157439146.59198</c:v>
                </c:pt>
                <c:pt idx="37">
                  <c:v>3354930785.8557267</c:v>
                </c:pt>
                <c:pt idx="38">
                  <c:v>3889936359.6798959</c:v>
                </c:pt>
                <c:pt idx="39">
                  <c:v>2819925212.0315576</c:v>
                </c:pt>
                <c:pt idx="40">
                  <c:v>2552422425.119473</c:v>
                </c:pt>
                <c:pt idx="41">
                  <c:v>2017416851.2953038</c:v>
                </c:pt>
                <c:pt idx="42">
                  <c:v>1749914064.3832197</c:v>
                </c:pt>
                <c:pt idx="43">
                  <c:v>2017416851.2953038</c:v>
                </c:pt>
                <c:pt idx="44">
                  <c:v>947405703.6469661</c:v>
                </c:pt>
                <c:pt idx="45">
                  <c:v>1482411277.4711349</c:v>
                </c:pt>
                <c:pt idx="46">
                  <c:v>1214908490.5590506</c:v>
                </c:pt>
                <c:pt idx="47">
                  <c:v>1482411277.4711349</c:v>
                </c:pt>
                <c:pt idx="48">
                  <c:v>1482411277.4711349</c:v>
                </c:pt>
                <c:pt idx="49">
                  <c:v>412400129.822797</c:v>
                </c:pt>
                <c:pt idx="50">
                  <c:v>679902916.73488152</c:v>
                </c:pt>
                <c:pt idx="51">
                  <c:v>412400129.822797</c:v>
                </c:pt>
                <c:pt idx="52">
                  <c:v>412400129.822797</c:v>
                </c:pt>
                <c:pt idx="53">
                  <c:v>412400129.822797</c:v>
                </c:pt>
                <c:pt idx="54">
                  <c:v>412400129.822797</c:v>
                </c:pt>
                <c:pt idx="55">
                  <c:v>679902916.73488152</c:v>
                </c:pt>
                <c:pt idx="56">
                  <c:v>412400129.822797</c:v>
                </c:pt>
                <c:pt idx="57">
                  <c:v>412400129.822797</c:v>
                </c:pt>
                <c:pt idx="58">
                  <c:v>144897342.91071251</c:v>
                </c:pt>
                <c:pt idx="59">
                  <c:v>-122605444.00137198</c:v>
                </c:pt>
                <c:pt idx="60">
                  <c:v>144897342.91071251</c:v>
                </c:pt>
                <c:pt idx="61">
                  <c:v>144897342.91071251</c:v>
                </c:pt>
                <c:pt idx="62">
                  <c:v>144897342.91071251</c:v>
                </c:pt>
                <c:pt idx="63">
                  <c:v>-122605444.00137198</c:v>
                </c:pt>
                <c:pt idx="64">
                  <c:v>412400129.822797</c:v>
                </c:pt>
                <c:pt idx="65">
                  <c:v>144897342.91071251</c:v>
                </c:pt>
                <c:pt idx="66">
                  <c:v>144897342.91071251</c:v>
                </c:pt>
                <c:pt idx="67">
                  <c:v>144897342.91071251</c:v>
                </c:pt>
                <c:pt idx="68">
                  <c:v>144897342.91071251</c:v>
                </c:pt>
                <c:pt idx="69">
                  <c:v>144897342.91071251</c:v>
                </c:pt>
                <c:pt idx="70">
                  <c:v>144897342.91071251</c:v>
                </c:pt>
                <c:pt idx="71">
                  <c:v>144897342.91071251</c:v>
                </c:pt>
                <c:pt idx="72">
                  <c:v>412400129.822797</c:v>
                </c:pt>
                <c:pt idx="73">
                  <c:v>144897342.91071251</c:v>
                </c:pt>
                <c:pt idx="74">
                  <c:v>144897342.91071251</c:v>
                </c:pt>
                <c:pt idx="75">
                  <c:v>144897342.91071251</c:v>
                </c:pt>
                <c:pt idx="76">
                  <c:v>144897342.91071251</c:v>
                </c:pt>
                <c:pt idx="77">
                  <c:v>-122605444.00137198</c:v>
                </c:pt>
                <c:pt idx="78">
                  <c:v>144897342.91071251</c:v>
                </c:pt>
                <c:pt idx="79">
                  <c:v>144897342.91071251</c:v>
                </c:pt>
                <c:pt idx="80">
                  <c:v>144897342.91071251</c:v>
                </c:pt>
                <c:pt idx="81">
                  <c:v>-122605444.00137198</c:v>
                </c:pt>
                <c:pt idx="82">
                  <c:v>144897342.91071251</c:v>
                </c:pt>
                <c:pt idx="83">
                  <c:v>-122605444.00137198</c:v>
                </c:pt>
                <c:pt idx="84">
                  <c:v>-390108230.91345644</c:v>
                </c:pt>
                <c:pt idx="85">
                  <c:v>144897342.91071251</c:v>
                </c:pt>
                <c:pt idx="86">
                  <c:v>144897342.91071251</c:v>
                </c:pt>
                <c:pt idx="87">
                  <c:v>-122605444.00137198</c:v>
                </c:pt>
                <c:pt idx="88">
                  <c:v>412400129.822797</c:v>
                </c:pt>
                <c:pt idx="89">
                  <c:v>144897342.91071251</c:v>
                </c:pt>
                <c:pt idx="90">
                  <c:v>-122605444.00137198</c:v>
                </c:pt>
                <c:pt idx="91">
                  <c:v>144897342.91071251</c:v>
                </c:pt>
                <c:pt idx="92">
                  <c:v>144897342.91071251</c:v>
                </c:pt>
                <c:pt idx="93">
                  <c:v>144897342.91071251</c:v>
                </c:pt>
                <c:pt idx="94">
                  <c:v>412400129.822797</c:v>
                </c:pt>
                <c:pt idx="95">
                  <c:v>-122605444.00137198</c:v>
                </c:pt>
                <c:pt idx="96">
                  <c:v>-122605444.00137198</c:v>
                </c:pt>
                <c:pt idx="97">
                  <c:v>-122605444.00137198</c:v>
                </c:pt>
                <c:pt idx="98">
                  <c:v>144897342.91071251</c:v>
                </c:pt>
                <c:pt idx="99">
                  <c:v>-122605444.00137198</c:v>
                </c:pt>
                <c:pt idx="100">
                  <c:v>412400129.822797</c:v>
                </c:pt>
                <c:pt idx="101">
                  <c:v>144897342.91071251</c:v>
                </c:pt>
                <c:pt idx="102">
                  <c:v>-122605444.00137198</c:v>
                </c:pt>
                <c:pt idx="103">
                  <c:v>412400129.822797</c:v>
                </c:pt>
                <c:pt idx="104">
                  <c:v>144897342.91071251</c:v>
                </c:pt>
                <c:pt idx="105">
                  <c:v>-122605444.00137198</c:v>
                </c:pt>
                <c:pt idx="106">
                  <c:v>-122605444.00137198</c:v>
                </c:pt>
                <c:pt idx="107">
                  <c:v>144897342.91071251</c:v>
                </c:pt>
                <c:pt idx="108">
                  <c:v>-122605444.00137198</c:v>
                </c:pt>
                <c:pt idx="109">
                  <c:v>144897342.91071251</c:v>
                </c:pt>
                <c:pt idx="110">
                  <c:v>144897342.91071251</c:v>
                </c:pt>
                <c:pt idx="111">
                  <c:v>144897342.91071251</c:v>
                </c:pt>
                <c:pt idx="112">
                  <c:v>-122605444.00137198</c:v>
                </c:pt>
                <c:pt idx="113">
                  <c:v>144897342.91071251</c:v>
                </c:pt>
                <c:pt idx="114">
                  <c:v>144897342.91071251</c:v>
                </c:pt>
                <c:pt idx="115">
                  <c:v>144897342.91071251</c:v>
                </c:pt>
                <c:pt idx="116">
                  <c:v>-122605444.00137198</c:v>
                </c:pt>
                <c:pt idx="117">
                  <c:v>-122605444.00137198</c:v>
                </c:pt>
                <c:pt idx="118">
                  <c:v>144897342.91071251</c:v>
                </c:pt>
                <c:pt idx="119">
                  <c:v>144897342.91071251</c:v>
                </c:pt>
                <c:pt idx="120">
                  <c:v>-122605444.00137198</c:v>
                </c:pt>
                <c:pt idx="121">
                  <c:v>-122605444.00137198</c:v>
                </c:pt>
                <c:pt idx="122">
                  <c:v>144897342.91071251</c:v>
                </c:pt>
                <c:pt idx="123">
                  <c:v>-122605444.00137198</c:v>
                </c:pt>
                <c:pt idx="124">
                  <c:v>144897342.91071251</c:v>
                </c:pt>
                <c:pt idx="125">
                  <c:v>412400129.822797</c:v>
                </c:pt>
                <c:pt idx="126">
                  <c:v>412400129.822797</c:v>
                </c:pt>
                <c:pt idx="127">
                  <c:v>-122605444.00137198</c:v>
                </c:pt>
                <c:pt idx="128">
                  <c:v>-390108230.91345644</c:v>
                </c:pt>
                <c:pt idx="129">
                  <c:v>-122605444.00137198</c:v>
                </c:pt>
                <c:pt idx="130">
                  <c:v>144897342.91071251</c:v>
                </c:pt>
                <c:pt idx="131">
                  <c:v>-122605444.00137198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E34-445B-A3D0-BF7CB5AB85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0470016"/>
        <c:axId val="692927152"/>
      </c:scatterChart>
      <c:scatterChart>
        <c:scatterStyle val="smoothMarker"/>
        <c:varyColors val="0"/>
        <c:ser>
          <c:idx val="0"/>
          <c:order val="0"/>
          <c:tx>
            <c:strRef>
              <c:f>sum!$D$1</c:f>
              <c:strCache>
                <c:ptCount val="1"/>
                <c:pt idx="0">
                  <c:v>Temperature, K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sum!$A$2:$A$317</c:f>
              <c:numCache>
                <c:formatCode>General</c:formatCode>
                <c:ptCount val="316"/>
                <c:pt idx="0">
                  <c:v>0</c:v>
                </c:pt>
                <c:pt idx="1">
                  <c:v>60</c:v>
                </c:pt>
                <c:pt idx="2">
                  <c:v>120</c:v>
                </c:pt>
                <c:pt idx="3">
                  <c:v>180</c:v>
                </c:pt>
                <c:pt idx="4">
                  <c:v>240</c:v>
                </c:pt>
                <c:pt idx="5">
                  <c:v>300</c:v>
                </c:pt>
                <c:pt idx="6">
                  <c:v>360</c:v>
                </c:pt>
                <c:pt idx="7">
                  <c:v>420</c:v>
                </c:pt>
                <c:pt idx="8">
                  <c:v>480</c:v>
                </c:pt>
                <c:pt idx="9">
                  <c:v>540</c:v>
                </c:pt>
                <c:pt idx="10">
                  <c:v>600</c:v>
                </c:pt>
                <c:pt idx="11">
                  <c:v>660</c:v>
                </c:pt>
                <c:pt idx="12">
                  <c:v>720</c:v>
                </c:pt>
                <c:pt idx="13">
                  <c:v>780</c:v>
                </c:pt>
                <c:pt idx="14">
                  <c:v>840</c:v>
                </c:pt>
                <c:pt idx="15">
                  <c:v>900</c:v>
                </c:pt>
                <c:pt idx="16">
                  <c:v>960</c:v>
                </c:pt>
                <c:pt idx="17">
                  <c:v>1020</c:v>
                </c:pt>
                <c:pt idx="18">
                  <c:v>1080</c:v>
                </c:pt>
                <c:pt idx="19">
                  <c:v>1140</c:v>
                </c:pt>
                <c:pt idx="20">
                  <c:v>1200</c:v>
                </c:pt>
                <c:pt idx="21">
                  <c:v>1260</c:v>
                </c:pt>
                <c:pt idx="22">
                  <c:v>1320</c:v>
                </c:pt>
                <c:pt idx="23">
                  <c:v>1380</c:v>
                </c:pt>
                <c:pt idx="24">
                  <c:v>1440</c:v>
                </c:pt>
                <c:pt idx="25">
                  <c:v>1500</c:v>
                </c:pt>
                <c:pt idx="26">
                  <c:v>1560</c:v>
                </c:pt>
                <c:pt idx="27">
                  <c:v>1620</c:v>
                </c:pt>
                <c:pt idx="28">
                  <c:v>1680</c:v>
                </c:pt>
                <c:pt idx="29">
                  <c:v>1740</c:v>
                </c:pt>
                <c:pt idx="30">
                  <c:v>1800</c:v>
                </c:pt>
                <c:pt idx="31">
                  <c:v>1860</c:v>
                </c:pt>
                <c:pt idx="32">
                  <c:v>1920</c:v>
                </c:pt>
                <c:pt idx="33">
                  <c:v>1980</c:v>
                </c:pt>
                <c:pt idx="34">
                  <c:v>2040</c:v>
                </c:pt>
                <c:pt idx="35">
                  <c:v>2100</c:v>
                </c:pt>
                <c:pt idx="36">
                  <c:v>2160</c:v>
                </c:pt>
                <c:pt idx="37">
                  <c:v>2220</c:v>
                </c:pt>
                <c:pt idx="38">
                  <c:v>2280</c:v>
                </c:pt>
                <c:pt idx="39">
                  <c:v>2340</c:v>
                </c:pt>
                <c:pt idx="40">
                  <c:v>2400</c:v>
                </c:pt>
                <c:pt idx="41">
                  <c:v>2460</c:v>
                </c:pt>
                <c:pt idx="42">
                  <c:v>2520</c:v>
                </c:pt>
                <c:pt idx="43">
                  <c:v>2580</c:v>
                </c:pt>
                <c:pt idx="44">
                  <c:v>2640</c:v>
                </c:pt>
                <c:pt idx="45">
                  <c:v>2700</c:v>
                </c:pt>
                <c:pt idx="46">
                  <c:v>2760</c:v>
                </c:pt>
                <c:pt idx="47">
                  <c:v>2820</c:v>
                </c:pt>
                <c:pt idx="48">
                  <c:v>2880</c:v>
                </c:pt>
                <c:pt idx="49">
                  <c:v>2940</c:v>
                </c:pt>
                <c:pt idx="50">
                  <c:v>3000</c:v>
                </c:pt>
                <c:pt idx="51">
                  <c:v>3060</c:v>
                </c:pt>
                <c:pt idx="52">
                  <c:v>3120</c:v>
                </c:pt>
                <c:pt idx="53">
                  <c:v>3180</c:v>
                </c:pt>
                <c:pt idx="54">
                  <c:v>3240</c:v>
                </c:pt>
                <c:pt idx="55">
                  <c:v>3300</c:v>
                </c:pt>
                <c:pt idx="56">
                  <c:v>3360</c:v>
                </c:pt>
                <c:pt idx="57">
                  <c:v>3420</c:v>
                </c:pt>
                <c:pt idx="58">
                  <c:v>3480</c:v>
                </c:pt>
                <c:pt idx="59">
                  <c:v>3540</c:v>
                </c:pt>
                <c:pt idx="60">
                  <c:v>3600</c:v>
                </c:pt>
                <c:pt idx="61">
                  <c:v>3660</c:v>
                </c:pt>
                <c:pt idx="62">
                  <c:v>3720</c:v>
                </c:pt>
                <c:pt idx="63">
                  <c:v>3780</c:v>
                </c:pt>
                <c:pt idx="64">
                  <c:v>3840</c:v>
                </c:pt>
                <c:pt idx="65">
                  <c:v>3900</c:v>
                </c:pt>
                <c:pt idx="66">
                  <c:v>3960</c:v>
                </c:pt>
                <c:pt idx="67">
                  <c:v>4020</c:v>
                </c:pt>
                <c:pt idx="68">
                  <c:v>4080</c:v>
                </c:pt>
                <c:pt idx="69">
                  <c:v>4140</c:v>
                </c:pt>
                <c:pt idx="70">
                  <c:v>4200</c:v>
                </c:pt>
                <c:pt idx="71">
                  <c:v>4260</c:v>
                </c:pt>
                <c:pt idx="72">
                  <c:v>4320</c:v>
                </c:pt>
                <c:pt idx="73">
                  <c:v>4380</c:v>
                </c:pt>
                <c:pt idx="74">
                  <c:v>4440</c:v>
                </c:pt>
                <c:pt idx="75">
                  <c:v>4500</c:v>
                </c:pt>
                <c:pt idx="76">
                  <c:v>4560</c:v>
                </c:pt>
                <c:pt idx="77">
                  <c:v>4620</c:v>
                </c:pt>
                <c:pt idx="78">
                  <c:v>4680</c:v>
                </c:pt>
                <c:pt idx="79">
                  <c:v>4740</c:v>
                </c:pt>
                <c:pt idx="80">
                  <c:v>4800</c:v>
                </c:pt>
                <c:pt idx="81">
                  <c:v>4860</c:v>
                </c:pt>
                <c:pt idx="82">
                  <c:v>4920</c:v>
                </c:pt>
                <c:pt idx="83">
                  <c:v>4980</c:v>
                </c:pt>
                <c:pt idx="84">
                  <c:v>5040</c:v>
                </c:pt>
                <c:pt idx="85">
                  <c:v>5100</c:v>
                </c:pt>
                <c:pt idx="86">
                  <c:v>5160</c:v>
                </c:pt>
                <c:pt idx="87">
                  <c:v>5220</c:v>
                </c:pt>
                <c:pt idx="88">
                  <c:v>5280</c:v>
                </c:pt>
                <c:pt idx="89">
                  <c:v>5340</c:v>
                </c:pt>
                <c:pt idx="90">
                  <c:v>5400</c:v>
                </c:pt>
                <c:pt idx="91">
                  <c:v>5460</c:v>
                </c:pt>
                <c:pt idx="92">
                  <c:v>5520</c:v>
                </c:pt>
                <c:pt idx="93">
                  <c:v>5580</c:v>
                </c:pt>
                <c:pt idx="94">
                  <c:v>5640</c:v>
                </c:pt>
                <c:pt idx="95">
                  <c:v>5700</c:v>
                </c:pt>
                <c:pt idx="96">
                  <c:v>5760</c:v>
                </c:pt>
                <c:pt idx="97">
                  <c:v>5820</c:v>
                </c:pt>
                <c:pt idx="98">
                  <c:v>5880</c:v>
                </c:pt>
                <c:pt idx="99">
                  <c:v>5940</c:v>
                </c:pt>
                <c:pt idx="100">
                  <c:v>6000</c:v>
                </c:pt>
                <c:pt idx="101">
                  <c:v>6060</c:v>
                </c:pt>
                <c:pt idx="102">
                  <c:v>6120</c:v>
                </c:pt>
                <c:pt idx="103">
                  <c:v>6180</c:v>
                </c:pt>
                <c:pt idx="104">
                  <c:v>6240</c:v>
                </c:pt>
                <c:pt idx="105">
                  <c:v>6300</c:v>
                </c:pt>
                <c:pt idx="106">
                  <c:v>6360</c:v>
                </c:pt>
                <c:pt idx="107">
                  <c:v>6420</c:v>
                </c:pt>
                <c:pt idx="108">
                  <c:v>6480</c:v>
                </c:pt>
                <c:pt idx="109">
                  <c:v>6540</c:v>
                </c:pt>
                <c:pt idx="110">
                  <c:v>6600</c:v>
                </c:pt>
                <c:pt idx="111">
                  <c:v>6660</c:v>
                </c:pt>
                <c:pt idx="112">
                  <c:v>6720</c:v>
                </c:pt>
                <c:pt idx="113">
                  <c:v>6780</c:v>
                </c:pt>
                <c:pt idx="114">
                  <c:v>6840</c:v>
                </c:pt>
                <c:pt idx="115">
                  <c:v>6900</c:v>
                </c:pt>
                <c:pt idx="116">
                  <c:v>6960</c:v>
                </c:pt>
                <c:pt idx="117">
                  <c:v>7020</c:v>
                </c:pt>
                <c:pt idx="118">
                  <c:v>7080</c:v>
                </c:pt>
                <c:pt idx="119">
                  <c:v>7140</c:v>
                </c:pt>
                <c:pt idx="120">
                  <c:v>7200</c:v>
                </c:pt>
                <c:pt idx="121">
                  <c:v>7260</c:v>
                </c:pt>
                <c:pt idx="122">
                  <c:v>7320</c:v>
                </c:pt>
                <c:pt idx="123">
                  <c:v>7380</c:v>
                </c:pt>
                <c:pt idx="124">
                  <c:v>7440</c:v>
                </c:pt>
                <c:pt idx="125">
                  <c:v>7500</c:v>
                </c:pt>
                <c:pt idx="126">
                  <c:v>7560</c:v>
                </c:pt>
                <c:pt idx="127">
                  <c:v>7620</c:v>
                </c:pt>
                <c:pt idx="128">
                  <c:v>7680</c:v>
                </c:pt>
                <c:pt idx="129">
                  <c:v>7740</c:v>
                </c:pt>
                <c:pt idx="130">
                  <c:v>7800</c:v>
                </c:pt>
                <c:pt idx="131">
                  <c:v>7860</c:v>
                </c:pt>
              </c:numCache>
            </c:numRef>
          </c:xVal>
          <c:yVal>
            <c:numRef>
              <c:f>sum!$D$2:$D$317</c:f>
              <c:numCache>
                <c:formatCode>General</c:formatCode>
                <c:ptCount val="316"/>
                <c:pt idx="0">
                  <c:v>301.14999999999998</c:v>
                </c:pt>
                <c:pt idx="1">
                  <c:v>327.14999999999998</c:v>
                </c:pt>
                <c:pt idx="2">
                  <c:v>351.15</c:v>
                </c:pt>
                <c:pt idx="3">
                  <c:v>372.15</c:v>
                </c:pt>
                <c:pt idx="4">
                  <c:v>393.15</c:v>
                </c:pt>
                <c:pt idx="5">
                  <c:v>413.15</c:v>
                </c:pt>
                <c:pt idx="6">
                  <c:v>433.15</c:v>
                </c:pt>
                <c:pt idx="7">
                  <c:v>453.15</c:v>
                </c:pt>
                <c:pt idx="8">
                  <c:v>473.15</c:v>
                </c:pt>
                <c:pt idx="9">
                  <c:v>493.15</c:v>
                </c:pt>
                <c:pt idx="10">
                  <c:v>513.15</c:v>
                </c:pt>
                <c:pt idx="11">
                  <c:v>533.15</c:v>
                </c:pt>
                <c:pt idx="12">
                  <c:v>553.15</c:v>
                </c:pt>
                <c:pt idx="13">
                  <c:v>573.15</c:v>
                </c:pt>
                <c:pt idx="14">
                  <c:v>593.15</c:v>
                </c:pt>
                <c:pt idx="15">
                  <c:v>613.15</c:v>
                </c:pt>
                <c:pt idx="16">
                  <c:v>633.15</c:v>
                </c:pt>
                <c:pt idx="17">
                  <c:v>653.15</c:v>
                </c:pt>
                <c:pt idx="18">
                  <c:v>673.15</c:v>
                </c:pt>
                <c:pt idx="19">
                  <c:v>693.15</c:v>
                </c:pt>
                <c:pt idx="20">
                  <c:v>713.15</c:v>
                </c:pt>
                <c:pt idx="21">
                  <c:v>733.15</c:v>
                </c:pt>
                <c:pt idx="22">
                  <c:v>753.15</c:v>
                </c:pt>
                <c:pt idx="23">
                  <c:v>772.15</c:v>
                </c:pt>
                <c:pt idx="24">
                  <c:v>792.15</c:v>
                </c:pt>
                <c:pt idx="25">
                  <c:v>813.15</c:v>
                </c:pt>
                <c:pt idx="26">
                  <c:v>832.15</c:v>
                </c:pt>
                <c:pt idx="27">
                  <c:v>852.15</c:v>
                </c:pt>
                <c:pt idx="28">
                  <c:v>872.15</c:v>
                </c:pt>
                <c:pt idx="29">
                  <c:v>892.15</c:v>
                </c:pt>
                <c:pt idx="30">
                  <c:v>912.15</c:v>
                </c:pt>
                <c:pt idx="31">
                  <c:v>932.15</c:v>
                </c:pt>
                <c:pt idx="32">
                  <c:v>952.15</c:v>
                </c:pt>
                <c:pt idx="33">
                  <c:v>972.15</c:v>
                </c:pt>
                <c:pt idx="34">
                  <c:v>992.15</c:v>
                </c:pt>
                <c:pt idx="35">
                  <c:v>1012.15</c:v>
                </c:pt>
                <c:pt idx="36">
                  <c:v>1032.1500000000001</c:v>
                </c:pt>
                <c:pt idx="37">
                  <c:v>1053.1500000000001</c:v>
                </c:pt>
                <c:pt idx="38">
                  <c:v>1072.1500000000001</c:v>
                </c:pt>
                <c:pt idx="39">
                  <c:v>1093.1500000000001</c:v>
                </c:pt>
                <c:pt idx="40">
                  <c:v>1113.1500000000001</c:v>
                </c:pt>
                <c:pt idx="41">
                  <c:v>1132.1500000000001</c:v>
                </c:pt>
                <c:pt idx="42">
                  <c:v>1151.1500000000001</c:v>
                </c:pt>
                <c:pt idx="43">
                  <c:v>1170.1500000000001</c:v>
                </c:pt>
                <c:pt idx="44">
                  <c:v>1187.1500000000001</c:v>
                </c:pt>
                <c:pt idx="45">
                  <c:v>1203.1500000000001</c:v>
                </c:pt>
                <c:pt idx="46">
                  <c:v>1219.1500000000001</c:v>
                </c:pt>
                <c:pt idx="47">
                  <c:v>1234.1500000000001</c:v>
                </c:pt>
                <c:pt idx="48">
                  <c:v>1248.1500000000001</c:v>
                </c:pt>
                <c:pt idx="49">
                  <c:v>1262.1500000000001</c:v>
                </c:pt>
                <c:pt idx="50">
                  <c:v>1275.1500000000001</c:v>
                </c:pt>
                <c:pt idx="51">
                  <c:v>1288.1500000000001</c:v>
                </c:pt>
                <c:pt idx="52">
                  <c:v>1300.1500000000001</c:v>
                </c:pt>
                <c:pt idx="53">
                  <c:v>1312.15</c:v>
                </c:pt>
                <c:pt idx="54">
                  <c:v>1323.15</c:v>
                </c:pt>
                <c:pt idx="55">
                  <c:v>1334.15</c:v>
                </c:pt>
                <c:pt idx="56">
                  <c:v>1345.15</c:v>
                </c:pt>
                <c:pt idx="57">
                  <c:v>1355.15</c:v>
                </c:pt>
                <c:pt idx="58">
                  <c:v>1366.15</c:v>
                </c:pt>
                <c:pt idx="59">
                  <c:v>1374.15</c:v>
                </c:pt>
                <c:pt idx="60">
                  <c:v>1373.15</c:v>
                </c:pt>
                <c:pt idx="61">
                  <c:v>1373.15</c:v>
                </c:pt>
                <c:pt idx="62">
                  <c:v>1373.15</c:v>
                </c:pt>
                <c:pt idx="63">
                  <c:v>1373.15</c:v>
                </c:pt>
                <c:pt idx="64">
                  <c:v>1373.15</c:v>
                </c:pt>
                <c:pt idx="65">
                  <c:v>1373.15</c:v>
                </c:pt>
                <c:pt idx="66">
                  <c:v>1373.15</c:v>
                </c:pt>
                <c:pt idx="67">
                  <c:v>1373.15</c:v>
                </c:pt>
                <c:pt idx="68">
                  <c:v>1373.15</c:v>
                </c:pt>
                <c:pt idx="69">
                  <c:v>1373.15</c:v>
                </c:pt>
                <c:pt idx="70">
                  <c:v>1373.15</c:v>
                </c:pt>
                <c:pt idx="71">
                  <c:v>1373.15</c:v>
                </c:pt>
                <c:pt idx="72">
                  <c:v>1373.15</c:v>
                </c:pt>
                <c:pt idx="73">
                  <c:v>1373.15</c:v>
                </c:pt>
                <c:pt idx="74">
                  <c:v>1373.15</c:v>
                </c:pt>
                <c:pt idx="75">
                  <c:v>1373.15</c:v>
                </c:pt>
                <c:pt idx="76">
                  <c:v>1373.15</c:v>
                </c:pt>
                <c:pt idx="77">
                  <c:v>1373.15</c:v>
                </c:pt>
                <c:pt idx="78">
                  <c:v>1373.15</c:v>
                </c:pt>
                <c:pt idx="79">
                  <c:v>1373.15</c:v>
                </c:pt>
                <c:pt idx="80">
                  <c:v>1373.15</c:v>
                </c:pt>
                <c:pt idx="81">
                  <c:v>1373.15</c:v>
                </c:pt>
                <c:pt idx="82">
                  <c:v>1373.15</c:v>
                </c:pt>
                <c:pt idx="83">
                  <c:v>1373.15</c:v>
                </c:pt>
                <c:pt idx="84">
                  <c:v>1373.15</c:v>
                </c:pt>
                <c:pt idx="85">
                  <c:v>1373.15</c:v>
                </c:pt>
                <c:pt idx="86">
                  <c:v>1373.15</c:v>
                </c:pt>
                <c:pt idx="87">
                  <c:v>1373.15</c:v>
                </c:pt>
                <c:pt idx="88">
                  <c:v>1373.15</c:v>
                </c:pt>
                <c:pt idx="89">
                  <c:v>1373.15</c:v>
                </c:pt>
                <c:pt idx="90">
                  <c:v>1373.15</c:v>
                </c:pt>
                <c:pt idx="91">
                  <c:v>1373.15</c:v>
                </c:pt>
                <c:pt idx="92">
                  <c:v>1373.15</c:v>
                </c:pt>
                <c:pt idx="93">
                  <c:v>1373.15</c:v>
                </c:pt>
                <c:pt idx="94">
                  <c:v>1373.15</c:v>
                </c:pt>
                <c:pt idx="95">
                  <c:v>1373.15</c:v>
                </c:pt>
                <c:pt idx="96">
                  <c:v>1373.15</c:v>
                </c:pt>
                <c:pt idx="97">
                  <c:v>1373.15</c:v>
                </c:pt>
                <c:pt idx="98">
                  <c:v>1373.15</c:v>
                </c:pt>
                <c:pt idx="99">
                  <c:v>1373.15</c:v>
                </c:pt>
                <c:pt idx="100">
                  <c:v>1373.15</c:v>
                </c:pt>
                <c:pt idx="101">
                  <c:v>1373.15</c:v>
                </c:pt>
                <c:pt idx="102">
                  <c:v>1373.15</c:v>
                </c:pt>
                <c:pt idx="103">
                  <c:v>1373.15</c:v>
                </c:pt>
                <c:pt idx="104">
                  <c:v>1373.15</c:v>
                </c:pt>
                <c:pt idx="105">
                  <c:v>1373.15</c:v>
                </c:pt>
                <c:pt idx="106">
                  <c:v>1373.15</c:v>
                </c:pt>
                <c:pt idx="107">
                  <c:v>1373.15</c:v>
                </c:pt>
                <c:pt idx="108">
                  <c:v>1373.15</c:v>
                </c:pt>
                <c:pt idx="109">
                  <c:v>1373.15</c:v>
                </c:pt>
                <c:pt idx="110">
                  <c:v>1373.15</c:v>
                </c:pt>
                <c:pt idx="111">
                  <c:v>1373.15</c:v>
                </c:pt>
                <c:pt idx="112">
                  <c:v>1373.15</c:v>
                </c:pt>
                <c:pt idx="113">
                  <c:v>1373.15</c:v>
                </c:pt>
                <c:pt idx="114">
                  <c:v>1373.15</c:v>
                </c:pt>
                <c:pt idx="115">
                  <c:v>1373.15</c:v>
                </c:pt>
                <c:pt idx="116">
                  <c:v>1373.15</c:v>
                </c:pt>
                <c:pt idx="117">
                  <c:v>1373.15</c:v>
                </c:pt>
                <c:pt idx="118">
                  <c:v>1373.15</c:v>
                </c:pt>
                <c:pt idx="119">
                  <c:v>1373.15</c:v>
                </c:pt>
                <c:pt idx="120">
                  <c:v>1373.15</c:v>
                </c:pt>
                <c:pt idx="121">
                  <c:v>1373.15</c:v>
                </c:pt>
                <c:pt idx="122">
                  <c:v>1373.15</c:v>
                </c:pt>
                <c:pt idx="123">
                  <c:v>1373.15</c:v>
                </c:pt>
                <c:pt idx="124">
                  <c:v>1373.15</c:v>
                </c:pt>
                <c:pt idx="125">
                  <c:v>1373.15</c:v>
                </c:pt>
                <c:pt idx="126">
                  <c:v>1373.15</c:v>
                </c:pt>
                <c:pt idx="127">
                  <c:v>1373.15</c:v>
                </c:pt>
                <c:pt idx="128">
                  <c:v>1373.15</c:v>
                </c:pt>
                <c:pt idx="129">
                  <c:v>1373.15</c:v>
                </c:pt>
                <c:pt idx="130">
                  <c:v>1373.15</c:v>
                </c:pt>
                <c:pt idx="131">
                  <c:v>1373.15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E34-445B-A3D0-BF7CB5AB85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6101072"/>
        <c:axId val="836103568"/>
      </c:scatterChart>
      <c:valAx>
        <c:axId val="980470016"/>
        <c:scaling>
          <c:orientation val="minMax"/>
          <c:max val="6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noProof="0" dirty="0"/>
                  <a:t>Time, 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2927152"/>
        <c:crosses val="autoZero"/>
        <c:crossBetween val="midCat"/>
      </c:valAx>
      <c:valAx>
        <c:axId val="692927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noProof="0" dirty="0"/>
                  <a:t>T atoms·cm-2·s-1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0470016"/>
        <c:crosses val="autoZero"/>
        <c:crossBetween val="midCat"/>
      </c:valAx>
      <c:valAx>
        <c:axId val="83610356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noProof="0" dirty="0"/>
                  <a:t>Temperature, 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6101072"/>
        <c:crosses val="max"/>
        <c:crossBetween val="midCat"/>
      </c:valAx>
      <c:valAx>
        <c:axId val="836101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361035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56430071278585"/>
          <c:y val="2.1028845124824246E-2"/>
          <c:w val="0.75582617562419585"/>
          <c:h val="0.87933294570030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Sheet1!$E$4</c:f>
              <c:strCache>
                <c:ptCount val="1"/>
                <c:pt idx="0">
                  <c:v>Dissolution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Sheet1!$A$5:$A$7</c:f>
              <c:numCache>
                <c:formatCode>General</c:formatCode>
                <c:ptCount val="3"/>
                <c:pt idx="0">
                  <c:v>598</c:v>
                </c:pt>
                <c:pt idx="1">
                  <c:v>563</c:v>
                </c:pt>
                <c:pt idx="2">
                  <c:v>547</c:v>
                </c:pt>
              </c:numCache>
            </c:numRef>
          </c:cat>
          <c:val>
            <c:numRef>
              <c:f>Sheet1!$E$5:$E$7</c:f>
              <c:numCache>
                <c:formatCode>General</c:formatCode>
                <c:ptCount val="3"/>
                <c:pt idx="0">
                  <c:v>30000000000000</c:v>
                </c:pt>
                <c:pt idx="1">
                  <c:v>39000000000000</c:v>
                </c:pt>
                <c:pt idx="2">
                  <c:v>12000000000000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90-4743-8FD9-4ED29150C535}"/>
            </c:ext>
          </c:extLst>
        </c:ser>
        <c:ser>
          <c:idx val="1"/>
          <c:order val="1"/>
          <c:tx>
            <c:strRef>
              <c:f>Sheet1!$F$4</c:f>
              <c:strCache>
                <c:ptCount val="1"/>
                <c:pt idx="0">
                  <c:v>TPD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Sheet1!$A$5:$A$7</c:f>
              <c:numCache>
                <c:formatCode>General</c:formatCode>
                <c:ptCount val="3"/>
                <c:pt idx="0">
                  <c:v>598</c:v>
                </c:pt>
                <c:pt idx="1">
                  <c:v>563</c:v>
                </c:pt>
                <c:pt idx="2">
                  <c:v>547</c:v>
                </c:pt>
              </c:numCache>
            </c:numRef>
          </c:cat>
          <c:val>
            <c:numRef>
              <c:f>Sheet1!$F$5:$F$7</c:f>
              <c:numCache>
                <c:formatCode>General</c:formatCode>
                <c:ptCount val="3"/>
                <c:pt idx="0">
                  <c:v>41000000000000</c:v>
                </c:pt>
                <c:pt idx="1">
                  <c:v>78000000000000</c:v>
                </c:pt>
                <c:pt idx="2">
                  <c:v>14000000000000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90-4743-8FD9-4ED29150C535}"/>
            </c:ext>
          </c:extLst>
        </c:ser>
        <c:ser>
          <c:idx val="2"/>
          <c:order val="2"/>
          <c:tx>
            <c:strRef>
              <c:f>Sheet1!$G$4</c:f>
              <c:strCache>
                <c:ptCount val="1"/>
                <c:pt idx="0">
                  <c:v>Combustion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Sheet1!$A$5:$A$7</c:f>
              <c:numCache>
                <c:formatCode>General</c:formatCode>
                <c:ptCount val="3"/>
                <c:pt idx="0">
                  <c:v>598</c:v>
                </c:pt>
                <c:pt idx="1">
                  <c:v>563</c:v>
                </c:pt>
                <c:pt idx="2">
                  <c:v>547</c:v>
                </c:pt>
              </c:numCache>
            </c:numRef>
          </c:cat>
          <c:val>
            <c:numRef>
              <c:f>Sheet1!$G$5:$G$7</c:f>
              <c:numCache>
                <c:formatCode>General</c:formatCode>
                <c:ptCount val="3"/>
                <c:pt idx="0">
                  <c:v>43000000000000</c:v>
                </c:pt>
                <c:pt idx="1">
                  <c:v>113000000000000</c:v>
                </c:pt>
                <c:pt idx="2">
                  <c:v>14000000000000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90-4743-8FD9-4ED29150C5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9139424"/>
        <c:axId val="359139904"/>
      </c:barChart>
      <c:catAx>
        <c:axId val="35913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lv-LV"/>
          </a:p>
        </c:txPr>
        <c:crossAx val="359139904"/>
        <c:crosses val="autoZero"/>
        <c:auto val="1"/>
        <c:lblAlgn val="ctr"/>
        <c:lblOffset val="100"/>
        <c:noMultiLvlLbl val="0"/>
      </c:catAx>
      <c:valAx>
        <c:axId val="3591399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noProof="0" dirty="0"/>
                  <a:t>Tritium, atoms/cm</a:t>
                </a:r>
                <a:r>
                  <a:rPr lang="en-US" baseline="30000" noProof="0" dirty="0"/>
                  <a:t>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lv-LV"/>
          </a:p>
        </c:txPr>
        <c:crossAx val="359139424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legend>
      <c:legendPos val="t"/>
      <c:layout>
        <c:manualLayout>
          <c:xMode val="edge"/>
          <c:yMode val="edge"/>
          <c:x val="0.27465485463587963"/>
          <c:y val="7.407407407407407E-2"/>
          <c:w val="0.21431270055172499"/>
          <c:h val="0.2864588801399824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latin typeface="+mj-lt"/>
        </a:defRPr>
      </a:pPr>
      <a:endParaRPr lang="lv-L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912809198530921E-2"/>
          <c:y val="0.11007251811431606"/>
          <c:w val="0.7666691311387035"/>
          <c:h val="0.6794732365771352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Fraction_baking!$C$1</c:f>
              <c:strCache>
                <c:ptCount val="1"/>
                <c:pt idx="0">
                  <c:v>Baking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Fraction_baking!$B$2:$B$9</c:f>
              <c:strCache>
                <c:ptCount val="8"/>
                <c:pt idx="0">
                  <c:v>5b</c:v>
                </c:pt>
                <c:pt idx="1">
                  <c:v>3c</c:v>
                </c:pt>
                <c:pt idx="2">
                  <c:v>3b</c:v>
                </c:pt>
                <c:pt idx="3">
                  <c:v>1c</c:v>
                </c:pt>
                <c:pt idx="4">
                  <c:v>10a</c:v>
                </c:pt>
                <c:pt idx="5">
                  <c:v>9a</c:v>
                </c:pt>
                <c:pt idx="6">
                  <c:v>6a</c:v>
                </c:pt>
                <c:pt idx="7">
                  <c:v>1a</c:v>
                </c:pt>
              </c:strCache>
            </c:strRef>
          </c:cat>
          <c:val>
            <c:numRef>
              <c:f>Fraction_baking!$C$2:$C$9</c:f>
              <c:numCache>
                <c:formatCode>General</c:formatCode>
                <c:ptCount val="8"/>
                <c:pt idx="0">
                  <c:v>222072879401.15366</c:v>
                </c:pt>
                <c:pt idx="1">
                  <c:v>821861232484.77832</c:v>
                </c:pt>
                <c:pt idx="2">
                  <c:v>4890368859258.8857</c:v>
                </c:pt>
                <c:pt idx="3">
                  <c:v>963921153031.53613</c:v>
                </c:pt>
                <c:pt idx="4" formatCode="0.00E+00">
                  <c:v>81530943908.628891</c:v>
                </c:pt>
                <c:pt idx="5">
                  <c:v>1015073490301.999</c:v>
                </c:pt>
                <c:pt idx="6">
                  <c:v>3678641844040.8271</c:v>
                </c:pt>
                <c:pt idx="7">
                  <c:v>7027694900195.1611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47-4018-9C2D-6B779217E9D3}"/>
            </c:ext>
          </c:extLst>
        </c:ser>
        <c:ser>
          <c:idx val="1"/>
          <c:order val="1"/>
          <c:tx>
            <c:v>TPD after baking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Fraction_baking!$B$2:$B$9</c:f>
              <c:strCache>
                <c:ptCount val="8"/>
                <c:pt idx="0">
                  <c:v>5b</c:v>
                </c:pt>
                <c:pt idx="1">
                  <c:v>3c</c:v>
                </c:pt>
                <c:pt idx="2">
                  <c:v>3b</c:v>
                </c:pt>
                <c:pt idx="3">
                  <c:v>1c</c:v>
                </c:pt>
                <c:pt idx="4">
                  <c:v>10a</c:v>
                </c:pt>
                <c:pt idx="5">
                  <c:v>9a</c:v>
                </c:pt>
                <c:pt idx="6">
                  <c:v>6a</c:v>
                </c:pt>
                <c:pt idx="7">
                  <c:v>1a</c:v>
                </c:pt>
              </c:strCache>
            </c:strRef>
          </c:cat>
          <c:val>
            <c:numRef>
              <c:f>Fraction_baking!$D$2:$D$9</c:f>
              <c:numCache>
                <c:formatCode>General</c:formatCode>
                <c:ptCount val="8"/>
                <c:pt idx="0">
                  <c:v>7085208277560.2129</c:v>
                </c:pt>
                <c:pt idx="1">
                  <c:v>10792556124937.764</c:v>
                </c:pt>
                <c:pt idx="2">
                  <c:v>7085208277560.2129</c:v>
                </c:pt>
                <c:pt idx="3">
                  <c:v>3603989633661.9316</c:v>
                </c:pt>
                <c:pt idx="4">
                  <c:v>5187161535339.6631</c:v>
                </c:pt>
                <c:pt idx="5">
                  <c:v>3184504051542.5898</c:v>
                </c:pt>
                <c:pt idx="6">
                  <c:v>10691080930478.043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47-4018-9C2D-6B779217E9D3}"/>
            </c:ext>
          </c:extLst>
        </c:ser>
        <c:ser>
          <c:idx val="2"/>
          <c:order val="2"/>
          <c:tx>
            <c:strRef>
              <c:f>Fraction_baking!$E$1</c:f>
              <c:strCache>
                <c:ptCount val="1"/>
                <c:pt idx="0">
                  <c:v>FC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Fraction_baking!$B$2:$B$9</c:f>
              <c:strCache>
                <c:ptCount val="8"/>
                <c:pt idx="0">
                  <c:v>5b</c:v>
                </c:pt>
                <c:pt idx="1">
                  <c:v>3c</c:v>
                </c:pt>
                <c:pt idx="2">
                  <c:v>3b</c:v>
                </c:pt>
                <c:pt idx="3">
                  <c:v>1c</c:v>
                </c:pt>
                <c:pt idx="4">
                  <c:v>10a</c:v>
                </c:pt>
                <c:pt idx="5">
                  <c:v>9a</c:v>
                </c:pt>
                <c:pt idx="6">
                  <c:v>6a</c:v>
                </c:pt>
                <c:pt idx="7">
                  <c:v>1a</c:v>
                </c:pt>
              </c:strCache>
            </c:strRef>
          </c:cat>
          <c:val>
            <c:numRef>
              <c:f>Fraction_baking!$E$2:$E$9</c:f>
              <c:numCache>
                <c:formatCode>0.00E+00</c:formatCode>
                <c:ptCount val="8"/>
                <c:pt idx="0" formatCode="General">
                  <c:v>6497564726156.9424</c:v>
                </c:pt>
                <c:pt idx="1">
                  <c:v>14800000000</c:v>
                </c:pt>
                <c:pt idx="2" formatCode="General">
                  <c:v>5887769985324.9102</c:v>
                </c:pt>
                <c:pt idx="3">
                  <c:v>33235536027.263386</c:v>
                </c:pt>
                <c:pt idx="4">
                  <c:v>52652160702.186409</c:v>
                </c:pt>
                <c:pt idx="5" formatCode="General">
                  <c:v>49090864001.863686</c:v>
                </c:pt>
                <c:pt idx="6">
                  <c:v>40235918892.937599</c:v>
                </c:pt>
                <c:pt idx="7" formatCode="General">
                  <c:v>971.39597759280173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47-4018-9C2D-6B779217E9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0202192"/>
        <c:axId val="930202672"/>
      </c:barChart>
      <c:catAx>
        <c:axId val="93020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202672"/>
        <c:crosses val="autoZero"/>
        <c:auto val="1"/>
        <c:lblAlgn val="ctr"/>
        <c:lblOffset val="100"/>
        <c:noMultiLvlLbl val="0"/>
      </c:catAx>
      <c:valAx>
        <c:axId val="930202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noProof="0" dirty="0"/>
                  <a:t>Fraction of T removed</a:t>
                </a:r>
              </a:p>
            </c:rich>
          </c:tx>
          <c:layout>
            <c:manualLayout>
              <c:xMode val="edge"/>
              <c:yMode val="edge"/>
              <c:x val="7.8039083840112326E-3"/>
              <c:y val="0.188853376090674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20219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856274443606016"/>
          <c:y val="0.28084986301119796"/>
          <c:w val="0.16090412368659551"/>
          <c:h val="0.352071870060682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D5E21B-3730-42C4-8C14-B1635E96354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759260A5-21E4-4525-B086-13C2A6067BB0}">
      <dgm:prSet phldrT="[Text]" custT="1"/>
      <dgm:spPr/>
      <dgm:t>
        <a:bodyPr/>
        <a:lstStyle/>
        <a:p>
          <a:pPr>
            <a:buNone/>
          </a:pPr>
          <a:r>
            <a:rPr lang="en-US" sz="2400" noProof="0" dirty="0"/>
            <a:t>Tritium liberation from the bulk solid</a:t>
          </a:r>
        </a:p>
      </dgm:t>
    </dgm:pt>
    <dgm:pt modelId="{0CDBED16-C4F4-4A0A-B437-701ACE0CED79}" type="parTrans" cxnId="{FBE4DBB1-2641-419E-961E-74D479755B13}">
      <dgm:prSet/>
      <dgm:spPr/>
      <dgm:t>
        <a:bodyPr/>
        <a:lstStyle/>
        <a:p>
          <a:endParaRPr lang="lv-LV" sz="4800"/>
        </a:p>
      </dgm:t>
    </dgm:pt>
    <dgm:pt modelId="{460109DC-7B4C-4337-81C0-FC122B657519}" type="sibTrans" cxnId="{FBE4DBB1-2641-419E-961E-74D479755B13}">
      <dgm:prSet/>
      <dgm:spPr/>
      <dgm:t>
        <a:bodyPr/>
        <a:lstStyle/>
        <a:p>
          <a:endParaRPr lang="lv-LV" sz="4800"/>
        </a:p>
      </dgm:t>
    </dgm:pt>
    <dgm:pt modelId="{F470E9F0-8973-4534-9853-95FC2C1C146C}">
      <dgm:prSet custT="1"/>
      <dgm:spPr/>
      <dgm:t>
        <a:bodyPr/>
        <a:lstStyle/>
        <a:p>
          <a:pPr>
            <a:buNone/>
          </a:pPr>
          <a:r>
            <a:rPr lang="en-US" sz="2400" noProof="0" dirty="0"/>
            <a:t>Transfer to the measurement system</a:t>
          </a:r>
        </a:p>
      </dgm:t>
    </dgm:pt>
    <dgm:pt modelId="{B198D8E1-5D6A-41D1-A18B-DBAEDCD5A93D}" type="parTrans" cxnId="{4838E2E4-D58E-43F8-B136-7008A4576F9E}">
      <dgm:prSet/>
      <dgm:spPr/>
      <dgm:t>
        <a:bodyPr/>
        <a:lstStyle/>
        <a:p>
          <a:endParaRPr lang="lv-LV" sz="4800"/>
        </a:p>
      </dgm:t>
    </dgm:pt>
    <dgm:pt modelId="{A4ABC997-A91E-4FAE-AA4C-DC50161BC1BD}" type="sibTrans" cxnId="{4838E2E4-D58E-43F8-B136-7008A4576F9E}">
      <dgm:prSet/>
      <dgm:spPr/>
      <dgm:t>
        <a:bodyPr/>
        <a:lstStyle/>
        <a:p>
          <a:endParaRPr lang="lv-LV" sz="4800"/>
        </a:p>
      </dgm:t>
    </dgm:pt>
    <dgm:pt modelId="{61AB73D6-4166-4CC5-8C7D-D823738EBCEE}">
      <dgm:prSet custT="1"/>
      <dgm:spPr/>
      <dgm:t>
        <a:bodyPr/>
        <a:lstStyle/>
        <a:p>
          <a:pPr>
            <a:spcAft>
              <a:spcPts val="0"/>
            </a:spcAft>
            <a:buNone/>
          </a:pPr>
          <a:r>
            <a:rPr lang="en-US" sz="2400" noProof="0" dirty="0"/>
            <a:t>Measurement</a:t>
          </a:r>
        </a:p>
        <a:p>
          <a:pPr>
            <a:spcAft>
              <a:spcPts val="0"/>
            </a:spcAft>
            <a:buNone/>
          </a:pPr>
          <a:r>
            <a:rPr lang="en-US" sz="2400" noProof="0" dirty="0"/>
            <a:t> &amp;</a:t>
          </a:r>
        </a:p>
        <a:p>
          <a:pPr>
            <a:spcAft>
              <a:spcPct val="35000"/>
            </a:spcAft>
            <a:buNone/>
          </a:pPr>
          <a:r>
            <a:rPr lang="en-US" sz="2400" noProof="0" dirty="0"/>
            <a:t>Quantification</a:t>
          </a:r>
        </a:p>
      </dgm:t>
    </dgm:pt>
    <dgm:pt modelId="{6A3BEA6A-85BB-46A3-B480-335C9B4E3C32}" type="parTrans" cxnId="{B2BA2D2A-4AE0-44BA-8E4C-1BBD36399ED0}">
      <dgm:prSet/>
      <dgm:spPr/>
      <dgm:t>
        <a:bodyPr/>
        <a:lstStyle/>
        <a:p>
          <a:endParaRPr lang="lv-LV" sz="4800"/>
        </a:p>
      </dgm:t>
    </dgm:pt>
    <dgm:pt modelId="{3F7863AB-D588-4FA9-83EE-7E62D3FCC49C}" type="sibTrans" cxnId="{B2BA2D2A-4AE0-44BA-8E4C-1BBD36399ED0}">
      <dgm:prSet/>
      <dgm:spPr/>
      <dgm:t>
        <a:bodyPr/>
        <a:lstStyle/>
        <a:p>
          <a:endParaRPr lang="lv-LV" sz="4800"/>
        </a:p>
      </dgm:t>
    </dgm:pt>
    <dgm:pt modelId="{1B3F41D1-BD73-4D81-9503-89446A1CC592}">
      <dgm:prSet custT="1"/>
      <dgm:spPr/>
      <dgm:t>
        <a:bodyPr/>
        <a:lstStyle/>
        <a:p>
          <a:pPr>
            <a:buNone/>
          </a:pPr>
          <a:r>
            <a:rPr lang="en-US" sz="2400" noProof="0" dirty="0"/>
            <a:t>Derived information</a:t>
          </a:r>
        </a:p>
      </dgm:t>
    </dgm:pt>
    <dgm:pt modelId="{4E8DAA12-9A1D-416C-B5FA-C57A1334314B}" type="parTrans" cxnId="{16601776-2934-49E9-BFBA-F18355024300}">
      <dgm:prSet/>
      <dgm:spPr/>
      <dgm:t>
        <a:bodyPr/>
        <a:lstStyle/>
        <a:p>
          <a:endParaRPr lang="lv-LV" sz="4800"/>
        </a:p>
      </dgm:t>
    </dgm:pt>
    <dgm:pt modelId="{CB22319E-B642-4673-9681-2551782C28D2}" type="sibTrans" cxnId="{16601776-2934-49E9-BFBA-F18355024300}">
      <dgm:prSet/>
      <dgm:spPr/>
      <dgm:t>
        <a:bodyPr/>
        <a:lstStyle/>
        <a:p>
          <a:endParaRPr lang="lv-LV" sz="4800"/>
        </a:p>
      </dgm:t>
    </dgm:pt>
    <dgm:pt modelId="{6B05B5B6-80E2-448E-8AF9-030C2660E164}" type="pres">
      <dgm:prSet presAssocID="{CAD5E21B-3730-42C4-8C14-B1635E96354B}" presName="CompostProcess" presStyleCnt="0">
        <dgm:presLayoutVars>
          <dgm:dir/>
          <dgm:resizeHandles val="exact"/>
        </dgm:presLayoutVars>
      </dgm:prSet>
      <dgm:spPr/>
    </dgm:pt>
    <dgm:pt modelId="{69211C41-8DB1-433F-A2E4-34A872FBD84D}" type="pres">
      <dgm:prSet presAssocID="{CAD5E21B-3730-42C4-8C14-B1635E96354B}" presName="arrow" presStyleLbl="bgShp" presStyleIdx="0" presStyleCnt="1" custLinFactNeighborX="-617" custLinFactNeighborY="-2980"/>
      <dgm:spPr/>
    </dgm:pt>
    <dgm:pt modelId="{5744BA89-AD13-4D7E-81F7-F868E9ADB9D6}" type="pres">
      <dgm:prSet presAssocID="{CAD5E21B-3730-42C4-8C14-B1635E96354B}" presName="linearProcess" presStyleCnt="0"/>
      <dgm:spPr/>
    </dgm:pt>
    <dgm:pt modelId="{2004136C-974F-4967-8AB5-4E40A1F4B4D1}" type="pres">
      <dgm:prSet presAssocID="{759260A5-21E4-4525-B086-13C2A6067BB0}" presName="textNode" presStyleLbl="node1" presStyleIdx="0" presStyleCnt="4">
        <dgm:presLayoutVars>
          <dgm:bulletEnabled val="1"/>
        </dgm:presLayoutVars>
      </dgm:prSet>
      <dgm:spPr/>
    </dgm:pt>
    <dgm:pt modelId="{4EB5782A-35CA-4A88-8944-F6851853ABDC}" type="pres">
      <dgm:prSet presAssocID="{460109DC-7B4C-4337-81C0-FC122B657519}" presName="sibTrans" presStyleCnt="0"/>
      <dgm:spPr/>
    </dgm:pt>
    <dgm:pt modelId="{1813FCB9-C6EB-4955-8C55-A975E5CFAFF7}" type="pres">
      <dgm:prSet presAssocID="{F470E9F0-8973-4534-9853-95FC2C1C146C}" presName="textNode" presStyleLbl="node1" presStyleIdx="1" presStyleCnt="4">
        <dgm:presLayoutVars>
          <dgm:bulletEnabled val="1"/>
        </dgm:presLayoutVars>
      </dgm:prSet>
      <dgm:spPr/>
    </dgm:pt>
    <dgm:pt modelId="{BA035578-9F6E-4C87-8881-F1FD9985419D}" type="pres">
      <dgm:prSet presAssocID="{A4ABC997-A91E-4FAE-AA4C-DC50161BC1BD}" presName="sibTrans" presStyleCnt="0"/>
      <dgm:spPr/>
    </dgm:pt>
    <dgm:pt modelId="{1D7A674E-42FD-4ED2-9F8B-1318D726C915}" type="pres">
      <dgm:prSet presAssocID="{61AB73D6-4166-4CC5-8C7D-D823738EBCEE}" presName="textNode" presStyleLbl="node1" presStyleIdx="2" presStyleCnt="4" custLinFactNeighborX="-2591">
        <dgm:presLayoutVars>
          <dgm:bulletEnabled val="1"/>
        </dgm:presLayoutVars>
      </dgm:prSet>
      <dgm:spPr/>
    </dgm:pt>
    <dgm:pt modelId="{E72935B2-B766-4F52-99AD-C15BFF01881E}" type="pres">
      <dgm:prSet presAssocID="{3F7863AB-D588-4FA9-83EE-7E62D3FCC49C}" presName="sibTrans" presStyleCnt="0"/>
      <dgm:spPr/>
    </dgm:pt>
    <dgm:pt modelId="{8FDA8C8C-FD35-4727-BD20-A0C290514D6E}" type="pres">
      <dgm:prSet presAssocID="{1B3F41D1-BD73-4D81-9503-89446A1CC592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7072D925-FA57-4C61-8B42-4774C24D4EE7}" type="presOf" srcId="{F470E9F0-8973-4534-9853-95FC2C1C146C}" destId="{1813FCB9-C6EB-4955-8C55-A975E5CFAFF7}" srcOrd="0" destOrd="0" presId="urn:microsoft.com/office/officeart/2005/8/layout/hProcess9"/>
    <dgm:cxn modelId="{B2BA2D2A-4AE0-44BA-8E4C-1BBD36399ED0}" srcId="{CAD5E21B-3730-42C4-8C14-B1635E96354B}" destId="{61AB73D6-4166-4CC5-8C7D-D823738EBCEE}" srcOrd="2" destOrd="0" parTransId="{6A3BEA6A-85BB-46A3-B480-335C9B4E3C32}" sibTransId="{3F7863AB-D588-4FA9-83EE-7E62D3FCC49C}"/>
    <dgm:cxn modelId="{16601776-2934-49E9-BFBA-F18355024300}" srcId="{CAD5E21B-3730-42C4-8C14-B1635E96354B}" destId="{1B3F41D1-BD73-4D81-9503-89446A1CC592}" srcOrd="3" destOrd="0" parTransId="{4E8DAA12-9A1D-416C-B5FA-C57A1334314B}" sibTransId="{CB22319E-B642-4673-9681-2551782C28D2}"/>
    <dgm:cxn modelId="{0E4251A6-7D16-4B35-9CD9-B66C42372B14}" type="presOf" srcId="{CAD5E21B-3730-42C4-8C14-B1635E96354B}" destId="{6B05B5B6-80E2-448E-8AF9-030C2660E164}" srcOrd="0" destOrd="0" presId="urn:microsoft.com/office/officeart/2005/8/layout/hProcess9"/>
    <dgm:cxn modelId="{FBE4DBB1-2641-419E-961E-74D479755B13}" srcId="{CAD5E21B-3730-42C4-8C14-B1635E96354B}" destId="{759260A5-21E4-4525-B086-13C2A6067BB0}" srcOrd="0" destOrd="0" parTransId="{0CDBED16-C4F4-4A0A-B437-701ACE0CED79}" sibTransId="{460109DC-7B4C-4337-81C0-FC122B657519}"/>
    <dgm:cxn modelId="{F29294BC-B910-4685-A9BB-5C8E2381636C}" type="presOf" srcId="{61AB73D6-4166-4CC5-8C7D-D823738EBCEE}" destId="{1D7A674E-42FD-4ED2-9F8B-1318D726C915}" srcOrd="0" destOrd="0" presId="urn:microsoft.com/office/officeart/2005/8/layout/hProcess9"/>
    <dgm:cxn modelId="{CDE86BDD-0082-4C82-9003-1C7A1ED44BBF}" type="presOf" srcId="{1B3F41D1-BD73-4D81-9503-89446A1CC592}" destId="{8FDA8C8C-FD35-4727-BD20-A0C290514D6E}" srcOrd="0" destOrd="0" presId="urn:microsoft.com/office/officeart/2005/8/layout/hProcess9"/>
    <dgm:cxn modelId="{4838E2E4-D58E-43F8-B136-7008A4576F9E}" srcId="{CAD5E21B-3730-42C4-8C14-B1635E96354B}" destId="{F470E9F0-8973-4534-9853-95FC2C1C146C}" srcOrd="1" destOrd="0" parTransId="{B198D8E1-5D6A-41D1-A18B-DBAEDCD5A93D}" sibTransId="{A4ABC997-A91E-4FAE-AA4C-DC50161BC1BD}"/>
    <dgm:cxn modelId="{6753C5E5-AFCA-4072-8DA1-EEF87A120B39}" type="presOf" srcId="{759260A5-21E4-4525-B086-13C2A6067BB0}" destId="{2004136C-974F-4967-8AB5-4E40A1F4B4D1}" srcOrd="0" destOrd="0" presId="urn:microsoft.com/office/officeart/2005/8/layout/hProcess9"/>
    <dgm:cxn modelId="{7B570B1A-BD86-4069-8702-A801C18BBD18}" type="presParOf" srcId="{6B05B5B6-80E2-448E-8AF9-030C2660E164}" destId="{69211C41-8DB1-433F-A2E4-34A872FBD84D}" srcOrd="0" destOrd="0" presId="urn:microsoft.com/office/officeart/2005/8/layout/hProcess9"/>
    <dgm:cxn modelId="{A7FCDC3F-B824-417C-92AF-C6C95D40B535}" type="presParOf" srcId="{6B05B5B6-80E2-448E-8AF9-030C2660E164}" destId="{5744BA89-AD13-4D7E-81F7-F868E9ADB9D6}" srcOrd="1" destOrd="0" presId="urn:microsoft.com/office/officeart/2005/8/layout/hProcess9"/>
    <dgm:cxn modelId="{6868D2F7-EA2B-4CB0-955C-B1E7B03097E6}" type="presParOf" srcId="{5744BA89-AD13-4D7E-81F7-F868E9ADB9D6}" destId="{2004136C-974F-4967-8AB5-4E40A1F4B4D1}" srcOrd="0" destOrd="0" presId="urn:microsoft.com/office/officeart/2005/8/layout/hProcess9"/>
    <dgm:cxn modelId="{750DC060-7B9F-49C7-A43D-CED23CAD9FDB}" type="presParOf" srcId="{5744BA89-AD13-4D7E-81F7-F868E9ADB9D6}" destId="{4EB5782A-35CA-4A88-8944-F6851853ABDC}" srcOrd="1" destOrd="0" presId="urn:microsoft.com/office/officeart/2005/8/layout/hProcess9"/>
    <dgm:cxn modelId="{022C4A80-028B-415A-ACDF-FE9778FD08EB}" type="presParOf" srcId="{5744BA89-AD13-4D7E-81F7-F868E9ADB9D6}" destId="{1813FCB9-C6EB-4955-8C55-A975E5CFAFF7}" srcOrd="2" destOrd="0" presId="urn:microsoft.com/office/officeart/2005/8/layout/hProcess9"/>
    <dgm:cxn modelId="{81625B9F-BF52-4B2D-9495-AF3A76119D6F}" type="presParOf" srcId="{5744BA89-AD13-4D7E-81F7-F868E9ADB9D6}" destId="{BA035578-9F6E-4C87-8881-F1FD9985419D}" srcOrd="3" destOrd="0" presId="urn:microsoft.com/office/officeart/2005/8/layout/hProcess9"/>
    <dgm:cxn modelId="{B1380537-197B-4353-858A-9FF9F459ECFD}" type="presParOf" srcId="{5744BA89-AD13-4D7E-81F7-F868E9ADB9D6}" destId="{1D7A674E-42FD-4ED2-9F8B-1318D726C915}" srcOrd="4" destOrd="0" presId="urn:microsoft.com/office/officeart/2005/8/layout/hProcess9"/>
    <dgm:cxn modelId="{B2F4FD68-4762-418D-BA63-9AC8402A55C3}" type="presParOf" srcId="{5744BA89-AD13-4D7E-81F7-F868E9ADB9D6}" destId="{E72935B2-B766-4F52-99AD-C15BFF01881E}" srcOrd="5" destOrd="0" presId="urn:microsoft.com/office/officeart/2005/8/layout/hProcess9"/>
    <dgm:cxn modelId="{A5C52093-E636-43FB-A441-4C455EE39AE4}" type="presParOf" srcId="{5744BA89-AD13-4D7E-81F7-F868E9ADB9D6}" destId="{8FDA8C8C-FD35-4727-BD20-A0C290514D6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11C41-8DB1-433F-A2E4-34A872FBD84D}">
      <dsp:nvSpPr>
        <dsp:cNvPr id="0" name=""/>
        <dsp:cNvSpPr/>
      </dsp:nvSpPr>
      <dsp:spPr>
        <a:xfrm>
          <a:off x="831465" y="0"/>
          <a:ext cx="10131755" cy="334670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04136C-974F-4967-8AB5-4E40A1F4B4D1}">
      <dsp:nvSpPr>
        <dsp:cNvPr id="0" name=""/>
        <dsp:cNvSpPr/>
      </dsp:nvSpPr>
      <dsp:spPr>
        <a:xfrm>
          <a:off x="4074" y="1004011"/>
          <a:ext cx="2647014" cy="13386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/>
            <a:t>Tritium liberation from the bulk solid</a:t>
          </a:r>
        </a:p>
      </dsp:txBody>
      <dsp:txXfrm>
        <a:off x="69423" y="1069360"/>
        <a:ext cx="2516316" cy="1207983"/>
      </dsp:txXfrm>
    </dsp:sp>
    <dsp:sp modelId="{1813FCB9-C6EB-4955-8C55-A975E5CFAFF7}">
      <dsp:nvSpPr>
        <dsp:cNvPr id="0" name=""/>
        <dsp:cNvSpPr/>
      </dsp:nvSpPr>
      <dsp:spPr>
        <a:xfrm>
          <a:off x="3092257" y="1004011"/>
          <a:ext cx="2647014" cy="13386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/>
            <a:t>Transfer to the measurement system</a:t>
          </a:r>
        </a:p>
      </dsp:txBody>
      <dsp:txXfrm>
        <a:off x="3157606" y="1069360"/>
        <a:ext cx="2516316" cy="1207983"/>
      </dsp:txXfrm>
    </dsp:sp>
    <dsp:sp modelId="{1D7A674E-42FD-4ED2-9F8B-1318D726C915}">
      <dsp:nvSpPr>
        <dsp:cNvPr id="0" name=""/>
        <dsp:cNvSpPr/>
      </dsp:nvSpPr>
      <dsp:spPr>
        <a:xfrm>
          <a:off x="6169009" y="1004011"/>
          <a:ext cx="2647014" cy="13386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noProof="0" dirty="0"/>
            <a:t>Measurement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noProof="0" dirty="0"/>
            <a:t> &amp;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/>
            <a:t>Quantification</a:t>
          </a:r>
        </a:p>
      </dsp:txBody>
      <dsp:txXfrm>
        <a:off x="6234358" y="1069360"/>
        <a:ext cx="2516316" cy="1207983"/>
      </dsp:txXfrm>
    </dsp:sp>
    <dsp:sp modelId="{8FDA8C8C-FD35-4727-BD20-A0C290514D6E}">
      <dsp:nvSpPr>
        <dsp:cNvPr id="0" name=""/>
        <dsp:cNvSpPr/>
      </dsp:nvSpPr>
      <dsp:spPr>
        <a:xfrm>
          <a:off x="9268623" y="1004011"/>
          <a:ext cx="2647014" cy="13386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/>
            <a:t>Derived information</a:t>
          </a:r>
        </a:p>
      </dsp:txBody>
      <dsp:txXfrm>
        <a:off x="9333972" y="1069360"/>
        <a:ext cx="2516316" cy="1207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0.09925</cdr:x>
      <cdr:y>0.85308</cdr:y>
    </cdr:from>
    <cdr:to>
      <cdr:x>0.45363</cdr:x>
      <cdr:y>0.91131</cdr:y>
    </cdr:to>
    <cdr:sp macro="" textlink="">
      <cdr:nvSpPr>
        <cdr:cNvPr id="2" name="Right Brace 1">
          <a:extLst xmlns:a="http://schemas.openxmlformats.org/drawingml/2006/main">
            <a:ext uri="{FF2B5EF4-FFF2-40B4-BE49-F238E27FC236}">
              <a16:creationId xmlns:a16="http://schemas.microsoft.com/office/drawing/2014/main" id="{0451EFFF-91CB-4A1A-BED3-EFE9E0DCD2B8}"/>
            </a:ext>
          </a:extLst>
        </cdr:cNvPr>
        <cdr:cNvSpPr/>
      </cdr:nvSpPr>
      <cdr:spPr>
        <a:xfrm xmlns:a="http://schemas.openxmlformats.org/drawingml/2006/main" rot="5400000">
          <a:off x="3040838" y="1456777"/>
          <a:ext cx="229683" cy="4045424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600"/>
        </a:p>
      </cdr:txBody>
    </cdr:sp>
  </cdr:relSizeAnchor>
  <cdr:relSizeAnchor xmlns:cdr="http://schemas.openxmlformats.org/drawingml/2006/chartDrawing">
    <cdr:from>
      <cdr:x>0.49438</cdr:x>
      <cdr:y>0.86217</cdr:y>
    </cdr:from>
    <cdr:to>
      <cdr:x>0.83474</cdr:x>
      <cdr:y>0.92107</cdr:y>
    </cdr:to>
    <cdr:sp macro="" textlink="">
      <cdr:nvSpPr>
        <cdr:cNvPr id="3" name="Right Brace 2">
          <a:extLst xmlns:a="http://schemas.openxmlformats.org/drawingml/2006/main">
            <a:ext uri="{FF2B5EF4-FFF2-40B4-BE49-F238E27FC236}">
              <a16:creationId xmlns:a16="http://schemas.microsoft.com/office/drawing/2014/main" id="{92991D47-AE37-6802-8100-C3EAA6AD4EB9}"/>
            </a:ext>
          </a:extLst>
        </cdr:cNvPr>
        <cdr:cNvSpPr/>
      </cdr:nvSpPr>
      <cdr:spPr>
        <a:xfrm xmlns:a="http://schemas.openxmlformats.org/drawingml/2006/main" rot="5400000">
          <a:off x="7470155" y="1573964"/>
          <a:ext cx="232313" cy="3885398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600"/>
        </a:p>
      </cdr:txBody>
    </cdr:sp>
  </cdr:relSizeAnchor>
  <cdr:relSizeAnchor xmlns:cdr="http://schemas.openxmlformats.org/drawingml/2006/chartDrawing">
    <cdr:from>
      <cdr:x>0.24896</cdr:x>
      <cdr:y>0.91301</cdr:y>
    </cdr:from>
    <cdr:to>
      <cdr:x>0.37934</cdr:x>
      <cdr:y>0.99977</cdr:y>
    </cdr:to>
    <cdr:sp macro="" textlink="">
      <cdr:nvSpPr>
        <cdr:cNvPr id="4" name="Text Box 2">
          <a:extLst xmlns:a="http://schemas.openxmlformats.org/drawingml/2006/main">
            <a:ext uri="{FF2B5EF4-FFF2-40B4-BE49-F238E27FC236}">
              <a16:creationId xmlns:a16="http://schemas.microsoft.com/office/drawing/2014/main" id="{7579E27C-20E3-4AD8-8D75-E27FF0460C3D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42032" y="3601001"/>
          <a:ext cx="1488362" cy="3421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7000"/>
            </a:lnSpc>
            <a:spcAft>
              <a:spcPts val="800"/>
            </a:spcAft>
          </a:pPr>
          <a:r>
            <a:rPr lang="lv-LV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Tile 0</a:t>
          </a:r>
          <a:endParaRPr lang="en-GB" sz="16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0.63823</cdr:x>
      <cdr:y>0.91214</cdr:y>
    </cdr:from>
    <cdr:to>
      <cdr:x>0.79108</cdr:x>
      <cdr:y>1</cdr:y>
    </cdr:to>
    <cdr:sp macro="" textlink="">
      <cdr:nvSpPr>
        <cdr:cNvPr id="9" name="Text Box 2">
          <a:extLst xmlns:a="http://schemas.openxmlformats.org/drawingml/2006/main">
            <a:ext uri="{FF2B5EF4-FFF2-40B4-BE49-F238E27FC236}">
              <a16:creationId xmlns:a16="http://schemas.microsoft.com/office/drawing/2014/main" id="{2837BB9C-C5C6-F1D8-CB21-10DA62CF5E1A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285778" y="3597588"/>
          <a:ext cx="1744869" cy="3465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7000"/>
            </a:lnSpc>
            <a:spcAft>
              <a:spcPts val="800"/>
            </a:spcAft>
          </a:pPr>
          <a:r>
            <a:rPr lang="lv-LV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Tile 1</a:t>
          </a:r>
          <a:endParaRPr lang="en-GB" sz="1600" dirty="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7381" y="2348880"/>
            <a:ext cx="11329259" cy="1296144"/>
          </a:xfrm>
        </p:spPr>
        <p:txBody>
          <a:bodyPr>
            <a:noAutofit/>
          </a:bodyPr>
          <a:lstStyle>
            <a:lvl1pPr algn="l">
              <a:defRPr sz="4667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7381" y="4293096"/>
            <a:ext cx="5856651" cy="432048"/>
          </a:xfrm>
        </p:spPr>
        <p:txBody>
          <a:bodyPr>
            <a:normAutofit/>
          </a:bodyPr>
          <a:lstStyle>
            <a:lvl1pPr marL="0" indent="0" algn="l">
              <a:buNone/>
              <a:defRPr sz="2933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207435" y="-457199"/>
            <a:ext cx="14351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527383" y="5691684"/>
            <a:ext cx="1727167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632172" y="5661248"/>
            <a:ext cx="4224469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4307044" y="40252897"/>
            <a:ext cx="13233195" cy="178164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24510244" y="40405297"/>
            <a:ext cx="13233195" cy="178164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24713444" y="40557697"/>
            <a:ext cx="13233195" cy="178164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24916644" y="40710097"/>
            <a:ext cx="13233195" cy="178164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96010" y="75432"/>
            <a:ext cx="12192000" cy="556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C562406-E38C-48CD-94F4-004D6E613CE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667" y="5625616"/>
            <a:ext cx="4836995" cy="99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10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2145" y="109671"/>
            <a:ext cx="10058400" cy="457200"/>
          </a:xfrm>
        </p:spPr>
        <p:txBody>
          <a:bodyPr>
            <a:noAutofit/>
          </a:bodyPr>
          <a:lstStyle>
            <a:lvl1pPr algn="l">
              <a:lnSpc>
                <a:spcPts val="4267"/>
              </a:lnSpc>
              <a:defRPr sz="37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2180"/>
            <a:ext cx="10972800" cy="4896544"/>
          </a:xfrm>
        </p:spPr>
        <p:txBody>
          <a:bodyPr/>
          <a:lstStyle>
            <a:lvl1pPr marL="457189" indent="-457189">
              <a:buFont typeface="Wingdings" panose="05000000000000000000" pitchFamily="2" charset="2"/>
              <a:buChar char="§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Wingdings" panose="05000000000000000000" pitchFamily="2" charset="2"/>
              <a:buChar char="§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555" y="93574"/>
            <a:ext cx="490611" cy="49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3938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1" t="476" r="10161" b="28351"/>
          <a:stretch/>
        </p:blipFill>
        <p:spPr>
          <a:xfrm>
            <a:off x="0" y="252000"/>
            <a:ext cx="12192000" cy="518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7381" y="2348880"/>
            <a:ext cx="11329259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7381" y="4293096"/>
            <a:ext cx="5856651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207434" y="-457200"/>
            <a:ext cx="14351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2928674" y="5704080"/>
            <a:ext cx="1727167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632172" y="5661248"/>
            <a:ext cx="4224469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4307044" y="40252897"/>
            <a:ext cx="13233195" cy="178164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24510244" y="40405297"/>
            <a:ext cx="13233195" cy="178164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24713444" y="40557697"/>
            <a:ext cx="13233195" cy="178164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24916644" y="40710097"/>
            <a:ext cx="13233195" cy="178164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1026" name="Picture 2" descr="\\de-ews-fs01\efdawork\PI team\PICTURES AND GRAPHICS\LOGOS\JET-LOGO (by Dolp)\OtherJPG\JET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05" y="5795934"/>
            <a:ext cx="2304256" cy="68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6710DD-F2A9-4F85-AAAA-675FB71F89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726" y="5688862"/>
            <a:ext cx="2820266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9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058400" cy="4572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48965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545238"/>
            <a:ext cx="10986971" cy="26813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lv-LV" dirty="0"/>
              <a:t>E. Pajuste</a:t>
            </a:r>
            <a:r>
              <a:rPr lang="en-GB" dirty="0"/>
              <a:t>|  </a:t>
            </a:r>
            <a:r>
              <a:rPr lang="en-US" dirty="0"/>
              <a:t>WP PWIE 2022 Reporting Meeting </a:t>
            </a:r>
            <a:r>
              <a:rPr lang="en-GB" dirty="0"/>
              <a:t>| </a:t>
            </a:r>
            <a:r>
              <a:rPr lang="lv-LV" dirty="0" err="1"/>
              <a:t>Julich</a:t>
            </a:r>
            <a:r>
              <a:rPr lang="en-GB" dirty="0"/>
              <a:t>| </a:t>
            </a:r>
            <a:r>
              <a:rPr lang="lv-LV" dirty="0"/>
              <a:t>2023</a:t>
            </a:r>
            <a:r>
              <a:rPr lang="en-GB" dirty="0"/>
              <a:t>| Page </a:t>
            </a:r>
            <a:fld id="{6A6D9FA1-99C7-4910-8E32-B85D378B0060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5" y="116632"/>
            <a:ext cx="610929" cy="46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90241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D0A91C-7A8B-4A70-B1E0-171025B16194}"/>
              </a:ext>
            </a:extLst>
          </p:cNvPr>
          <p:cNvSpPr txBox="1">
            <a:spLocks/>
          </p:cNvSpPr>
          <p:nvPr userDrawn="1"/>
        </p:nvSpPr>
        <p:spPr>
          <a:xfrm>
            <a:off x="623392" y="6545238"/>
            <a:ext cx="10986971" cy="26813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dirty="0"/>
              <a:t>E. Pajuste</a:t>
            </a:r>
            <a:r>
              <a:rPr lang="en-GB" dirty="0"/>
              <a:t>| </a:t>
            </a:r>
            <a:r>
              <a:rPr lang="lv-LV" dirty="0"/>
              <a:t>PWIE </a:t>
            </a:r>
            <a:r>
              <a:rPr lang="lv-LV" dirty="0" err="1"/>
              <a:t>Kick-Off</a:t>
            </a:r>
            <a:r>
              <a:rPr lang="lv-LV" dirty="0"/>
              <a:t>, 29.05.2026</a:t>
            </a:r>
            <a:r>
              <a:rPr lang="en-GB" dirty="0"/>
              <a:t>| Page </a:t>
            </a:r>
            <a:fld id="{6A6D9FA1-99C7-4910-8E32-B85D378B0060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73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29/05/2026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A6A263A-740D-4A1E-981B-73EE8F8BD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392" y="6545238"/>
            <a:ext cx="10986971" cy="26813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lv-LV" dirty="0"/>
              <a:t>E. Pajuste</a:t>
            </a:r>
            <a:r>
              <a:rPr lang="en-GB" dirty="0"/>
              <a:t>|  </a:t>
            </a:r>
            <a:r>
              <a:rPr lang="en-US" dirty="0"/>
              <a:t>WP PWIE 2022 Reporting Meeting </a:t>
            </a:r>
            <a:r>
              <a:rPr lang="en-GB" dirty="0"/>
              <a:t>| </a:t>
            </a:r>
            <a:r>
              <a:rPr lang="lv-LV" dirty="0" err="1"/>
              <a:t>Julich</a:t>
            </a:r>
            <a:r>
              <a:rPr lang="en-GB" dirty="0"/>
              <a:t>| </a:t>
            </a:r>
            <a:r>
              <a:rPr lang="lv-LV" dirty="0"/>
              <a:t>2023</a:t>
            </a:r>
            <a:r>
              <a:rPr lang="en-GB" dirty="0"/>
              <a:t>| Page </a:t>
            </a:r>
            <a:fld id="{6A6D9FA1-99C7-4910-8E32-B85D378B0060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378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370" y="2476127"/>
            <a:ext cx="11329259" cy="1296144"/>
          </a:xfrm>
        </p:spPr>
        <p:txBody>
          <a:bodyPr/>
          <a:lstStyle/>
          <a:p>
            <a:r>
              <a:rPr lang="en-US" sz="3600" noProof="0" dirty="0"/>
              <a:t>ISSP-UL: Analysis of JET plasma facing components with T</a:t>
            </a:r>
            <a:r>
              <a:rPr lang="lv-LV" sz="3600" noProof="0" dirty="0"/>
              <a:t>PD</a:t>
            </a:r>
            <a:r>
              <a:rPr lang="en-US" sz="3600" noProof="0" dirty="0"/>
              <a:t>, FC and dissolution method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704" y="4856085"/>
            <a:ext cx="11329259" cy="545609"/>
          </a:xfrm>
        </p:spPr>
        <p:txBody>
          <a:bodyPr>
            <a:normAutofit/>
          </a:bodyPr>
          <a:lstStyle/>
          <a:p>
            <a:r>
              <a:rPr lang="en-US" u="sng" noProof="0" dirty="0" err="1"/>
              <a:t>E.Pajuste</a:t>
            </a:r>
            <a:r>
              <a:rPr lang="en-US" noProof="0" dirty="0"/>
              <a:t>, A.S. Teimane, L. Avotina, M. Sondars, </a:t>
            </a:r>
            <a:r>
              <a:rPr lang="en-US" noProof="0" dirty="0" err="1"/>
              <a:t>A.Lescinskis</a:t>
            </a:r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E7A9B3-4F7C-454F-801B-04BC0D1CC3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7" y="5706751"/>
            <a:ext cx="3356781" cy="111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2C6F1-B61F-4245-EED3-5B7E4823D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165" y="109671"/>
            <a:ext cx="9726089" cy="457200"/>
          </a:xfrm>
        </p:spPr>
        <p:txBody>
          <a:bodyPr/>
          <a:lstStyle/>
          <a:p>
            <a:r>
              <a:rPr lang="en-US" noProof="0" dirty="0"/>
              <a:t>Comparison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82F132-4E99-7CD2-993A-45B02A9351B9}"/>
              </a:ext>
            </a:extLst>
          </p:cNvPr>
          <p:cNvSpPr txBox="1"/>
          <p:nvPr/>
        </p:nvSpPr>
        <p:spPr>
          <a:xfrm>
            <a:off x="1991545" y="1063236"/>
            <a:ext cx="3223635" cy="461665"/>
          </a:xfrm>
          <a:prstGeom prst="rect">
            <a:avLst/>
          </a:prstGeom>
          <a:solidFill>
            <a:srgbClr val="E8E8E8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Dissolution/etching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DB133E-2334-46D1-F7CE-2915E5DE0357}"/>
              </a:ext>
            </a:extLst>
          </p:cNvPr>
          <p:cNvSpPr txBox="1"/>
          <p:nvPr/>
        </p:nvSpPr>
        <p:spPr>
          <a:xfrm>
            <a:off x="5331750" y="1063237"/>
            <a:ext cx="3356538" cy="461665"/>
          </a:xfrm>
          <a:prstGeom prst="rect">
            <a:avLst/>
          </a:prstGeom>
          <a:solidFill>
            <a:srgbClr val="E8E8E8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B3F4FF-0662-74D9-887E-2DDEB17447EA}"/>
              </a:ext>
            </a:extLst>
          </p:cNvPr>
          <p:cNvSpPr txBox="1"/>
          <p:nvPr/>
        </p:nvSpPr>
        <p:spPr>
          <a:xfrm>
            <a:off x="8996532" y="1063236"/>
            <a:ext cx="2636459" cy="461665"/>
          </a:xfrm>
          <a:prstGeom prst="rect">
            <a:avLst/>
          </a:prstGeom>
          <a:solidFill>
            <a:srgbClr val="E8E8E8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Full combustion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5AA4A6-06BF-DF96-F386-D340A57DDC9A}"/>
              </a:ext>
            </a:extLst>
          </p:cNvPr>
          <p:cNvCxnSpPr/>
          <p:nvPr/>
        </p:nvCxnSpPr>
        <p:spPr>
          <a:xfrm>
            <a:off x="1568087" y="4509120"/>
            <a:ext cx="91160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D6FE48A-6A1B-0D20-F89C-7B0DD8370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14" y="4090086"/>
            <a:ext cx="809335" cy="7837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8B4B37-3D61-6FA7-2BE0-36AB57DB1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08" y="1515900"/>
            <a:ext cx="859840" cy="6941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12719F-3A46-BEE4-31E8-7DDF97AE21EF}"/>
              </a:ext>
            </a:extLst>
          </p:cNvPr>
          <p:cNvSpPr txBox="1"/>
          <p:nvPr/>
        </p:nvSpPr>
        <p:spPr>
          <a:xfrm rot="16200000">
            <a:off x="132157" y="2866456"/>
            <a:ext cx="1559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ADTVANTAGES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B5EBC8-1B24-6296-67FF-3939D53105F4}"/>
              </a:ext>
            </a:extLst>
          </p:cNvPr>
          <p:cNvSpPr txBox="1"/>
          <p:nvPr/>
        </p:nvSpPr>
        <p:spPr>
          <a:xfrm rot="16200000">
            <a:off x="88987" y="5604219"/>
            <a:ext cx="1864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DISADTVANTAGES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4E3694-5D40-C88E-7F10-E56599F12312}"/>
              </a:ext>
            </a:extLst>
          </p:cNvPr>
          <p:cNvSpPr txBox="1"/>
          <p:nvPr/>
        </p:nvSpPr>
        <p:spPr>
          <a:xfrm>
            <a:off x="1991545" y="1524900"/>
            <a:ext cx="31555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Information 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 tritium amount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depth profile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chemical state (can be adapted)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layered materials information on tritium in each layer can be assessed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elevated temperatures used (safe)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40C5D9-F416-5149-0FA5-45A32ECD772A}"/>
              </a:ext>
            </a:extLst>
          </p:cNvPr>
          <p:cNvSpPr txBox="1"/>
          <p:nvPr/>
        </p:nvSpPr>
        <p:spPr>
          <a:xfrm>
            <a:off x="5217046" y="1508725"/>
            <a:ext cx="3543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Information 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 tritium amount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Desorption spectra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Tritium trapping energies can be assessed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Applicable to all kinds of material</a:t>
            </a: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 sensitivity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3D66F1-BA78-16C2-056B-37B7B1DCD0A3}"/>
              </a:ext>
            </a:extLst>
          </p:cNvPr>
          <p:cNvSpPr txBox="1"/>
          <p:nvPr/>
        </p:nvSpPr>
        <p:spPr>
          <a:xfrm>
            <a:off x="8834862" y="1754945"/>
            <a:ext cx="29497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Information 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 tritium amount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 be assumed that all tritium is measured since the «hosting matrix» is fully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destro</a:t>
            </a:r>
            <a:r>
              <a:rPr kumimoji="0" lang="lv-LV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84AEB7-9D61-ECEB-503E-B50386CED3DC}"/>
              </a:ext>
            </a:extLst>
          </p:cNvPr>
          <p:cNvSpPr txBox="1"/>
          <p:nvPr/>
        </p:nvSpPr>
        <p:spPr>
          <a:xfrm>
            <a:off x="1888923" y="4794491"/>
            <a:ext cx="32647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 all tritium might be measured if not sufficient  layer thickness is etched (remains in bulk)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49A7D0-08B9-0A65-4487-9981C871BDA6}"/>
              </a:ext>
            </a:extLst>
          </p:cNvPr>
          <p:cNvSpPr txBox="1"/>
          <p:nvPr/>
        </p:nvSpPr>
        <p:spPr>
          <a:xfrm>
            <a:off x="5282064" y="4771893"/>
            <a:ext cx="3155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Some data might be lost if tritiated water vapor condensates before reaching the Zn bed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Time consuming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B667F6-9DB3-4459-DB78-941D072B5502}"/>
              </a:ext>
            </a:extLst>
          </p:cNvPr>
          <p:cNvSpPr txBox="1"/>
          <p:nvPr/>
        </p:nvSpPr>
        <p:spPr>
          <a:xfrm>
            <a:off x="8760296" y="4856642"/>
            <a:ext cx="2263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Limited information on tritium initial state in the material</a:t>
            </a:r>
          </a:p>
        </p:txBody>
      </p:sp>
    </p:spTree>
    <p:extLst>
      <p:ext uri="{BB962C8B-B14F-4D97-AF65-F5344CB8AC3E}">
        <p14:creationId xmlns:p14="http://schemas.microsoft.com/office/powerpoint/2010/main" val="2373329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C53CB-508B-A465-5352-76C4CD016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159"/>
            <a:ext cx="11192968" cy="457200"/>
          </a:xfrm>
        </p:spPr>
        <p:txBody>
          <a:bodyPr/>
          <a:lstStyle/>
          <a:p>
            <a:r>
              <a:rPr lang="en-US" noProof="0" dirty="0"/>
              <a:t>Example for application of different methods for similar samples -  beryllium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DF4F9E5-1910-88E0-A345-43EA7CD840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5721654"/>
              </p:ext>
            </p:extLst>
          </p:nvPr>
        </p:nvGraphicFramePr>
        <p:xfrm>
          <a:off x="348117" y="1518103"/>
          <a:ext cx="4550455" cy="4055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1">
            <a:extLst>
              <a:ext uri="{FF2B5EF4-FFF2-40B4-BE49-F238E27FC236}">
                <a16:creationId xmlns:a16="http://schemas.microsoft.com/office/drawing/2014/main" id="{C220D86B-A45F-BB5C-B53E-7446338AC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029" y="1615035"/>
            <a:ext cx="4520801" cy="19307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1970F7-6C10-775C-4A18-E4FA4D56896E}"/>
              </a:ext>
            </a:extLst>
          </p:cNvPr>
          <p:cNvSpPr txBox="1"/>
          <p:nvPr/>
        </p:nvSpPr>
        <p:spPr>
          <a:xfrm>
            <a:off x="5039678" y="4035917"/>
            <a:ext cx="6482315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 noProof="0" dirty="0"/>
              <a:t>Three samples had been cut in 4 pieces to perform </a:t>
            </a:r>
            <a:r>
              <a:rPr lang="en-US" noProof="0" dirty="0"/>
              <a:t>3 different</a:t>
            </a:r>
            <a:r>
              <a:rPr lang="en-US" sz="1800" noProof="0" dirty="0"/>
              <a:t> tritium measurements </a:t>
            </a:r>
            <a:r>
              <a:rPr lang="en-US" noProof="0" dirty="0"/>
              <a:t>(1 spare)</a:t>
            </a:r>
            <a:endParaRPr lang="en-US" sz="1800" noProof="0" dirty="0"/>
          </a:p>
          <a:p>
            <a:endParaRPr lang="en-US" noProof="0" dirty="0"/>
          </a:p>
          <a:p>
            <a:r>
              <a:rPr lang="en-US" noProof="0" dirty="0"/>
              <a:t>Sample 563 shows considerable difference which might be related: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/>
              <a:t>Uncertainties of the sample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/>
              <a:t>Tritium retention deeper in the bulk resulting in insufficient layer etching and not full release during TPD. </a:t>
            </a:r>
          </a:p>
        </p:txBody>
      </p:sp>
    </p:spTree>
    <p:extLst>
      <p:ext uri="{BB962C8B-B14F-4D97-AF65-F5344CB8AC3E}">
        <p14:creationId xmlns:p14="http://schemas.microsoft.com/office/powerpoint/2010/main" val="3624861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A8A6-3C98-70AF-E9EA-E016F7BB3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Comparison of methods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3BD787-1836-55A7-068C-3C39ABA1074A}"/>
              </a:ext>
            </a:extLst>
          </p:cNvPr>
          <p:cNvSpPr txBox="1"/>
          <p:nvPr/>
        </p:nvSpPr>
        <p:spPr>
          <a:xfrm>
            <a:off x="1991545" y="1063236"/>
            <a:ext cx="3223635" cy="461665"/>
          </a:xfrm>
          <a:prstGeom prst="rect">
            <a:avLst/>
          </a:prstGeom>
          <a:solidFill>
            <a:srgbClr val="E8E8E8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Dissolution/etching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D0BA7D-FB12-5AFE-5DFA-A2336EBA900E}"/>
              </a:ext>
            </a:extLst>
          </p:cNvPr>
          <p:cNvSpPr txBox="1"/>
          <p:nvPr/>
        </p:nvSpPr>
        <p:spPr>
          <a:xfrm>
            <a:off x="5331750" y="1063237"/>
            <a:ext cx="3356538" cy="461665"/>
          </a:xfrm>
          <a:prstGeom prst="rect">
            <a:avLst/>
          </a:prstGeom>
          <a:solidFill>
            <a:srgbClr val="E8E8E8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455950-BD8E-5830-F32A-8B75C2619FC3}"/>
              </a:ext>
            </a:extLst>
          </p:cNvPr>
          <p:cNvSpPr txBox="1"/>
          <p:nvPr/>
        </p:nvSpPr>
        <p:spPr>
          <a:xfrm>
            <a:off x="8996532" y="1063236"/>
            <a:ext cx="2636459" cy="461665"/>
          </a:xfrm>
          <a:prstGeom prst="rect">
            <a:avLst/>
          </a:prstGeom>
          <a:solidFill>
            <a:srgbClr val="E8E8E8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Full combustion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24D6DE-86F0-4259-890D-28CD2761FFA3}"/>
              </a:ext>
            </a:extLst>
          </p:cNvPr>
          <p:cNvCxnSpPr/>
          <p:nvPr/>
        </p:nvCxnSpPr>
        <p:spPr>
          <a:xfrm>
            <a:off x="1568087" y="4509120"/>
            <a:ext cx="91160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8DA7A9F-AB86-CEE9-0319-BCB7128EF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14" y="4090086"/>
            <a:ext cx="809335" cy="7837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5E13B8-6ADC-9ED4-044F-52814EF14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08" y="1515900"/>
            <a:ext cx="859840" cy="6941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5A4FD4-CC08-AABC-5D7E-FDB6986BE585}"/>
              </a:ext>
            </a:extLst>
          </p:cNvPr>
          <p:cNvSpPr txBox="1"/>
          <p:nvPr/>
        </p:nvSpPr>
        <p:spPr>
          <a:xfrm rot="16200000">
            <a:off x="132157" y="2866456"/>
            <a:ext cx="1559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ADTVANTAGES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99FA21-76B1-6BFA-2B88-309096E67735}"/>
              </a:ext>
            </a:extLst>
          </p:cNvPr>
          <p:cNvSpPr txBox="1"/>
          <p:nvPr/>
        </p:nvSpPr>
        <p:spPr>
          <a:xfrm rot="16200000">
            <a:off x="88987" y="5604219"/>
            <a:ext cx="1864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DISADTVANTAGES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118861-9CEF-238E-9842-6144D9207687}"/>
              </a:ext>
            </a:extLst>
          </p:cNvPr>
          <p:cNvSpPr txBox="1"/>
          <p:nvPr/>
        </p:nvSpPr>
        <p:spPr>
          <a:xfrm>
            <a:off x="1991545" y="1524900"/>
            <a:ext cx="31555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Information 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 tritium amount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depth profile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chemical state (can be adapted)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layered materials information on tritium in each layer can be assessed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elevated temperatures used (safe)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4BD55F-04DF-8532-21A2-F55C5CBF2B6C}"/>
              </a:ext>
            </a:extLst>
          </p:cNvPr>
          <p:cNvSpPr txBox="1"/>
          <p:nvPr/>
        </p:nvSpPr>
        <p:spPr>
          <a:xfrm>
            <a:off x="5217046" y="1508725"/>
            <a:ext cx="3543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Information 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 tritium amount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Desorption spectra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Tritium trapping energies can be assessed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Applicable to all kinds of material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 sensitivity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080AB8-9417-0E9C-7035-099055F2410C}"/>
              </a:ext>
            </a:extLst>
          </p:cNvPr>
          <p:cNvSpPr txBox="1"/>
          <p:nvPr/>
        </p:nvSpPr>
        <p:spPr>
          <a:xfrm>
            <a:off x="8834862" y="1754945"/>
            <a:ext cx="29497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Information 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 tritium amount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 be assumed that all tritium is measured since the «hosting matrix» is fully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destro</a:t>
            </a:r>
            <a:r>
              <a:rPr kumimoji="0" lang="lv-LV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63E7C4-0F3B-52B2-4C69-8FBDDB8130DA}"/>
              </a:ext>
            </a:extLst>
          </p:cNvPr>
          <p:cNvSpPr txBox="1"/>
          <p:nvPr/>
        </p:nvSpPr>
        <p:spPr>
          <a:xfrm>
            <a:off x="1888923" y="4794491"/>
            <a:ext cx="32647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 all tritium might be measured if not sufficient  layer thickness is etched (remains in bulk)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D46E78-A8BA-81BD-2DF3-9B361B7A4FA0}"/>
              </a:ext>
            </a:extLst>
          </p:cNvPr>
          <p:cNvSpPr txBox="1"/>
          <p:nvPr/>
        </p:nvSpPr>
        <p:spPr>
          <a:xfrm>
            <a:off x="5282064" y="4771893"/>
            <a:ext cx="3155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Some data might be lost if tritiated water vapor condensates before reaching the Zn bed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Time consuming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EA320C-129D-4DC4-079C-7B86C5922DB5}"/>
              </a:ext>
            </a:extLst>
          </p:cNvPr>
          <p:cNvSpPr txBox="1"/>
          <p:nvPr/>
        </p:nvSpPr>
        <p:spPr>
          <a:xfrm>
            <a:off x="8760296" y="4856642"/>
            <a:ext cx="2263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Limited information on tritium initial state in the material</a:t>
            </a:r>
          </a:p>
        </p:txBody>
      </p:sp>
    </p:spTree>
    <p:extLst>
      <p:ext uri="{BB962C8B-B14F-4D97-AF65-F5344CB8AC3E}">
        <p14:creationId xmlns:p14="http://schemas.microsoft.com/office/powerpoint/2010/main" val="606882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041C4-1697-DE7F-9EF3-096594C62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2145" y="332960"/>
            <a:ext cx="10058400" cy="457200"/>
          </a:xfrm>
        </p:spPr>
        <p:txBody>
          <a:bodyPr/>
          <a:lstStyle/>
          <a:p>
            <a:r>
              <a:rPr lang="en-US" noProof="0" dirty="0"/>
              <a:t>Assessment of detritiation efficiency -  baking experiment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76103FD-9B77-6DD5-24E1-604D03C82487}"/>
              </a:ext>
            </a:extLst>
          </p:cNvPr>
          <p:cNvSpPr/>
          <p:nvPr/>
        </p:nvSpPr>
        <p:spPr>
          <a:xfrm>
            <a:off x="1683999" y="2903370"/>
            <a:ext cx="722938" cy="4272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3E74EB-E747-2156-014B-15F313238D4B}"/>
              </a:ext>
            </a:extLst>
          </p:cNvPr>
          <p:cNvSpPr txBox="1"/>
          <p:nvPr/>
        </p:nvSpPr>
        <p:spPr>
          <a:xfrm>
            <a:off x="2456849" y="2573009"/>
            <a:ext cx="1374398" cy="1021556"/>
          </a:xfrm>
          <a:prstGeom prst="roundRect">
            <a:avLst/>
          </a:prstGeom>
          <a:solidFill>
            <a:srgbClr val="D9E3E3"/>
          </a:solidFill>
        </p:spPr>
        <p:txBody>
          <a:bodyPr wrap="square" rtlCol="0">
            <a:spAutoFit/>
          </a:bodyPr>
          <a:lstStyle/>
          <a:p>
            <a:r>
              <a:rPr lang="en-US" noProof="0" dirty="0"/>
              <a:t>Heating</a:t>
            </a:r>
          </a:p>
          <a:p>
            <a:r>
              <a:rPr lang="en-US" noProof="0" dirty="0"/>
              <a:t>t = 350 </a:t>
            </a: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℃</a:t>
            </a:r>
            <a:endParaRPr lang="en-US" noProof="0" dirty="0"/>
          </a:p>
          <a:p>
            <a:r>
              <a:rPr lang="en-US" noProof="0" dirty="0"/>
              <a:t>5 days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B0FFEC-0F20-FE54-A688-FDA7874C483B}"/>
              </a:ext>
            </a:extLst>
          </p:cNvPr>
          <p:cNvSpPr txBox="1"/>
          <p:nvPr/>
        </p:nvSpPr>
        <p:spPr>
          <a:xfrm>
            <a:off x="246601" y="2451380"/>
            <a:ext cx="1437397" cy="1605915"/>
          </a:xfrm>
          <a:prstGeom prst="roundRect">
            <a:avLst/>
          </a:prstGeom>
          <a:solidFill>
            <a:srgbClr val="D9E3E3"/>
          </a:solidFill>
        </p:spPr>
        <p:txBody>
          <a:bodyPr wrap="square" rtlCol="0">
            <a:spAutoFit/>
          </a:bodyPr>
          <a:lstStyle/>
          <a:p>
            <a:r>
              <a:rPr lang="en-US" noProof="0" dirty="0"/>
              <a:t>Vacuuming the test tube with the sample to 10</a:t>
            </a:r>
            <a:r>
              <a:rPr lang="en-US" baseline="30000" noProof="0" dirty="0"/>
              <a:t>-3 </a:t>
            </a:r>
            <a:r>
              <a:rPr lang="en-US" noProof="0" dirty="0"/>
              <a:t>bar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E13BBB0-CD6C-D052-1A84-76EA2207CAA9}"/>
              </a:ext>
            </a:extLst>
          </p:cNvPr>
          <p:cNvSpPr/>
          <p:nvPr/>
        </p:nvSpPr>
        <p:spPr>
          <a:xfrm>
            <a:off x="3831248" y="2898016"/>
            <a:ext cx="792287" cy="4272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4B2F4A-BD16-3C68-A22C-F0175139FB3F}"/>
              </a:ext>
            </a:extLst>
          </p:cNvPr>
          <p:cNvSpPr txBox="1"/>
          <p:nvPr/>
        </p:nvSpPr>
        <p:spPr>
          <a:xfrm>
            <a:off x="4754445" y="2480371"/>
            <a:ext cx="1772026" cy="1021556"/>
          </a:xfrm>
          <a:prstGeom prst="roundRect">
            <a:avLst/>
          </a:prstGeom>
          <a:solidFill>
            <a:srgbClr val="D9E3E3"/>
          </a:solidFill>
        </p:spPr>
        <p:txBody>
          <a:bodyPr wrap="square" rtlCol="0">
            <a:spAutoFit/>
          </a:bodyPr>
          <a:lstStyle/>
          <a:p>
            <a:r>
              <a:rPr lang="en-US" noProof="0" dirty="0"/>
              <a:t>Purging with Ar+0,1%H</a:t>
            </a:r>
            <a:r>
              <a:rPr lang="en-US" baseline="-25000" noProof="0" dirty="0"/>
              <a:t>2</a:t>
            </a:r>
            <a:r>
              <a:rPr lang="en-US" noProof="0" dirty="0"/>
              <a:t> to tritium monitor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8A88A15-D228-56CD-60F5-E53E126C758E}"/>
              </a:ext>
            </a:extLst>
          </p:cNvPr>
          <p:cNvSpPr/>
          <p:nvPr/>
        </p:nvSpPr>
        <p:spPr>
          <a:xfrm>
            <a:off x="6653532" y="2884987"/>
            <a:ext cx="792287" cy="4272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8E622-56B7-E7F8-8956-EB25C9BB2521}"/>
              </a:ext>
            </a:extLst>
          </p:cNvPr>
          <p:cNvSpPr txBox="1"/>
          <p:nvPr/>
        </p:nvSpPr>
        <p:spPr>
          <a:xfrm>
            <a:off x="7445818" y="2445558"/>
            <a:ext cx="1943235" cy="1634490"/>
          </a:xfrm>
          <a:prstGeom prst="roundRect">
            <a:avLst/>
          </a:prstGeom>
          <a:solidFill>
            <a:srgbClr val="D9E3E3"/>
          </a:solidFill>
        </p:spPr>
        <p:txBody>
          <a:bodyPr wrap="square" rtlCol="0">
            <a:spAutoFit/>
          </a:bodyPr>
          <a:lstStyle/>
          <a:p>
            <a:r>
              <a:rPr lang="en-US" noProof="0" dirty="0"/>
              <a:t>TPD with purge gas</a:t>
            </a:r>
          </a:p>
          <a:p>
            <a:r>
              <a:rPr lang="en-US" noProof="0" dirty="0"/>
              <a:t>10</a:t>
            </a: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℃</a:t>
            </a:r>
            <a:r>
              <a:rPr lang="en-US" noProof="0" dirty="0"/>
              <a:t>/min</a:t>
            </a:r>
          </a:p>
          <a:p>
            <a:r>
              <a:rPr lang="en-US" noProof="0" dirty="0" err="1"/>
              <a:t>t</a:t>
            </a:r>
            <a:r>
              <a:rPr lang="en-US" baseline="-25000" noProof="0" dirty="0" err="1"/>
              <a:t>max</a:t>
            </a:r>
            <a:r>
              <a:rPr lang="en-US" noProof="0" dirty="0"/>
              <a:t> = 1000</a:t>
            </a:r>
            <a:r>
              <a:rPr lang="en-US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℃</a:t>
            </a:r>
            <a:endParaRPr lang="en-US" noProof="0" dirty="0"/>
          </a:p>
          <a:p>
            <a:r>
              <a:rPr lang="en-US" noProof="0" dirty="0"/>
              <a:t>1h at </a:t>
            </a:r>
            <a:r>
              <a:rPr lang="en-US" noProof="0" dirty="0" err="1"/>
              <a:t>T</a:t>
            </a:r>
            <a:r>
              <a:rPr lang="en-US" baseline="-25000" noProof="0" dirty="0" err="1"/>
              <a:t>max</a:t>
            </a:r>
            <a:endParaRPr lang="en-US" baseline="-25000" noProof="0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986680A-9FE6-AD30-198C-A9FA79B0F968}"/>
              </a:ext>
            </a:extLst>
          </p:cNvPr>
          <p:cNvSpPr/>
          <p:nvPr/>
        </p:nvSpPr>
        <p:spPr>
          <a:xfrm>
            <a:off x="9485503" y="2898015"/>
            <a:ext cx="792287" cy="4272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2D07DA-B56F-00E0-A63C-A5C315924E8A}"/>
              </a:ext>
            </a:extLst>
          </p:cNvPr>
          <p:cNvSpPr txBox="1"/>
          <p:nvPr/>
        </p:nvSpPr>
        <p:spPr>
          <a:xfrm>
            <a:off x="10433897" y="2697601"/>
            <a:ext cx="1455872" cy="715089"/>
          </a:xfrm>
          <a:prstGeom prst="roundRect">
            <a:avLst/>
          </a:prstGeom>
          <a:solidFill>
            <a:srgbClr val="D9E3E3"/>
          </a:solidFill>
        </p:spPr>
        <p:txBody>
          <a:bodyPr wrap="square" rtlCol="0">
            <a:spAutoFit/>
          </a:bodyPr>
          <a:lstStyle/>
          <a:p>
            <a:r>
              <a:rPr lang="en-US" noProof="0" dirty="0"/>
              <a:t>Full combustion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CD32CA8-B165-1E5E-C0D2-24ED61252001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4831573" y="3501927"/>
            <a:ext cx="808885" cy="1176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17FAFD7-9B97-360D-A64E-3598B6B4D5A0}"/>
              </a:ext>
            </a:extLst>
          </p:cNvPr>
          <p:cNvSpPr txBox="1"/>
          <p:nvPr/>
        </p:nvSpPr>
        <p:spPr>
          <a:xfrm>
            <a:off x="2706643" y="4713138"/>
            <a:ext cx="2710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noProof="0" dirty="0"/>
              <a:t>Tritium released during baking process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A5614AD-139F-3842-A39B-0DCADB39A08C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7903151" y="4080048"/>
            <a:ext cx="514285" cy="891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2228274-3E2D-3EC6-3659-D7D31EB384F3}"/>
              </a:ext>
            </a:extLst>
          </p:cNvPr>
          <p:cNvSpPr txBox="1"/>
          <p:nvPr/>
        </p:nvSpPr>
        <p:spPr>
          <a:xfrm>
            <a:off x="5873228" y="5029960"/>
            <a:ext cx="3145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noProof="0" dirty="0"/>
              <a:t>Tritium released during high temperature heating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5EEE870-9D98-2AE6-B46E-90A1B7E93EE9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10647548" y="3412690"/>
            <a:ext cx="514285" cy="1096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A856962-6D0B-8A09-0C28-D05615D9BBCE}"/>
              </a:ext>
            </a:extLst>
          </p:cNvPr>
          <p:cNvSpPr txBox="1"/>
          <p:nvPr/>
        </p:nvSpPr>
        <p:spPr>
          <a:xfrm>
            <a:off x="9198305" y="4588629"/>
            <a:ext cx="2471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noProof="0" dirty="0"/>
              <a:t>Residuals of tritium in the sample (if any)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1FA128-A8EC-577E-DD9C-A067A4D91387}"/>
              </a:ext>
            </a:extLst>
          </p:cNvPr>
          <p:cNvSpPr txBox="1"/>
          <p:nvPr/>
        </p:nvSpPr>
        <p:spPr>
          <a:xfrm>
            <a:off x="401773" y="1287459"/>
            <a:ext cx="109261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noProof="0" dirty="0"/>
              <a:t>Tungsten interlayered with Mo coated CFC tiles were baked in a temperature proposed to ITER to assess the baking efficacy</a:t>
            </a:r>
          </a:p>
        </p:txBody>
      </p:sp>
    </p:spTree>
    <p:extLst>
      <p:ext uri="{BB962C8B-B14F-4D97-AF65-F5344CB8AC3E}">
        <p14:creationId xmlns:p14="http://schemas.microsoft.com/office/powerpoint/2010/main" val="387481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60D42-587A-5DAA-8C5F-2EFC466F2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Detritiation results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CDED13-ADB4-7CCF-CE9F-4A87B142DE84}"/>
              </a:ext>
            </a:extLst>
          </p:cNvPr>
          <p:cNvSpPr/>
          <p:nvPr/>
        </p:nvSpPr>
        <p:spPr>
          <a:xfrm>
            <a:off x="1240606" y="4954936"/>
            <a:ext cx="11330038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noProof="0" dirty="0">
                <a:latin typeface="+mj-lt"/>
                <a:ea typeface="Calibri" panose="020F0502020204030204" pitchFamily="34" charset="0"/>
              </a:rPr>
              <a:t>Baking samples for 5 days at 350 </a:t>
            </a:r>
            <a:r>
              <a:rPr lang="en-US" sz="2000" baseline="30000" noProof="0" dirty="0" err="1">
                <a:latin typeface="+mj-lt"/>
                <a:ea typeface="Calibri" panose="020F0502020204030204" pitchFamily="34" charset="0"/>
              </a:rPr>
              <a:t>o</a:t>
            </a:r>
            <a:r>
              <a:rPr lang="en-US" sz="2000" noProof="0" dirty="0" err="1">
                <a:latin typeface="+mj-lt"/>
                <a:ea typeface="Calibri" panose="020F0502020204030204" pitchFamily="34" charset="0"/>
              </a:rPr>
              <a:t>C</a:t>
            </a:r>
            <a:r>
              <a:rPr lang="en-US" sz="2000" noProof="0" dirty="0">
                <a:latin typeface="+mj-lt"/>
                <a:ea typeface="Calibri" panose="020F0502020204030204" pitchFamily="34" charset="0"/>
              </a:rPr>
              <a:t> showed low tritium removal efficiency -  below 40%. </a:t>
            </a:r>
          </a:p>
          <a:p>
            <a:endParaRPr lang="en-US" sz="2000" noProof="0" dirty="0">
              <a:latin typeface="+mj-lt"/>
              <a:ea typeface="Calibri" panose="020F0502020204030204" pitchFamily="34" charset="0"/>
            </a:endParaRPr>
          </a:p>
          <a:p>
            <a:r>
              <a:rPr lang="en-US" sz="2000" noProof="0" dirty="0">
                <a:latin typeface="+mj-lt"/>
                <a:ea typeface="Calibri" panose="020F0502020204030204" pitchFamily="34" charset="0"/>
              </a:rPr>
              <a:t>For 2 Tile 0 samples large fraction of tritium still remained in the sample even after TPD</a:t>
            </a:r>
          </a:p>
          <a:p>
            <a:endParaRPr lang="en-US" sz="1050" noProof="0" dirty="0">
              <a:latin typeface="+mj-lt"/>
              <a:ea typeface="Calibri" panose="020F050202020403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028DA4B-9669-6025-D5CE-7B9AE87EC8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3567150"/>
              </p:ext>
            </p:extLst>
          </p:nvPr>
        </p:nvGraphicFramePr>
        <p:xfrm>
          <a:off x="304900" y="1213436"/>
          <a:ext cx="11415562" cy="3517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3370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DDBCF-5EBA-46FD-901E-98BA61AFA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10668000" cy="457200"/>
          </a:xfrm>
        </p:spPr>
        <p:txBody>
          <a:bodyPr/>
          <a:lstStyle/>
          <a:p>
            <a:r>
              <a:rPr lang="en-US" noProof="0" dirty="0"/>
              <a:t>Additional studies implemented – ITER TBM assembly</a:t>
            </a:r>
          </a:p>
        </p:txBody>
      </p:sp>
      <p:pic>
        <p:nvPicPr>
          <p:cNvPr id="7" name="Picture 6" descr="Diagram of a heater with text&#10;&#10;AI-generated content may be incorrect.">
            <a:extLst>
              <a:ext uri="{FF2B5EF4-FFF2-40B4-BE49-F238E27FC236}">
                <a16:creationId xmlns:a16="http://schemas.microsoft.com/office/drawing/2014/main" id="{AA25716A-661D-5174-D33F-D916A2051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92" y="674114"/>
            <a:ext cx="5460986" cy="4285923"/>
          </a:xfrm>
          <a:prstGeom prst="rect">
            <a:avLst/>
          </a:prstGeom>
        </p:spPr>
      </p:pic>
      <p:pic>
        <p:nvPicPr>
          <p:cNvPr id="8" name="Picture 7" descr="A diagram of a machine&#10;&#10;AI-generated content may be incorrect.">
            <a:extLst>
              <a:ext uri="{FF2B5EF4-FFF2-40B4-BE49-F238E27FC236}">
                <a16:creationId xmlns:a16="http://schemas.microsoft.com/office/drawing/2014/main" id="{D4726BAD-9572-B1C8-D2C6-621AB77F7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940" y="798271"/>
            <a:ext cx="3043650" cy="3569828"/>
          </a:xfrm>
          <a:prstGeom prst="rect">
            <a:avLst/>
          </a:prstGeom>
        </p:spPr>
      </p:pic>
      <p:pic>
        <p:nvPicPr>
          <p:cNvPr id="9" name="Picture 8" descr="A machine with wires and wires&#10;&#10;AI-generated content may be incorrect.">
            <a:extLst>
              <a:ext uri="{FF2B5EF4-FFF2-40B4-BE49-F238E27FC236}">
                <a16:creationId xmlns:a16="http://schemas.microsoft.com/office/drawing/2014/main" id="{56D6792D-F35D-7A92-D311-4656DDB7B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8892" y="3562709"/>
            <a:ext cx="3941954" cy="2956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C7D512-1649-6E78-CE0A-76C6B253BA33}"/>
              </a:ext>
            </a:extLst>
          </p:cNvPr>
          <p:cNvSpPr txBox="1"/>
          <p:nvPr/>
        </p:nvSpPr>
        <p:spPr>
          <a:xfrm>
            <a:off x="256892" y="4960037"/>
            <a:ext cx="7726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noProof="0" dirty="0"/>
              <a:t>Tritium </a:t>
            </a:r>
            <a:r>
              <a:rPr lang="en-US" noProof="0" dirty="0" err="1"/>
              <a:t>behaviour</a:t>
            </a:r>
            <a:r>
              <a:rPr lang="en-US" noProof="0" dirty="0"/>
              <a:t> in stainless-steel tube assemblies with and without thermal insulation, with emphasis on (</a:t>
            </a:r>
            <a:r>
              <a:rPr lang="en-US" noProof="0" dirty="0" err="1"/>
              <a:t>i</a:t>
            </a:r>
            <a:r>
              <a:rPr lang="en-US" noProof="0" dirty="0"/>
              <a:t>) chemical form (HT versus HTO), (ii) permeation and release to the insulation-side volume, (iii) decontamination/bake-out requirements, and (iv) tritium inventory retained in assembly components and insulation material.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4E3909-6DDD-8448-C605-812DE85A012A}"/>
              </a:ext>
            </a:extLst>
          </p:cNvPr>
          <p:cNvSpPr txBox="1"/>
          <p:nvPr/>
        </p:nvSpPr>
        <p:spPr>
          <a:xfrm>
            <a:off x="8730150" y="1409435"/>
            <a:ext cx="32806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noProof="0" dirty="0"/>
              <a:t>The purpose is to support ITER Test Blanket System (TBS) engineering by clarifying how tritium may contaminate insulation and how it can be recovered during maintenance.</a:t>
            </a:r>
          </a:p>
        </p:txBody>
      </p:sp>
    </p:spTree>
    <p:extLst>
      <p:ext uri="{BB962C8B-B14F-4D97-AF65-F5344CB8AC3E}">
        <p14:creationId xmlns:p14="http://schemas.microsoft.com/office/powerpoint/2010/main" val="1086641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2FBB6-727B-4189-69EC-0AC2E501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33F1A-35B1-26CD-8D0D-113107DDB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336" y="1274753"/>
            <a:ext cx="10972800" cy="4896544"/>
          </a:xfrm>
        </p:spPr>
        <p:txBody>
          <a:bodyPr/>
          <a:lstStyle/>
          <a:p>
            <a:r>
              <a:rPr lang="en-US" noProof="0" dirty="0"/>
              <a:t>Laboratory is ready to receive </a:t>
            </a:r>
            <a:r>
              <a:rPr lang="en-US" b="1" noProof="0" dirty="0"/>
              <a:t>tritiated s</a:t>
            </a:r>
            <a:r>
              <a:rPr lang="en-US" noProof="0" dirty="0"/>
              <a:t>amples</a:t>
            </a:r>
          </a:p>
          <a:p>
            <a:r>
              <a:rPr lang="en-US" noProof="0" dirty="0"/>
              <a:t>The license includes also </a:t>
            </a:r>
            <a:r>
              <a:rPr lang="en-US" b="1" noProof="0" dirty="0"/>
              <a:t>other radionuclides </a:t>
            </a:r>
            <a:r>
              <a:rPr lang="en-US" noProof="0" dirty="0"/>
              <a:t>(Co-60, Cs-137 </a:t>
            </a:r>
            <a:r>
              <a:rPr lang="en-US" noProof="0" dirty="0" err="1"/>
              <a:t>etc</a:t>
            </a:r>
            <a:r>
              <a:rPr lang="en-US" noProof="0" dirty="0"/>
              <a:t>), therefore, if neutron activation had taken place we are still able to receive material</a:t>
            </a:r>
          </a:p>
          <a:p>
            <a:r>
              <a:rPr lang="en-US" noProof="0" dirty="0"/>
              <a:t>Available methods allows to determine total </a:t>
            </a:r>
            <a:r>
              <a:rPr lang="en-US" b="1" noProof="0" dirty="0"/>
              <a:t>tritium concentration, desorption pattern </a:t>
            </a:r>
            <a:r>
              <a:rPr lang="en-US" noProof="0" dirty="0"/>
              <a:t>and </a:t>
            </a:r>
            <a:r>
              <a:rPr lang="en-US" b="1" noProof="0" dirty="0"/>
              <a:t>depth profile </a:t>
            </a:r>
            <a:r>
              <a:rPr lang="en-US" noProof="0" dirty="0"/>
              <a:t>as well as </a:t>
            </a:r>
            <a:r>
              <a:rPr lang="en-US" b="1" noProof="0" dirty="0"/>
              <a:t>detritiation efficiency</a:t>
            </a:r>
          </a:p>
          <a:p>
            <a:r>
              <a:rPr lang="en-US" noProof="0" dirty="0"/>
              <a:t>Different tritium species and custom made equipment are available if other </a:t>
            </a:r>
            <a:r>
              <a:rPr lang="en-US" b="1" noProof="0" dirty="0"/>
              <a:t>tritium behavior experiments</a:t>
            </a:r>
          </a:p>
          <a:p>
            <a:endParaRPr lang="en-US" noProof="0" dirty="0"/>
          </a:p>
          <a:p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B766A3-4DB8-14C4-2D29-91394418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noProof="0" dirty="0"/>
              <a:t>E. Pajuste|  WP PWIE 2022 Reporting Meeting | Julich| 2023| Page </a:t>
            </a:r>
            <a:fld id="{6A6D9FA1-99C7-4910-8E32-B85D378B0060}" type="slidenum">
              <a:rPr lang="en-US" noProof="0" smtClean="0"/>
              <a:pPr algn="r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33236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617" y="1462269"/>
            <a:ext cx="9401267" cy="4536504"/>
          </a:xfrm>
        </p:spPr>
        <p:txBody>
          <a:bodyPr>
            <a:normAutofit/>
          </a:bodyPr>
          <a:lstStyle/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90A222D-BEF3-4F70-AA42-1D61889DF5EF}"/>
              </a:ext>
            </a:extLst>
          </p:cNvPr>
          <p:cNvSpPr txBox="1">
            <a:spLocks/>
          </p:cNvSpPr>
          <p:nvPr/>
        </p:nvSpPr>
        <p:spPr>
          <a:xfrm>
            <a:off x="8450966" y="5055366"/>
            <a:ext cx="3471987" cy="113228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noProof="0" dirty="0"/>
              <a:t>Prof. Elina Pajuste</a:t>
            </a:r>
          </a:p>
          <a:p>
            <a:pPr marL="0" indent="0" algn="r">
              <a:buNone/>
            </a:pPr>
            <a:r>
              <a:rPr lang="en-US" noProof="0" dirty="0"/>
              <a:t>Institute of Chemical Physics</a:t>
            </a:r>
          </a:p>
          <a:p>
            <a:pPr marL="0" indent="0" algn="r">
              <a:buNone/>
            </a:pPr>
            <a:r>
              <a:rPr lang="en-US" noProof="0" dirty="0"/>
              <a:t>University of Latvia</a:t>
            </a:r>
          </a:p>
          <a:p>
            <a:pPr marL="0" indent="0" algn="r">
              <a:buNone/>
            </a:pPr>
            <a:r>
              <a:rPr lang="en-US" noProof="0" dirty="0" err="1"/>
              <a:t>Jelgavas</a:t>
            </a:r>
            <a:r>
              <a:rPr lang="en-US" noProof="0" dirty="0"/>
              <a:t> 1, Riga, Latvia</a:t>
            </a:r>
          </a:p>
          <a:p>
            <a:pPr marL="0" indent="0" algn="r">
              <a:buNone/>
            </a:pPr>
            <a:r>
              <a:rPr lang="en-US" noProof="0" dirty="0"/>
              <a:t>elina.pajuste@lu.lv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BF90FD-5475-4EAE-9410-816B8A699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666" y="2714649"/>
            <a:ext cx="5354667" cy="357152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4002561-F717-4473-ACD1-8F560A3B54C5}"/>
              </a:ext>
            </a:extLst>
          </p:cNvPr>
          <p:cNvSpPr/>
          <p:nvPr/>
        </p:nvSpPr>
        <p:spPr>
          <a:xfrm>
            <a:off x="4647527" y="5824228"/>
            <a:ext cx="289694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University of Latvia Academic Center of Natural Sciences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01BF9A-4866-49EC-8CFA-471FE19B52A8}"/>
              </a:ext>
            </a:extLst>
          </p:cNvPr>
          <p:cNvSpPr/>
          <p:nvPr/>
        </p:nvSpPr>
        <p:spPr>
          <a:xfrm>
            <a:off x="2930176" y="1772816"/>
            <a:ext cx="58721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 for your attention!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8007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89CAA-2EB0-9933-2E0A-FDE0468F4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91" y="109671"/>
            <a:ext cx="9717463" cy="457200"/>
          </a:xfrm>
        </p:spPr>
        <p:txBody>
          <a:bodyPr/>
          <a:lstStyle/>
          <a:p>
            <a:r>
              <a:rPr lang="en-US" noProof="0" dirty="0"/>
              <a:t>Tritium infrastructure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3965AD-2186-FAEA-F686-43A61942C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54" y="3801539"/>
            <a:ext cx="10972800" cy="4675517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1600" b="1" noProof="0" dirty="0">
                <a:latin typeface="Aptos"/>
                <a:cs typeface="Calibri"/>
              </a:rPr>
              <a:t>Liquid scintillation spectrometers:</a:t>
            </a:r>
            <a:r>
              <a:rPr lang="en-US" sz="1600" noProof="0" dirty="0">
                <a:latin typeface="Aptos"/>
                <a:cs typeface="Calibri"/>
              </a:rPr>
              <a:t> PerkinElmer </a:t>
            </a:r>
            <a:r>
              <a:rPr lang="en-US" sz="1600" noProof="0" dirty="0" err="1">
                <a:latin typeface="Aptos"/>
                <a:cs typeface="Calibri"/>
              </a:rPr>
              <a:t>TriCarb</a:t>
            </a:r>
            <a:r>
              <a:rPr lang="en-US" sz="1600" noProof="0" dirty="0">
                <a:latin typeface="Aptos"/>
                <a:cs typeface="Calibri"/>
              </a:rPr>
              <a:t> , PerkinElmer </a:t>
            </a:r>
            <a:r>
              <a:rPr lang="en-US" sz="1600" noProof="0" dirty="0" err="1">
                <a:latin typeface="Aptos"/>
                <a:cs typeface="Calibri"/>
              </a:rPr>
              <a:t>Quantulus</a:t>
            </a:r>
            <a:r>
              <a:rPr lang="en-US" sz="1600" noProof="0" dirty="0">
                <a:latin typeface="Aptos"/>
                <a:cs typeface="Calibri"/>
              </a:rPr>
              <a:t>, </a:t>
            </a:r>
            <a:r>
              <a:rPr lang="en-US" sz="1600" noProof="0" dirty="0" err="1">
                <a:latin typeface="Aptos"/>
                <a:cs typeface="Calibri"/>
              </a:rPr>
              <a:t>Hidex</a:t>
            </a:r>
            <a:r>
              <a:rPr lang="en-US" sz="1600" noProof="0" dirty="0">
                <a:latin typeface="Aptos"/>
                <a:cs typeface="Calibri"/>
              </a:rPr>
              <a:t> </a:t>
            </a:r>
            <a:r>
              <a:rPr lang="en-US" sz="1600" noProof="0" dirty="0" err="1">
                <a:latin typeface="Aptos"/>
                <a:cs typeface="Calibri"/>
              </a:rPr>
              <a:t>Triathel</a:t>
            </a:r>
            <a:r>
              <a:rPr lang="en-US" sz="1600" noProof="0" dirty="0">
                <a:latin typeface="Aptos"/>
                <a:cs typeface="Calibri"/>
              </a:rPr>
              <a:t> </a:t>
            </a:r>
            <a:endParaRPr lang="en-US" sz="1600" b="1" noProof="0" dirty="0">
              <a:latin typeface="Aptos"/>
              <a:cs typeface="Calibri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1600" noProof="0" dirty="0">
                <a:latin typeface="Aptos"/>
                <a:cs typeface="Calibri"/>
              </a:rPr>
              <a:t>MAB Solutions TEM2100 </a:t>
            </a:r>
            <a:r>
              <a:rPr lang="en-US" sz="1600" b="1" noProof="0" dirty="0">
                <a:latin typeface="Aptos"/>
                <a:cs typeface="Calibri"/>
              </a:rPr>
              <a:t>proportional counter with gas flow detector</a:t>
            </a:r>
            <a:r>
              <a:rPr lang="en-US" sz="1600" noProof="0" dirty="0">
                <a:latin typeface="Aptos"/>
                <a:cs typeface="Calibri"/>
              </a:rPr>
              <a:t> DDH32 (3 pieces)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1600" noProof="0" dirty="0" err="1">
                <a:latin typeface="Aptos"/>
                <a:cs typeface="Calibri"/>
              </a:rPr>
              <a:t>Mirion</a:t>
            </a:r>
            <a:r>
              <a:rPr lang="en-US" sz="1600" noProof="0" dirty="0">
                <a:latin typeface="Aptos"/>
                <a:cs typeface="Calibri"/>
              </a:rPr>
              <a:t> β </a:t>
            </a:r>
            <a:r>
              <a:rPr lang="en-US" sz="1600" noProof="0" dirty="0" err="1">
                <a:latin typeface="Aptos"/>
                <a:cs typeface="Calibri"/>
              </a:rPr>
              <a:t>ionix</a:t>
            </a:r>
            <a:r>
              <a:rPr lang="en-US" sz="1600" noProof="0" dirty="0">
                <a:latin typeface="Aptos"/>
                <a:cs typeface="Calibri"/>
              </a:rPr>
              <a:t>™ </a:t>
            </a:r>
            <a:r>
              <a:rPr lang="en-US" sz="1600" b="1" noProof="0" dirty="0">
                <a:latin typeface="Aptos"/>
                <a:cs typeface="Calibri"/>
              </a:rPr>
              <a:t>portable tritium monitor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1600" noProof="0" dirty="0">
                <a:latin typeface="Aptos"/>
                <a:cs typeface="Calibri"/>
              </a:rPr>
              <a:t>Custom made </a:t>
            </a:r>
            <a:r>
              <a:rPr lang="en-US" sz="1600" b="1" noProof="0" dirty="0">
                <a:latin typeface="Aptos"/>
                <a:cs typeface="Calibri"/>
              </a:rPr>
              <a:t>sorption and thermal desorption system</a:t>
            </a:r>
            <a:endParaRPr lang="en-US" sz="1600" noProof="0" dirty="0">
              <a:latin typeface="Aptos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1600" noProof="0" dirty="0">
                <a:latin typeface="Aptos"/>
                <a:cs typeface="Calibri"/>
              </a:rPr>
              <a:t>Custom made </a:t>
            </a:r>
            <a:r>
              <a:rPr lang="en-US" sz="1600" b="1" noProof="0" dirty="0">
                <a:latin typeface="Aptos"/>
                <a:cs typeface="Calibri"/>
              </a:rPr>
              <a:t>permeation system </a:t>
            </a:r>
            <a:r>
              <a:rPr lang="en-US" sz="1600" noProof="0" dirty="0">
                <a:latin typeface="Aptos"/>
                <a:cs typeface="Calibri"/>
              </a:rPr>
              <a:t>(3 pieces)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1600" noProof="0" dirty="0">
                <a:latin typeface="Aptos"/>
                <a:cs typeface="Calibri"/>
              </a:rPr>
              <a:t>Custom made </a:t>
            </a:r>
            <a:r>
              <a:rPr lang="en-US" sz="1600" b="1" noProof="0" dirty="0">
                <a:latin typeface="Aptos"/>
                <a:cs typeface="Calibri"/>
              </a:rPr>
              <a:t>full combustion system</a:t>
            </a:r>
            <a:r>
              <a:rPr lang="en-US" sz="1600" noProof="0" dirty="0">
                <a:latin typeface="Aptos"/>
                <a:cs typeface="Calibri"/>
              </a:rPr>
              <a:t> (tritium measured by liquid scintillation)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1600" noProof="0" dirty="0">
                <a:latin typeface="Aptos"/>
                <a:cs typeface="Calibri"/>
              </a:rPr>
              <a:t>Custom made </a:t>
            </a:r>
            <a:r>
              <a:rPr lang="en-US" sz="1600" b="1" noProof="0" dirty="0">
                <a:latin typeface="Aptos"/>
                <a:cs typeface="Calibri"/>
              </a:rPr>
              <a:t>chemical/electrochemical etching system </a:t>
            </a:r>
            <a:r>
              <a:rPr lang="en-US" sz="1600" noProof="0" dirty="0">
                <a:latin typeface="Aptos"/>
                <a:cs typeface="Calibri"/>
              </a:rPr>
              <a:t>(tritium measured by liquid scintillation and proportional counter)</a:t>
            </a:r>
          </a:p>
          <a:p>
            <a:endParaRPr lang="en-US" sz="1600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A8CF5E-B5F8-35A8-2CB3-9058DEF3C8C1}"/>
              </a:ext>
            </a:extLst>
          </p:cNvPr>
          <p:cNvSpPr txBox="1"/>
          <p:nvPr/>
        </p:nvSpPr>
        <p:spPr>
          <a:xfrm>
            <a:off x="396096" y="831496"/>
            <a:ext cx="110569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noProof="0" dirty="0">
                <a:latin typeface="Aptos"/>
                <a:cs typeface="Calibri"/>
              </a:rPr>
              <a:t>Current </a:t>
            </a:r>
            <a:r>
              <a:rPr lang="en-US" sz="3200" b="1" noProof="0" dirty="0" err="1">
                <a:latin typeface="Aptos"/>
                <a:cs typeface="Calibri"/>
              </a:rPr>
              <a:t>UoL</a:t>
            </a:r>
            <a:r>
              <a:rPr lang="en-US" sz="3200" b="1" noProof="0" dirty="0">
                <a:latin typeface="Aptos"/>
                <a:cs typeface="Calibri"/>
              </a:rPr>
              <a:t> tritium limitations </a:t>
            </a:r>
            <a:r>
              <a:rPr lang="en-US" sz="3200" b="1" noProof="0" dirty="0">
                <a:solidFill>
                  <a:srgbClr val="FF0000"/>
                </a:solidFill>
                <a:latin typeface="Aptos"/>
                <a:cs typeface="Calibri"/>
              </a:rPr>
              <a:t>185 </a:t>
            </a:r>
            <a:r>
              <a:rPr lang="en-US" sz="3200" b="1" noProof="0" dirty="0" err="1">
                <a:solidFill>
                  <a:srgbClr val="FF0000"/>
                </a:solidFill>
                <a:latin typeface="Aptos"/>
                <a:cs typeface="Calibri"/>
              </a:rPr>
              <a:t>TBq</a:t>
            </a:r>
            <a:r>
              <a:rPr lang="en-US" sz="3200" b="1" noProof="0" dirty="0">
                <a:solidFill>
                  <a:srgbClr val="FF0000"/>
                </a:solidFill>
                <a:latin typeface="Aptos"/>
                <a:cs typeface="Calibri"/>
              </a:rPr>
              <a:t> (370 </a:t>
            </a:r>
            <a:r>
              <a:rPr lang="en-US" sz="3200" b="1" noProof="0" dirty="0" err="1">
                <a:solidFill>
                  <a:srgbClr val="FF0000"/>
                </a:solidFill>
                <a:latin typeface="Aptos"/>
                <a:cs typeface="Calibri"/>
              </a:rPr>
              <a:t>TBq</a:t>
            </a:r>
            <a:r>
              <a:rPr lang="en-US" sz="3200" b="1" noProof="0" dirty="0">
                <a:solidFill>
                  <a:srgbClr val="FF0000"/>
                </a:solidFill>
                <a:latin typeface="Aptos"/>
                <a:cs typeface="Calibri"/>
              </a:rPr>
              <a:t> per year)</a:t>
            </a:r>
            <a:endParaRPr lang="en-US" sz="3200" noProof="0" dirty="0">
              <a:solidFill>
                <a:srgbClr val="FF0000"/>
              </a:solidFill>
              <a:latin typeface="Aptos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65CC2F-C74F-4979-7F1C-E7AC28F51AA6}"/>
              </a:ext>
            </a:extLst>
          </p:cNvPr>
          <p:cNvSpPr txBox="1"/>
          <p:nvPr/>
        </p:nvSpPr>
        <p:spPr>
          <a:xfrm>
            <a:off x="480203" y="1416271"/>
            <a:ext cx="10409207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b="1" noProof="0" dirty="0">
                <a:latin typeface="Aptos"/>
                <a:cs typeface="Calibri"/>
              </a:rPr>
              <a:t>Available tritium for experiments (procured from Ltd </a:t>
            </a:r>
            <a:r>
              <a:rPr lang="en-US" sz="2400" b="1" noProof="0" dirty="0" err="1">
                <a:latin typeface="Aptos"/>
                <a:cs typeface="Calibri"/>
              </a:rPr>
              <a:t>TriTec</a:t>
            </a:r>
            <a:r>
              <a:rPr lang="en-US" sz="2400" b="1" noProof="0" dirty="0">
                <a:latin typeface="Aptos"/>
                <a:cs typeface="Calibri"/>
              </a:rPr>
              <a:t>, Switzerland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sz="2400" noProof="0" dirty="0">
                <a:latin typeface="Aptos"/>
                <a:cs typeface="Calibri"/>
              </a:rPr>
              <a:t>HTO liquid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sz="2400" noProof="0" dirty="0">
                <a:latin typeface="Aptos"/>
                <a:cs typeface="Calibri"/>
              </a:rPr>
              <a:t>HT mixture in He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sz="2400" noProof="0" dirty="0">
                <a:latin typeface="Aptos"/>
                <a:cs typeface="Calibri"/>
              </a:rPr>
              <a:t>T</a:t>
            </a:r>
            <a:r>
              <a:rPr lang="en-US" sz="2400" baseline="-25000" noProof="0" dirty="0">
                <a:latin typeface="Aptos"/>
                <a:cs typeface="Calibri"/>
              </a:rPr>
              <a:t>2</a:t>
            </a:r>
            <a:r>
              <a:rPr lang="en-US" sz="2400" noProof="0" dirty="0">
                <a:latin typeface="Aptos"/>
                <a:cs typeface="Calibri"/>
              </a:rPr>
              <a:t> in U bed in procurement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AC9A9D-33FB-FFF4-CCC2-E6A0532DE6E7}"/>
              </a:ext>
            </a:extLst>
          </p:cNvPr>
          <p:cNvSpPr txBox="1"/>
          <p:nvPr/>
        </p:nvSpPr>
        <p:spPr>
          <a:xfrm>
            <a:off x="554247" y="3244334"/>
            <a:ext cx="60945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noProof="0" dirty="0">
                <a:latin typeface="Aptos"/>
                <a:cs typeface="Calibri"/>
              </a:rPr>
              <a:t>Equipment</a:t>
            </a:r>
            <a:endParaRPr lang="en-US" sz="2400" noProof="0" dirty="0"/>
          </a:p>
        </p:txBody>
      </p:sp>
    </p:spTree>
    <p:extLst>
      <p:ext uri="{BB962C8B-B14F-4D97-AF65-F5344CB8AC3E}">
        <p14:creationId xmlns:p14="http://schemas.microsoft.com/office/powerpoint/2010/main" val="1589178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97AB-0E74-71D9-6C2F-C36AC6C89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9182"/>
            <a:ext cx="11637034" cy="457200"/>
          </a:xfrm>
        </p:spPr>
        <p:txBody>
          <a:bodyPr/>
          <a:lstStyle/>
          <a:p>
            <a:r>
              <a:rPr lang="en-US" noProof="0" dirty="0"/>
              <a:t>Tritium </a:t>
            </a:r>
            <a:r>
              <a:rPr lang="en-US" noProof="0" dirty="0" err="1"/>
              <a:t>measuement</a:t>
            </a:r>
            <a:r>
              <a:rPr lang="en-US" noProof="0" dirty="0"/>
              <a:t> concepts in solid samples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A289FAB-2FC1-EE4F-59ED-D42EFEFFE1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5855236"/>
              </p:ext>
            </p:extLst>
          </p:nvPr>
        </p:nvGraphicFramePr>
        <p:xfrm>
          <a:off x="272288" y="795527"/>
          <a:ext cx="11919712" cy="3346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10350AFF-9000-9392-6C3D-169A7BA52658}"/>
              </a:ext>
            </a:extLst>
          </p:cNvPr>
          <p:cNvGrpSpPr/>
          <p:nvPr/>
        </p:nvGrpSpPr>
        <p:grpSpPr>
          <a:xfrm>
            <a:off x="382955" y="3526107"/>
            <a:ext cx="1147012" cy="733844"/>
            <a:chOff x="4074" y="1004011"/>
            <a:chExt cx="2647014" cy="133868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519774A-2878-85E1-D763-93B81DF94215}"/>
                </a:ext>
              </a:extLst>
            </p:cNvPr>
            <p:cNvSpPr/>
            <p:nvPr/>
          </p:nvSpPr>
          <p:spPr>
            <a:xfrm>
              <a:off x="4074" y="1004011"/>
              <a:ext cx="2647014" cy="133868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600" noProof="0" dirty="0"/>
            </a:p>
          </p:txBody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9118C651-8BD3-F5D1-B479-D5712E442CF5}"/>
                </a:ext>
              </a:extLst>
            </p:cNvPr>
            <p:cNvSpPr txBox="1"/>
            <p:nvPr/>
          </p:nvSpPr>
          <p:spPr>
            <a:xfrm>
              <a:off x="69423" y="1069360"/>
              <a:ext cx="2516316" cy="1207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noProof="0" dirty="0"/>
                <a:t>Thermal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3391D2F-0BAC-0B42-CE4E-FE54856153A2}"/>
              </a:ext>
            </a:extLst>
          </p:cNvPr>
          <p:cNvGrpSpPr/>
          <p:nvPr/>
        </p:nvGrpSpPr>
        <p:grpSpPr>
          <a:xfrm>
            <a:off x="1889826" y="3526106"/>
            <a:ext cx="1147012" cy="733844"/>
            <a:chOff x="4074" y="1004011"/>
            <a:chExt cx="2647014" cy="133868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6D5C9CC-C5B6-8EAF-B54E-BD3498A93698}"/>
                </a:ext>
              </a:extLst>
            </p:cNvPr>
            <p:cNvSpPr/>
            <p:nvPr/>
          </p:nvSpPr>
          <p:spPr>
            <a:xfrm>
              <a:off x="4074" y="1004011"/>
              <a:ext cx="2647014" cy="133868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600" noProof="0" dirty="0"/>
            </a:p>
          </p:txBody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0C6A6B15-B6E1-4C01-C51A-452C740E9F46}"/>
                </a:ext>
              </a:extLst>
            </p:cNvPr>
            <p:cNvSpPr txBox="1"/>
            <p:nvPr/>
          </p:nvSpPr>
          <p:spPr>
            <a:xfrm>
              <a:off x="69423" y="1069360"/>
              <a:ext cx="2516316" cy="1207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noProof="0" dirty="0"/>
                <a:t>Non-thermal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6AF2B33-1763-FC9A-3C4A-F96EAAF34717}"/>
              </a:ext>
            </a:extLst>
          </p:cNvPr>
          <p:cNvSpPr/>
          <p:nvPr/>
        </p:nvSpPr>
        <p:spPr>
          <a:xfrm>
            <a:off x="217627" y="4514851"/>
            <a:ext cx="1384852" cy="811211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noProof="0" dirty="0">
                <a:solidFill>
                  <a:schemeClr val="tx1"/>
                </a:solidFill>
              </a:rPr>
              <a:t>Thermally programmed desorption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9A5E59B-85CF-5F87-468D-4DC122EA82C8}"/>
              </a:ext>
            </a:extLst>
          </p:cNvPr>
          <p:cNvSpPr/>
          <p:nvPr/>
        </p:nvSpPr>
        <p:spPr>
          <a:xfrm>
            <a:off x="217627" y="5434330"/>
            <a:ext cx="1384853" cy="51355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noProof="0" dirty="0">
                <a:solidFill>
                  <a:schemeClr val="tx1"/>
                </a:solidFill>
              </a:rPr>
              <a:t>Full combustion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89C41F5-A1F0-69BD-7961-B1B06E73F5EB}"/>
              </a:ext>
            </a:extLst>
          </p:cNvPr>
          <p:cNvSpPr/>
          <p:nvPr/>
        </p:nvSpPr>
        <p:spPr>
          <a:xfrm>
            <a:off x="1863818" y="4381330"/>
            <a:ext cx="1308008" cy="94473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noProof="0" dirty="0">
                <a:solidFill>
                  <a:schemeClr val="tx1"/>
                </a:solidFill>
              </a:rPr>
              <a:t>Chemical/</a:t>
            </a:r>
          </a:p>
          <a:p>
            <a:pPr algn="ctr"/>
            <a:r>
              <a:rPr lang="en-US" sz="1400" noProof="0" dirty="0">
                <a:solidFill>
                  <a:schemeClr val="tx1"/>
                </a:solidFill>
              </a:rPr>
              <a:t>Electro-chemical etching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A8A771A4-1EDF-8497-6889-F24C8E8CD891}"/>
              </a:ext>
            </a:extLst>
          </p:cNvPr>
          <p:cNvCxnSpPr>
            <a:cxnSpLocks/>
            <a:stCxn id="9" idx="1"/>
            <a:endCxn id="13" idx="1"/>
          </p:cNvCxnSpPr>
          <p:nvPr/>
        </p:nvCxnSpPr>
        <p:spPr>
          <a:xfrm rot="10800000" flipV="1">
            <a:off x="1863818" y="3893028"/>
            <a:ext cx="26008" cy="960668"/>
          </a:xfrm>
          <a:prstGeom prst="bentConnector3">
            <a:avLst>
              <a:gd name="adj1" fmla="val 97896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9901C05D-760A-8BEF-FB94-2CA0FEA2ED74}"/>
              </a:ext>
            </a:extLst>
          </p:cNvPr>
          <p:cNvCxnSpPr>
            <a:cxnSpLocks/>
            <a:stCxn id="6" idx="1"/>
            <a:endCxn id="12" idx="1"/>
          </p:cNvCxnSpPr>
          <p:nvPr/>
        </p:nvCxnSpPr>
        <p:spPr>
          <a:xfrm rot="10800000" flipV="1">
            <a:off x="217627" y="3893029"/>
            <a:ext cx="165328" cy="1798078"/>
          </a:xfrm>
          <a:prstGeom prst="bentConnector3">
            <a:avLst>
              <a:gd name="adj1" fmla="val 238271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B26F5E2A-55D3-E61B-6479-5740571EA648}"/>
              </a:ext>
            </a:extLst>
          </p:cNvPr>
          <p:cNvCxnSpPr>
            <a:stCxn id="6" idx="1"/>
            <a:endCxn id="11" idx="1"/>
          </p:cNvCxnSpPr>
          <p:nvPr/>
        </p:nvCxnSpPr>
        <p:spPr>
          <a:xfrm rot="10800000" flipV="1">
            <a:off x="217627" y="3893029"/>
            <a:ext cx="165328" cy="1027428"/>
          </a:xfrm>
          <a:prstGeom prst="bentConnector3">
            <a:avLst>
              <a:gd name="adj1" fmla="val 238271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6BA2EB52-4D13-FBB0-4580-83DE495534E9}"/>
              </a:ext>
            </a:extLst>
          </p:cNvPr>
          <p:cNvCxnSpPr>
            <a:endCxn id="6" idx="0"/>
          </p:cNvCxnSpPr>
          <p:nvPr/>
        </p:nvCxnSpPr>
        <p:spPr>
          <a:xfrm rot="10800000" flipV="1">
            <a:off x="956461" y="3065283"/>
            <a:ext cx="573506" cy="460824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F9E0A2DE-3265-CE6B-943A-CBBC6FC9D5EC}"/>
              </a:ext>
            </a:extLst>
          </p:cNvPr>
          <p:cNvCxnSpPr>
            <a:endCxn id="9" idx="0"/>
          </p:cNvCxnSpPr>
          <p:nvPr/>
        </p:nvCxnSpPr>
        <p:spPr>
          <a:xfrm>
            <a:off x="1590730" y="3029458"/>
            <a:ext cx="872602" cy="496648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EC5120C-E315-335A-F077-5AC9CFABA6B4}"/>
              </a:ext>
            </a:extLst>
          </p:cNvPr>
          <p:cNvGrpSpPr/>
          <p:nvPr/>
        </p:nvGrpSpPr>
        <p:grpSpPr>
          <a:xfrm>
            <a:off x="3620322" y="3478047"/>
            <a:ext cx="2565618" cy="733844"/>
            <a:chOff x="4074" y="1004011"/>
            <a:chExt cx="2647014" cy="1338681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EF081CF6-1A13-BC35-81F1-EC57FA047411}"/>
                </a:ext>
              </a:extLst>
            </p:cNvPr>
            <p:cNvSpPr/>
            <p:nvPr/>
          </p:nvSpPr>
          <p:spPr>
            <a:xfrm>
              <a:off x="4074" y="1004011"/>
              <a:ext cx="2647014" cy="133868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600" noProof="0" dirty="0"/>
            </a:p>
          </p:txBody>
        </p:sp>
        <p:sp>
          <p:nvSpPr>
            <p:cNvPr id="21" name="Rectangle: Rounded Corners 4">
              <a:extLst>
                <a:ext uri="{FF2B5EF4-FFF2-40B4-BE49-F238E27FC236}">
                  <a16:creationId xmlns:a16="http://schemas.microsoft.com/office/drawing/2014/main" id="{C684FD1E-4A0C-3C6E-FFA1-18DA0DBA2F16}"/>
                </a:ext>
              </a:extLst>
            </p:cNvPr>
            <p:cNvSpPr txBox="1"/>
            <p:nvPr/>
          </p:nvSpPr>
          <p:spPr>
            <a:xfrm>
              <a:off x="69423" y="1069360"/>
              <a:ext cx="2516316" cy="1207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noProof="0" dirty="0"/>
                <a:t>Purge gas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9202195-A3D4-0323-1509-910201C88621}"/>
              </a:ext>
            </a:extLst>
          </p:cNvPr>
          <p:cNvGrpSpPr/>
          <p:nvPr/>
        </p:nvGrpSpPr>
        <p:grpSpPr>
          <a:xfrm>
            <a:off x="3620322" y="4434312"/>
            <a:ext cx="2565618" cy="733844"/>
            <a:chOff x="4074" y="1004011"/>
            <a:chExt cx="2647014" cy="1338681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CD2D9CCE-B204-712C-598A-F4B5DCA23699}"/>
                </a:ext>
              </a:extLst>
            </p:cNvPr>
            <p:cNvSpPr/>
            <p:nvPr/>
          </p:nvSpPr>
          <p:spPr>
            <a:xfrm>
              <a:off x="4074" y="1004011"/>
              <a:ext cx="2647014" cy="133868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600" noProof="0" dirty="0"/>
            </a:p>
          </p:txBody>
        </p:sp>
        <p:sp>
          <p:nvSpPr>
            <p:cNvPr id="24" name="Rectangle: Rounded Corners 4">
              <a:extLst>
                <a:ext uri="{FF2B5EF4-FFF2-40B4-BE49-F238E27FC236}">
                  <a16:creationId xmlns:a16="http://schemas.microsoft.com/office/drawing/2014/main" id="{E711041A-F1F1-0CCA-96FA-752F23DBF106}"/>
                </a:ext>
              </a:extLst>
            </p:cNvPr>
            <p:cNvSpPr txBox="1"/>
            <p:nvPr/>
          </p:nvSpPr>
          <p:spPr>
            <a:xfrm>
              <a:off x="69423" y="1069360"/>
              <a:ext cx="2516316" cy="1207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noProof="0" dirty="0"/>
                <a:t>Vacuum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08853AB-4ABD-19AA-7EC0-9000F11833DA}"/>
              </a:ext>
            </a:extLst>
          </p:cNvPr>
          <p:cNvGrpSpPr/>
          <p:nvPr/>
        </p:nvGrpSpPr>
        <p:grpSpPr>
          <a:xfrm>
            <a:off x="3620322" y="5326062"/>
            <a:ext cx="2565618" cy="733844"/>
            <a:chOff x="4074" y="1004011"/>
            <a:chExt cx="2647014" cy="1338681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5A1F2C11-2EE4-2A61-1E63-6840CA41B1EB}"/>
                </a:ext>
              </a:extLst>
            </p:cNvPr>
            <p:cNvSpPr/>
            <p:nvPr/>
          </p:nvSpPr>
          <p:spPr>
            <a:xfrm>
              <a:off x="4074" y="1004011"/>
              <a:ext cx="2647014" cy="133868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600" noProof="0" dirty="0"/>
            </a:p>
          </p:txBody>
        </p:sp>
        <p:sp>
          <p:nvSpPr>
            <p:cNvPr id="27" name="Rectangle: Rounded Corners 4">
              <a:extLst>
                <a:ext uri="{FF2B5EF4-FFF2-40B4-BE49-F238E27FC236}">
                  <a16:creationId xmlns:a16="http://schemas.microsoft.com/office/drawing/2014/main" id="{7EE61EE9-C9B7-B310-AB58-7B3ACA13D024}"/>
                </a:ext>
              </a:extLst>
            </p:cNvPr>
            <p:cNvSpPr txBox="1"/>
            <p:nvPr/>
          </p:nvSpPr>
          <p:spPr>
            <a:xfrm>
              <a:off x="69423" y="1069360"/>
              <a:ext cx="2516316" cy="1207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noProof="0" dirty="0"/>
                <a:t>Capture in liquid</a:t>
              </a:r>
            </a:p>
          </p:txBody>
        </p:sp>
      </p:grp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E9EBC827-82EC-64CE-3DBD-F6D1DFC67986}"/>
              </a:ext>
            </a:extLst>
          </p:cNvPr>
          <p:cNvCxnSpPr>
            <a:cxnSpLocks/>
          </p:cNvCxnSpPr>
          <p:nvPr/>
        </p:nvCxnSpPr>
        <p:spPr>
          <a:xfrm rot="16200000" flipH="1">
            <a:off x="1916706" y="3932863"/>
            <a:ext cx="3224105" cy="296136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3D8510CA-1026-2F36-698C-B5FC48C64B73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65508" y="3486988"/>
            <a:ext cx="2332355" cy="296136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6EC292D3-6FEB-5771-56CE-49290AD89F4C}"/>
              </a:ext>
            </a:extLst>
          </p:cNvPr>
          <p:cNvCxnSpPr>
            <a:cxnSpLocks/>
          </p:cNvCxnSpPr>
          <p:nvPr/>
        </p:nvCxnSpPr>
        <p:spPr>
          <a:xfrm rot="16200000" flipH="1">
            <a:off x="2785915" y="3063174"/>
            <a:ext cx="1438228" cy="249635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6B49BE3-8168-0172-7D5E-F62E67493B34}"/>
              </a:ext>
            </a:extLst>
          </p:cNvPr>
          <p:cNvGrpSpPr/>
          <p:nvPr/>
        </p:nvGrpSpPr>
        <p:grpSpPr>
          <a:xfrm>
            <a:off x="6674560" y="3452456"/>
            <a:ext cx="2512940" cy="1164361"/>
            <a:chOff x="4074" y="1004011"/>
            <a:chExt cx="2647014" cy="1338681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5D658D4-BBF4-49C4-1126-2D3A6AB54C5F}"/>
                </a:ext>
              </a:extLst>
            </p:cNvPr>
            <p:cNvSpPr/>
            <p:nvPr/>
          </p:nvSpPr>
          <p:spPr>
            <a:xfrm>
              <a:off x="4074" y="1004011"/>
              <a:ext cx="2647014" cy="133868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400" noProof="0" dirty="0"/>
            </a:p>
          </p:txBody>
        </p:sp>
        <p:sp>
          <p:nvSpPr>
            <p:cNvPr id="33" name="Rectangle: Rounded Corners 4">
              <a:extLst>
                <a:ext uri="{FF2B5EF4-FFF2-40B4-BE49-F238E27FC236}">
                  <a16:creationId xmlns:a16="http://schemas.microsoft.com/office/drawing/2014/main" id="{E4C73EEB-E387-D78B-3CEF-79B7CB09E6A3}"/>
                </a:ext>
              </a:extLst>
            </p:cNvPr>
            <p:cNvSpPr txBox="1"/>
            <p:nvPr/>
          </p:nvSpPr>
          <p:spPr>
            <a:xfrm>
              <a:off x="69423" y="1069360"/>
              <a:ext cx="2516316" cy="1207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noProof="0" dirty="0"/>
                <a:t>Ionization chamber/proportional counter 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noProof="0" dirty="0"/>
                <a:t>(beta radiation)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A4B910F-D738-DF66-2F6E-EEEC18480AD6}"/>
              </a:ext>
            </a:extLst>
          </p:cNvPr>
          <p:cNvGrpSpPr/>
          <p:nvPr/>
        </p:nvGrpSpPr>
        <p:grpSpPr>
          <a:xfrm>
            <a:off x="6674560" y="4740504"/>
            <a:ext cx="2512941" cy="733844"/>
            <a:chOff x="4074" y="1004011"/>
            <a:chExt cx="2647014" cy="1338681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76F80E0B-631C-899C-FB9F-5C756EFB680C}"/>
                </a:ext>
              </a:extLst>
            </p:cNvPr>
            <p:cNvSpPr/>
            <p:nvPr/>
          </p:nvSpPr>
          <p:spPr>
            <a:xfrm>
              <a:off x="4074" y="1004011"/>
              <a:ext cx="2647014" cy="133868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400" noProof="0" dirty="0"/>
            </a:p>
          </p:txBody>
        </p:sp>
        <p:sp>
          <p:nvSpPr>
            <p:cNvPr id="36" name="Rectangle: Rounded Corners 4">
              <a:extLst>
                <a:ext uri="{FF2B5EF4-FFF2-40B4-BE49-F238E27FC236}">
                  <a16:creationId xmlns:a16="http://schemas.microsoft.com/office/drawing/2014/main" id="{6F23D40B-3ED5-4168-B36D-C8B22F1D3786}"/>
                </a:ext>
              </a:extLst>
            </p:cNvPr>
            <p:cNvSpPr txBox="1"/>
            <p:nvPr/>
          </p:nvSpPr>
          <p:spPr>
            <a:xfrm>
              <a:off x="53210" y="1054587"/>
              <a:ext cx="2516316" cy="12079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noProof="0" dirty="0"/>
                <a:t>QMS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noProof="0" dirty="0"/>
                <a:t>(mass)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B32C7CE-8BA5-EFB2-5F26-2340EA6E5D79}"/>
              </a:ext>
            </a:extLst>
          </p:cNvPr>
          <p:cNvGrpSpPr/>
          <p:nvPr/>
        </p:nvGrpSpPr>
        <p:grpSpPr>
          <a:xfrm>
            <a:off x="6665037" y="5629084"/>
            <a:ext cx="2512940" cy="733844"/>
            <a:chOff x="4074" y="1004011"/>
            <a:chExt cx="2647014" cy="1338681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94770861-A60D-DA23-710A-8CA5D79B58C8}"/>
                </a:ext>
              </a:extLst>
            </p:cNvPr>
            <p:cNvSpPr/>
            <p:nvPr/>
          </p:nvSpPr>
          <p:spPr>
            <a:xfrm>
              <a:off x="4074" y="1004011"/>
              <a:ext cx="2647014" cy="133868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400" noProof="0" dirty="0"/>
            </a:p>
          </p:txBody>
        </p:sp>
        <p:sp>
          <p:nvSpPr>
            <p:cNvPr id="39" name="Rectangle: Rounded Corners 4">
              <a:extLst>
                <a:ext uri="{FF2B5EF4-FFF2-40B4-BE49-F238E27FC236}">
                  <a16:creationId xmlns:a16="http://schemas.microsoft.com/office/drawing/2014/main" id="{831156F5-2266-0BEB-920A-2775B4C4FA20}"/>
                </a:ext>
              </a:extLst>
            </p:cNvPr>
            <p:cNvSpPr txBox="1"/>
            <p:nvPr/>
          </p:nvSpPr>
          <p:spPr>
            <a:xfrm>
              <a:off x="69423" y="1069360"/>
              <a:ext cx="2516316" cy="1207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noProof="0" dirty="0"/>
                <a:t>Liquid scintillation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noProof="0" dirty="0"/>
                <a:t>(beta radiation)</a:t>
              </a:r>
            </a:p>
          </p:txBody>
        </p:sp>
      </p:grp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D951289A-1977-6954-A791-5F588D58549D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57300" y="3049097"/>
            <a:ext cx="1438228" cy="249635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98C385A3-0C7E-033C-2968-CFB860E081FE}"/>
              </a:ext>
            </a:extLst>
          </p:cNvPr>
          <p:cNvCxnSpPr>
            <a:cxnSpLocks/>
          </p:cNvCxnSpPr>
          <p:nvPr/>
        </p:nvCxnSpPr>
        <p:spPr>
          <a:xfrm rot="16200000" flipH="1">
            <a:off x="4904267" y="4207487"/>
            <a:ext cx="3317374" cy="25966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05A5A090-6576-2342-80CE-45EE9C7A3EEB}"/>
              </a:ext>
            </a:extLst>
          </p:cNvPr>
          <p:cNvCxnSpPr>
            <a:cxnSpLocks/>
            <a:endCxn id="36" idx="1"/>
          </p:cNvCxnSpPr>
          <p:nvPr/>
        </p:nvCxnSpPr>
        <p:spPr>
          <a:xfrm rot="16200000" flipH="1">
            <a:off x="5292220" y="3670341"/>
            <a:ext cx="2569006" cy="288968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337C79D-80AE-6801-4380-E232181A4091}"/>
              </a:ext>
            </a:extLst>
          </p:cNvPr>
          <p:cNvGrpSpPr/>
          <p:nvPr/>
        </p:nvGrpSpPr>
        <p:grpSpPr>
          <a:xfrm>
            <a:off x="9627713" y="3442223"/>
            <a:ext cx="2520530" cy="582601"/>
            <a:chOff x="-47838" y="1004011"/>
            <a:chExt cx="2698926" cy="1338681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5CD68BDC-40D5-F275-1E8E-CB9F8E5E6A0F}"/>
                </a:ext>
              </a:extLst>
            </p:cNvPr>
            <p:cNvSpPr/>
            <p:nvPr/>
          </p:nvSpPr>
          <p:spPr>
            <a:xfrm>
              <a:off x="4074" y="1004011"/>
              <a:ext cx="2647014" cy="133868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600" noProof="0" dirty="0"/>
            </a:p>
          </p:txBody>
        </p:sp>
        <p:sp>
          <p:nvSpPr>
            <p:cNvPr id="45" name="Rectangle: Rounded Corners 4">
              <a:extLst>
                <a:ext uri="{FF2B5EF4-FFF2-40B4-BE49-F238E27FC236}">
                  <a16:creationId xmlns:a16="http://schemas.microsoft.com/office/drawing/2014/main" id="{DA2F6A01-EC6F-0CA1-0015-B3C08DFB70A3}"/>
                </a:ext>
              </a:extLst>
            </p:cNvPr>
            <p:cNvSpPr txBox="1"/>
            <p:nvPr/>
          </p:nvSpPr>
          <p:spPr>
            <a:xfrm>
              <a:off x="-47838" y="1086325"/>
              <a:ext cx="2516316" cy="12079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noProof="0" dirty="0"/>
                <a:t>Desorption spectra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53DD5DD-2D78-69F3-CA6E-F483CF0907D4}"/>
              </a:ext>
            </a:extLst>
          </p:cNvPr>
          <p:cNvGrpSpPr/>
          <p:nvPr/>
        </p:nvGrpSpPr>
        <p:grpSpPr>
          <a:xfrm>
            <a:off x="9676193" y="4233241"/>
            <a:ext cx="2472049" cy="480554"/>
            <a:chOff x="4074" y="1004011"/>
            <a:chExt cx="2647014" cy="1338681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2C39E9AE-641F-3B7C-D390-FDC633D1D28F}"/>
                </a:ext>
              </a:extLst>
            </p:cNvPr>
            <p:cNvSpPr/>
            <p:nvPr/>
          </p:nvSpPr>
          <p:spPr>
            <a:xfrm>
              <a:off x="4074" y="1004011"/>
              <a:ext cx="2647014" cy="133868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600" noProof="0" dirty="0"/>
            </a:p>
          </p:txBody>
        </p:sp>
        <p:sp>
          <p:nvSpPr>
            <p:cNvPr id="48" name="Rectangle: Rounded Corners 4">
              <a:extLst>
                <a:ext uri="{FF2B5EF4-FFF2-40B4-BE49-F238E27FC236}">
                  <a16:creationId xmlns:a16="http://schemas.microsoft.com/office/drawing/2014/main" id="{9B5BD689-41D8-B025-417C-FE24B96C1BAF}"/>
                </a:ext>
              </a:extLst>
            </p:cNvPr>
            <p:cNvSpPr txBox="1"/>
            <p:nvPr/>
          </p:nvSpPr>
          <p:spPr>
            <a:xfrm>
              <a:off x="69423" y="1069360"/>
              <a:ext cx="2516316" cy="1207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noProof="0" dirty="0"/>
                <a:t>Depth profile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E21F313-62CA-80A4-0374-C3BBD7E25E13}"/>
              </a:ext>
            </a:extLst>
          </p:cNvPr>
          <p:cNvGrpSpPr/>
          <p:nvPr/>
        </p:nvGrpSpPr>
        <p:grpSpPr>
          <a:xfrm>
            <a:off x="9635302" y="4885768"/>
            <a:ext cx="2512941" cy="556909"/>
            <a:chOff x="4074" y="1004011"/>
            <a:chExt cx="2647014" cy="1338681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F9C39CA-05E2-451F-71EE-122A9E230DD7}"/>
                </a:ext>
              </a:extLst>
            </p:cNvPr>
            <p:cNvSpPr/>
            <p:nvPr/>
          </p:nvSpPr>
          <p:spPr>
            <a:xfrm>
              <a:off x="4074" y="1004011"/>
              <a:ext cx="2647014" cy="133868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600" noProof="0" dirty="0"/>
            </a:p>
          </p:txBody>
        </p:sp>
        <p:sp>
          <p:nvSpPr>
            <p:cNvPr id="51" name="Rectangle: Rounded Corners 4">
              <a:extLst>
                <a:ext uri="{FF2B5EF4-FFF2-40B4-BE49-F238E27FC236}">
                  <a16:creationId xmlns:a16="http://schemas.microsoft.com/office/drawing/2014/main" id="{4F1712A0-C526-9900-16C5-B08A74EE8EC1}"/>
                </a:ext>
              </a:extLst>
            </p:cNvPr>
            <p:cNvSpPr txBox="1"/>
            <p:nvPr/>
          </p:nvSpPr>
          <p:spPr>
            <a:xfrm>
              <a:off x="69423" y="1069360"/>
              <a:ext cx="2516316" cy="1207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noProof="0" dirty="0"/>
                <a:t>Total tritium content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6DA76DE-B28A-544D-BA65-670C2754B853}"/>
              </a:ext>
            </a:extLst>
          </p:cNvPr>
          <p:cNvGrpSpPr/>
          <p:nvPr/>
        </p:nvGrpSpPr>
        <p:grpSpPr>
          <a:xfrm>
            <a:off x="9627713" y="5562741"/>
            <a:ext cx="2520530" cy="524152"/>
            <a:chOff x="4074" y="1004011"/>
            <a:chExt cx="2647014" cy="1338681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73A4CB1B-7435-7348-5E41-AE2BBFF211F1}"/>
                </a:ext>
              </a:extLst>
            </p:cNvPr>
            <p:cNvSpPr/>
            <p:nvPr/>
          </p:nvSpPr>
          <p:spPr>
            <a:xfrm>
              <a:off x="4074" y="1004011"/>
              <a:ext cx="2647014" cy="133868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600" noProof="0" dirty="0"/>
            </a:p>
          </p:txBody>
        </p:sp>
        <p:sp>
          <p:nvSpPr>
            <p:cNvPr id="54" name="Rectangle: Rounded Corners 4">
              <a:extLst>
                <a:ext uri="{FF2B5EF4-FFF2-40B4-BE49-F238E27FC236}">
                  <a16:creationId xmlns:a16="http://schemas.microsoft.com/office/drawing/2014/main" id="{18465816-283C-146C-21AF-8ABC93A2EAE6}"/>
                </a:ext>
              </a:extLst>
            </p:cNvPr>
            <p:cNvSpPr txBox="1"/>
            <p:nvPr/>
          </p:nvSpPr>
          <p:spPr>
            <a:xfrm>
              <a:off x="69423" y="1069360"/>
              <a:ext cx="2516316" cy="1207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noProof="0" dirty="0"/>
                <a:t>Other components</a:t>
              </a:r>
            </a:p>
          </p:txBody>
        </p:sp>
      </p:grp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2C188107-A2B3-795F-5780-CE7F7931C8AE}"/>
              </a:ext>
            </a:extLst>
          </p:cNvPr>
          <p:cNvCxnSpPr>
            <a:endCxn id="45" idx="1"/>
          </p:cNvCxnSpPr>
          <p:nvPr/>
        </p:nvCxnSpPr>
        <p:spPr>
          <a:xfrm rot="16200000" flipH="1">
            <a:off x="8939399" y="3052592"/>
            <a:ext cx="1286106" cy="9052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D22FED53-CD29-3CCD-7AE1-8AD8D0A4C384}"/>
              </a:ext>
            </a:extLst>
          </p:cNvPr>
          <p:cNvCxnSpPr>
            <a:endCxn id="48" idx="1"/>
          </p:cNvCxnSpPr>
          <p:nvPr/>
        </p:nvCxnSpPr>
        <p:spPr>
          <a:xfrm rot="16200000" flipH="1">
            <a:off x="8634886" y="3371183"/>
            <a:ext cx="2004642" cy="200030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22AC8BA2-2538-DDC5-9ECB-E73F25637F97}"/>
              </a:ext>
            </a:extLst>
          </p:cNvPr>
          <p:cNvCxnSpPr>
            <a:endCxn id="51" idx="1"/>
          </p:cNvCxnSpPr>
          <p:nvPr/>
        </p:nvCxnSpPr>
        <p:spPr>
          <a:xfrm rot="16200000" flipH="1">
            <a:off x="8269593" y="3736475"/>
            <a:ext cx="2695346" cy="160150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EAF32CED-ECD1-3FB8-BD02-DA9A9B3FDC21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12505" y="4093103"/>
            <a:ext cx="3355940" cy="10748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898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E9004-0208-7B78-6485-2CDBBA8F9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89" y="135551"/>
            <a:ext cx="10058400" cy="457200"/>
          </a:xfrm>
        </p:spPr>
        <p:txBody>
          <a:bodyPr/>
          <a:lstStyle/>
          <a:p>
            <a:r>
              <a:rPr lang="en-US" noProof="0" dirty="0"/>
              <a:t>Methods used for JET samples at </a:t>
            </a:r>
            <a:r>
              <a:rPr lang="en-US" noProof="0" dirty="0" err="1"/>
              <a:t>UoL</a:t>
            </a:r>
            <a:endParaRPr lang="en-US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433FCE-FE21-548C-D953-E4508834FBCF}"/>
              </a:ext>
            </a:extLst>
          </p:cNvPr>
          <p:cNvSpPr txBox="1"/>
          <p:nvPr/>
        </p:nvSpPr>
        <p:spPr>
          <a:xfrm>
            <a:off x="124889" y="1197645"/>
            <a:ext cx="2072440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noProof="0" dirty="0">
                <a:solidFill>
                  <a:srgbClr val="013881"/>
                </a:solidFill>
                <a:latin typeface="Aptos"/>
                <a:cs typeface="Calibri"/>
              </a:rPr>
              <a:t>METHOD</a:t>
            </a:r>
          </a:p>
          <a:p>
            <a:endParaRPr lang="en-US" sz="1600" noProof="0" dirty="0">
              <a:solidFill>
                <a:srgbClr val="013881"/>
              </a:solidFill>
              <a:latin typeface="Aptos"/>
              <a:cs typeface="Calibri" panose="020F0502020204030204" pitchFamily="34" charset="0"/>
            </a:endParaRPr>
          </a:p>
          <a:p>
            <a:endParaRPr lang="en-US" sz="1600" noProof="0" dirty="0">
              <a:solidFill>
                <a:srgbClr val="013881"/>
              </a:solidFill>
              <a:latin typeface="Aptos"/>
              <a:cs typeface="Calibri" panose="020F0502020204030204" pitchFamily="34" charset="0"/>
            </a:endParaRPr>
          </a:p>
          <a:p>
            <a:r>
              <a:rPr lang="en-US" sz="1600" b="1" noProof="0" dirty="0">
                <a:solidFill>
                  <a:srgbClr val="013881"/>
                </a:solidFill>
                <a:latin typeface="Aptos"/>
                <a:cs typeface="Calibri"/>
              </a:rPr>
              <a:t>PARAMETERS</a:t>
            </a:r>
          </a:p>
          <a:p>
            <a:endParaRPr lang="en-US" sz="1200" noProof="0" dirty="0">
              <a:solidFill>
                <a:srgbClr val="013881"/>
              </a:solidFill>
              <a:latin typeface="Aptos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noProof="0" dirty="0">
                <a:solidFill>
                  <a:srgbClr val="013881"/>
                </a:solidFill>
                <a:latin typeface="Aptos"/>
                <a:cs typeface="Calibri" panose="020F0502020204030204" pitchFamily="34" charset="0"/>
              </a:rPr>
              <a:t>temperature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noProof="0" dirty="0">
                <a:solidFill>
                  <a:srgbClr val="013881"/>
                </a:solidFill>
                <a:latin typeface="Aptos"/>
                <a:cs typeface="Calibri" panose="020F0502020204030204" pitchFamily="34" charset="0"/>
              </a:rPr>
              <a:t>atmosphere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noProof="0" dirty="0">
                <a:solidFill>
                  <a:srgbClr val="013881"/>
                </a:solidFill>
                <a:latin typeface="Aptos"/>
                <a:cs typeface="Calibri"/>
              </a:rPr>
              <a:t>tritium detection method</a:t>
            </a:r>
          </a:p>
          <a:p>
            <a:endParaRPr lang="en-US" sz="1600" noProof="0" dirty="0">
              <a:solidFill>
                <a:srgbClr val="013881"/>
              </a:solidFill>
              <a:latin typeface="Aptos"/>
              <a:cs typeface="Calibri" panose="020F0502020204030204" pitchFamily="34" charset="0"/>
            </a:endParaRPr>
          </a:p>
          <a:p>
            <a:endParaRPr lang="en-US" sz="1600" noProof="0" dirty="0">
              <a:solidFill>
                <a:srgbClr val="013881"/>
              </a:solidFill>
              <a:latin typeface="Aptos"/>
              <a:cs typeface="Calibri" panose="020F0502020204030204" pitchFamily="34" charset="0"/>
            </a:endParaRPr>
          </a:p>
          <a:p>
            <a:endParaRPr lang="en-US" sz="1600" noProof="0" dirty="0">
              <a:solidFill>
                <a:srgbClr val="013881"/>
              </a:solidFill>
              <a:latin typeface="Aptos"/>
              <a:cs typeface="Calibri" panose="020F0502020204030204" pitchFamily="34" charset="0"/>
            </a:endParaRPr>
          </a:p>
          <a:p>
            <a:r>
              <a:rPr lang="en-US" sz="1600" b="1" noProof="0" dirty="0">
                <a:solidFill>
                  <a:srgbClr val="013881"/>
                </a:solidFill>
                <a:latin typeface="Aptos"/>
                <a:cs typeface="Calibri"/>
              </a:rPr>
              <a:t>INFORMATION OBTAINED</a:t>
            </a:r>
          </a:p>
          <a:p>
            <a:endParaRPr lang="en-US" sz="1600" noProof="0" dirty="0">
              <a:solidFill>
                <a:srgbClr val="013881"/>
              </a:solidFill>
              <a:latin typeface="Aptos"/>
              <a:cs typeface="Calibri" panose="020F0502020204030204" pitchFamily="34" charset="0"/>
            </a:endParaRPr>
          </a:p>
          <a:p>
            <a:endParaRPr lang="en-US" sz="1600" noProof="0" dirty="0">
              <a:solidFill>
                <a:srgbClr val="013881"/>
              </a:solidFill>
              <a:latin typeface="Aptos"/>
              <a:cs typeface="Calibri" panose="020F0502020204030204" pitchFamily="34" charset="0"/>
            </a:endParaRPr>
          </a:p>
          <a:p>
            <a:endParaRPr lang="en-US" sz="1600" noProof="0" dirty="0">
              <a:solidFill>
                <a:srgbClr val="013881"/>
              </a:solidFill>
              <a:latin typeface="Aptos"/>
              <a:cs typeface="Calibri" panose="020F0502020204030204" pitchFamily="34" charset="0"/>
            </a:endParaRPr>
          </a:p>
          <a:p>
            <a:r>
              <a:rPr lang="en-US" sz="1600" b="1" noProof="0" dirty="0">
                <a:solidFill>
                  <a:srgbClr val="013881"/>
                </a:solidFill>
                <a:latin typeface="Aptos"/>
                <a:cs typeface="Calibri"/>
              </a:rPr>
              <a:t>MATERIALS</a:t>
            </a: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3F8C293C-F2E9-2108-8D9E-913A3724DBB5}"/>
              </a:ext>
            </a:extLst>
          </p:cNvPr>
          <p:cNvSpPr/>
          <p:nvPr/>
        </p:nvSpPr>
        <p:spPr>
          <a:xfrm>
            <a:off x="2337953" y="906932"/>
            <a:ext cx="2232000" cy="1008000"/>
          </a:xfrm>
          <a:prstGeom prst="roundRect">
            <a:avLst/>
          </a:prstGeom>
          <a:solidFill>
            <a:srgbClr val="2D52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0" dirty="0">
                <a:latin typeface="Aptos"/>
                <a:cs typeface="Calibri" panose="020F0502020204030204" pitchFamily="34" charset="0"/>
              </a:rPr>
              <a:t>Temperature programmed desorption</a:t>
            </a:r>
          </a:p>
        </p:txBody>
      </p:sp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C49F8107-E8A7-BE1F-F7FC-B582F918F6AD}"/>
              </a:ext>
            </a:extLst>
          </p:cNvPr>
          <p:cNvSpPr/>
          <p:nvPr/>
        </p:nvSpPr>
        <p:spPr>
          <a:xfrm>
            <a:off x="4680653" y="906932"/>
            <a:ext cx="2232000" cy="1008000"/>
          </a:xfrm>
          <a:prstGeom prst="roundRect">
            <a:avLst/>
          </a:prstGeom>
          <a:solidFill>
            <a:srgbClr val="2D52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noProof="0" dirty="0">
                <a:solidFill>
                  <a:schemeClr val="bg1"/>
                </a:solidFill>
                <a:latin typeface="Aptos"/>
                <a:cs typeface="Calibri"/>
              </a:rPr>
              <a:t>TD-</a:t>
            </a:r>
            <a:r>
              <a:rPr lang="en-US" b="1" noProof="0" dirty="0">
                <a:latin typeface="Aptos"/>
                <a:cs typeface="Calibri"/>
              </a:rPr>
              <a:t>QMS</a:t>
            </a:r>
          </a:p>
          <a:p>
            <a:pPr algn="ctr"/>
            <a:r>
              <a:rPr lang="en-US" sz="1100" b="1" noProof="0" dirty="0">
                <a:latin typeface="Aptos"/>
                <a:cs typeface="Calibri" panose="020F0502020204030204" pitchFamily="34" charset="0"/>
              </a:rPr>
              <a:t>With two simultaneously measuring detectors:</a:t>
            </a:r>
          </a:p>
          <a:p>
            <a:pPr algn="ctr"/>
            <a:r>
              <a:rPr lang="en-US" sz="1100" b="1" noProof="0" dirty="0">
                <a:latin typeface="Aptos"/>
                <a:cs typeface="Calibri"/>
              </a:rPr>
              <a:t>1 – 6 amu &amp; 1 – 300 amu</a:t>
            </a:r>
          </a:p>
        </p:txBody>
      </p:sp>
      <p:sp>
        <p:nvSpPr>
          <p:cNvPr id="7" name="Rounded Rectangle 13">
            <a:extLst>
              <a:ext uri="{FF2B5EF4-FFF2-40B4-BE49-F238E27FC236}">
                <a16:creationId xmlns:a16="http://schemas.microsoft.com/office/drawing/2014/main" id="{C75D0E7E-6081-E89D-CDB7-CCF3656ABDC7}"/>
              </a:ext>
            </a:extLst>
          </p:cNvPr>
          <p:cNvSpPr/>
          <p:nvPr/>
        </p:nvSpPr>
        <p:spPr>
          <a:xfrm>
            <a:off x="7037699" y="905649"/>
            <a:ext cx="2232000" cy="1008000"/>
          </a:xfrm>
          <a:prstGeom prst="roundRect">
            <a:avLst/>
          </a:prstGeom>
          <a:solidFill>
            <a:srgbClr val="2D52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0" dirty="0">
                <a:latin typeface="Aptos"/>
                <a:cs typeface="Calibri" panose="020F0502020204030204" pitchFamily="34" charset="0"/>
              </a:rPr>
              <a:t>Dissolution &amp;</a:t>
            </a:r>
          </a:p>
          <a:p>
            <a:pPr algn="ctr"/>
            <a:r>
              <a:rPr lang="en-US" b="1" noProof="0" dirty="0">
                <a:latin typeface="Aptos"/>
                <a:cs typeface="Calibri" panose="020F0502020204030204" pitchFamily="34" charset="0"/>
              </a:rPr>
              <a:t>electrochemical etching</a:t>
            </a:r>
          </a:p>
        </p:txBody>
      </p:sp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82CFD218-2EA4-76B5-18E1-6383372F4D35}"/>
              </a:ext>
            </a:extLst>
          </p:cNvPr>
          <p:cNvSpPr/>
          <p:nvPr/>
        </p:nvSpPr>
        <p:spPr>
          <a:xfrm>
            <a:off x="9425481" y="906932"/>
            <a:ext cx="2232000" cy="1008000"/>
          </a:xfrm>
          <a:prstGeom prst="roundRect">
            <a:avLst/>
          </a:prstGeom>
          <a:solidFill>
            <a:srgbClr val="2D52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0" dirty="0">
                <a:latin typeface="Aptos"/>
                <a:cs typeface="Calibri" panose="020F0502020204030204" pitchFamily="34" charset="0"/>
              </a:rPr>
              <a:t>Full combustion</a:t>
            </a:r>
          </a:p>
        </p:txBody>
      </p:sp>
      <p:sp>
        <p:nvSpPr>
          <p:cNvPr id="9" name="Down Arrow 7">
            <a:extLst>
              <a:ext uri="{FF2B5EF4-FFF2-40B4-BE49-F238E27FC236}">
                <a16:creationId xmlns:a16="http://schemas.microsoft.com/office/drawing/2014/main" id="{7E458CD8-A1C3-6461-36EF-BCC4FDC720F5}"/>
              </a:ext>
            </a:extLst>
          </p:cNvPr>
          <p:cNvSpPr/>
          <p:nvPr/>
        </p:nvSpPr>
        <p:spPr>
          <a:xfrm>
            <a:off x="3229239" y="1982805"/>
            <a:ext cx="583987" cy="230414"/>
          </a:xfrm>
          <a:prstGeom prst="downArrow">
            <a:avLst/>
          </a:prstGeom>
          <a:solidFill>
            <a:srgbClr val="BAD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ptos"/>
              <a:cs typeface="Calibri" panose="020F0502020204030204" pitchFamily="34" charset="0"/>
            </a:endParaRPr>
          </a:p>
        </p:txBody>
      </p:sp>
      <p:sp>
        <p:nvSpPr>
          <p:cNvPr id="10" name="Down Arrow 17">
            <a:extLst>
              <a:ext uri="{FF2B5EF4-FFF2-40B4-BE49-F238E27FC236}">
                <a16:creationId xmlns:a16="http://schemas.microsoft.com/office/drawing/2014/main" id="{7AFBCCDC-449C-0F93-ADC1-B4B3E67FC097}"/>
              </a:ext>
            </a:extLst>
          </p:cNvPr>
          <p:cNvSpPr/>
          <p:nvPr/>
        </p:nvSpPr>
        <p:spPr>
          <a:xfrm>
            <a:off x="5571589" y="1986860"/>
            <a:ext cx="583987" cy="230414"/>
          </a:xfrm>
          <a:prstGeom prst="downArrow">
            <a:avLst/>
          </a:prstGeom>
          <a:solidFill>
            <a:srgbClr val="BAD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ptos"/>
              <a:cs typeface="Calibri" panose="020F0502020204030204" pitchFamily="34" charset="0"/>
            </a:endParaRPr>
          </a:p>
        </p:txBody>
      </p:sp>
      <p:sp>
        <p:nvSpPr>
          <p:cNvPr id="11" name="Down Arrow 18">
            <a:extLst>
              <a:ext uri="{FF2B5EF4-FFF2-40B4-BE49-F238E27FC236}">
                <a16:creationId xmlns:a16="http://schemas.microsoft.com/office/drawing/2014/main" id="{ED761B49-9514-E2A0-F79E-7CB10B224A57}"/>
              </a:ext>
            </a:extLst>
          </p:cNvPr>
          <p:cNvSpPr/>
          <p:nvPr/>
        </p:nvSpPr>
        <p:spPr>
          <a:xfrm>
            <a:off x="7894727" y="1998333"/>
            <a:ext cx="583987" cy="230414"/>
          </a:xfrm>
          <a:prstGeom prst="downArrow">
            <a:avLst/>
          </a:prstGeom>
          <a:solidFill>
            <a:srgbClr val="BAD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ptos"/>
              <a:cs typeface="Calibri" panose="020F0502020204030204" pitchFamily="34" charset="0"/>
            </a:endParaRPr>
          </a:p>
        </p:txBody>
      </p:sp>
      <p:sp>
        <p:nvSpPr>
          <p:cNvPr id="12" name="Down Arrow 19">
            <a:extLst>
              <a:ext uri="{FF2B5EF4-FFF2-40B4-BE49-F238E27FC236}">
                <a16:creationId xmlns:a16="http://schemas.microsoft.com/office/drawing/2014/main" id="{254EA253-F8AF-1800-9F54-CE2DAC620F23}"/>
              </a:ext>
            </a:extLst>
          </p:cNvPr>
          <p:cNvSpPr/>
          <p:nvPr/>
        </p:nvSpPr>
        <p:spPr>
          <a:xfrm>
            <a:off x="10376671" y="1998333"/>
            <a:ext cx="583987" cy="230414"/>
          </a:xfrm>
          <a:prstGeom prst="downArrow">
            <a:avLst/>
          </a:prstGeom>
          <a:solidFill>
            <a:srgbClr val="BAD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ptos"/>
              <a:cs typeface="Calibri" panose="020F0502020204030204" pitchFamily="34" charset="0"/>
            </a:endParaRPr>
          </a:p>
        </p:txBody>
      </p:sp>
      <p:sp>
        <p:nvSpPr>
          <p:cNvPr id="13" name="Rounded Rectangle 20">
            <a:extLst>
              <a:ext uri="{FF2B5EF4-FFF2-40B4-BE49-F238E27FC236}">
                <a16:creationId xmlns:a16="http://schemas.microsoft.com/office/drawing/2014/main" id="{39E8CCAC-349C-BA35-4B41-C732321B9776}"/>
              </a:ext>
            </a:extLst>
          </p:cNvPr>
          <p:cNvSpPr/>
          <p:nvPr/>
        </p:nvSpPr>
        <p:spPr>
          <a:xfrm>
            <a:off x="2337953" y="2249919"/>
            <a:ext cx="2232000" cy="1023347"/>
          </a:xfrm>
          <a:prstGeom prst="roundRect">
            <a:avLst/>
          </a:prstGeom>
          <a:solidFill>
            <a:srgbClr val="BAD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noProof="0" dirty="0">
                <a:solidFill>
                  <a:srgbClr val="013881"/>
                </a:solidFill>
                <a:latin typeface="Aptos"/>
                <a:cs typeface="Calibri"/>
              </a:rPr>
              <a:t>up to 1100</a:t>
            </a:r>
            <a:r>
              <a:rPr lang="en-US" sz="1000" baseline="30000" noProof="0" dirty="0">
                <a:solidFill>
                  <a:srgbClr val="013881"/>
                </a:solidFill>
                <a:latin typeface="Aptos"/>
                <a:cs typeface="Calibri"/>
              </a:rPr>
              <a:t>o</a:t>
            </a:r>
            <a:r>
              <a:rPr lang="en-US" sz="1000" noProof="0" dirty="0">
                <a:solidFill>
                  <a:srgbClr val="013881"/>
                </a:solidFill>
                <a:latin typeface="Aptos"/>
                <a:cs typeface="Calibri"/>
              </a:rPr>
              <a:t>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noProof="0" dirty="0">
                <a:solidFill>
                  <a:srgbClr val="013881"/>
                </a:solidFill>
                <a:latin typeface="Aptos"/>
                <a:cs typeface="Calibri"/>
              </a:rPr>
              <a:t>He + 0.1% H</a:t>
            </a:r>
            <a:r>
              <a:rPr lang="en-US" sz="1000" baseline="-25000" noProof="0" dirty="0">
                <a:solidFill>
                  <a:srgbClr val="013881"/>
                </a:solidFill>
                <a:latin typeface="Aptos"/>
                <a:cs typeface="Calibri"/>
              </a:rPr>
              <a:t>2</a:t>
            </a:r>
            <a:r>
              <a:rPr lang="en-US" sz="1000" noProof="0" dirty="0">
                <a:solidFill>
                  <a:srgbClr val="013881"/>
                </a:solidFill>
                <a:latin typeface="Aptos"/>
                <a:cs typeface="Calibri"/>
              </a:rPr>
              <a:t>, </a:t>
            </a:r>
            <a:r>
              <a:rPr lang="en-US" sz="1000" noProof="0" dirty="0" err="1">
                <a:solidFill>
                  <a:srgbClr val="013881"/>
                </a:solidFill>
                <a:latin typeface="Aptos"/>
                <a:cs typeface="Calibri"/>
              </a:rPr>
              <a:t>Ar</a:t>
            </a:r>
            <a:r>
              <a:rPr lang="en-US" sz="1000" noProof="0" dirty="0">
                <a:solidFill>
                  <a:srgbClr val="013881"/>
                </a:solidFill>
                <a:latin typeface="Aptos"/>
                <a:cs typeface="Calibri"/>
              </a:rPr>
              <a:t>, air</a:t>
            </a:r>
            <a:endParaRPr lang="en-US" sz="1000" baseline="-25000" noProof="0" dirty="0">
              <a:solidFill>
                <a:srgbClr val="013881"/>
              </a:solidFill>
              <a:latin typeface="Aptos"/>
              <a:cs typeface="Calibri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000" noProof="0" dirty="0">
                <a:solidFill>
                  <a:srgbClr val="013881"/>
                </a:solidFill>
                <a:latin typeface="Aptos"/>
                <a:cs typeface="Calibri"/>
              </a:rPr>
              <a:t>proportional counter  (HT, DT, T</a:t>
            </a:r>
            <a:r>
              <a:rPr lang="en-US" sz="1000" baseline="-25000" noProof="0" dirty="0">
                <a:solidFill>
                  <a:srgbClr val="013881"/>
                </a:solidFill>
                <a:latin typeface="Aptos"/>
                <a:cs typeface="Calibri"/>
              </a:rPr>
              <a:t>2</a:t>
            </a:r>
            <a:r>
              <a:rPr lang="en-US" sz="1000" noProof="0" dirty="0">
                <a:solidFill>
                  <a:srgbClr val="013881"/>
                </a:solidFill>
                <a:latin typeface="Aptos"/>
                <a:cs typeface="Calibri"/>
              </a:rPr>
              <a:t>, lower hydrocarbon) TEM 2100A with gas flow prop. detector DDH 32</a:t>
            </a: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ED0CFF7F-2DB2-3EE3-EA23-41AE77DDB894}"/>
              </a:ext>
            </a:extLst>
          </p:cNvPr>
          <p:cNvSpPr/>
          <p:nvPr/>
        </p:nvSpPr>
        <p:spPr>
          <a:xfrm>
            <a:off x="4680653" y="2249026"/>
            <a:ext cx="2232000" cy="1024240"/>
          </a:xfrm>
          <a:prstGeom prst="roundRect">
            <a:avLst/>
          </a:prstGeom>
          <a:solidFill>
            <a:srgbClr val="BAD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i="1" noProof="0" dirty="0">
                <a:solidFill>
                  <a:srgbClr val="013881"/>
                </a:solidFill>
                <a:latin typeface="Aptos"/>
                <a:cs typeface="Calibri"/>
              </a:rPr>
              <a:t>up to 1200</a:t>
            </a:r>
            <a:r>
              <a:rPr lang="en-US" sz="1000" i="1" baseline="30000" noProof="0" dirty="0">
                <a:solidFill>
                  <a:srgbClr val="013881"/>
                </a:solidFill>
                <a:latin typeface="Aptos"/>
                <a:cs typeface="Calibri"/>
              </a:rPr>
              <a:t>o</a:t>
            </a:r>
            <a:r>
              <a:rPr lang="en-US" sz="1000" i="1" noProof="0" dirty="0">
                <a:solidFill>
                  <a:srgbClr val="013881"/>
                </a:solidFill>
                <a:latin typeface="Aptos"/>
                <a:cs typeface="Calibri"/>
              </a:rPr>
              <a:t>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i="1" noProof="0" dirty="0">
                <a:solidFill>
                  <a:srgbClr val="013881"/>
                </a:solidFill>
                <a:latin typeface="Aptos"/>
                <a:cs typeface="Calibri"/>
              </a:rPr>
              <a:t>vacuum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i="1" noProof="0" dirty="0">
                <a:solidFill>
                  <a:srgbClr val="013881"/>
                </a:solidFill>
                <a:latin typeface="Aptos"/>
                <a:cs typeface="Calibri"/>
              </a:rPr>
              <a:t>mass spectrometer (HT, DT, T</a:t>
            </a:r>
            <a:r>
              <a:rPr lang="en-US" sz="1000" i="1" baseline="-25000" noProof="0" dirty="0">
                <a:solidFill>
                  <a:srgbClr val="013881"/>
                </a:solidFill>
                <a:latin typeface="Aptos"/>
                <a:cs typeface="Calibri"/>
              </a:rPr>
              <a:t>2</a:t>
            </a:r>
            <a:r>
              <a:rPr lang="en-US" sz="1000" i="1" noProof="0" dirty="0">
                <a:solidFill>
                  <a:srgbClr val="013881"/>
                </a:solidFill>
                <a:latin typeface="Aptos"/>
                <a:cs typeface="Calibri"/>
              </a:rPr>
              <a:t>, </a:t>
            </a:r>
            <a:r>
              <a:rPr lang="en-US" sz="1000" i="1" noProof="0" dirty="0" err="1">
                <a:solidFill>
                  <a:srgbClr val="013881"/>
                </a:solidFill>
                <a:latin typeface="Aptos"/>
                <a:cs typeface="Calibri"/>
              </a:rPr>
              <a:t>C</a:t>
            </a:r>
            <a:r>
              <a:rPr lang="en-US" sz="1000" i="1" baseline="-25000" noProof="0" dirty="0" err="1">
                <a:solidFill>
                  <a:srgbClr val="013881"/>
                </a:solidFill>
                <a:latin typeface="Aptos"/>
                <a:cs typeface="Calibri"/>
              </a:rPr>
              <a:t>x</a:t>
            </a:r>
            <a:r>
              <a:rPr lang="en-US" sz="1000" i="1" noProof="0" dirty="0" err="1">
                <a:solidFill>
                  <a:srgbClr val="013881"/>
                </a:solidFill>
                <a:latin typeface="Aptos"/>
                <a:cs typeface="Calibri"/>
              </a:rPr>
              <a:t>H</a:t>
            </a:r>
            <a:r>
              <a:rPr lang="en-US" sz="1000" i="1" noProof="0" dirty="0">
                <a:solidFill>
                  <a:srgbClr val="013881"/>
                </a:solidFill>
                <a:latin typeface="Aptos"/>
                <a:cs typeface="Calibri"/>
              </a:rPr>
              <a:t> (D,T)</a:t>
            </a:r>
            <a:r>
              <a:rPr lang="en-US" sz="1000" i="1" baseline="-25000" noProof="0" dirty="0">
                <a:solidFill>
                  <a:srgbClr val="013881"/>
                </a:solidFill>
                <a:latin typeface="Aptos"/>
                <a:cs typeface="Calibri"/>
              </a:rPr>
              <a:t>y</a:t>
            </a:r>
            <a:r>
              <a:rPr lang="en-US" sz="1000" i="1" noProof="0" dirty="0">
                <a:solidFill>
                  <a:srgbClr val="013881"/>
                </a:solidFill>
                <a:latin typeface="Aptos"/>
                <a:cs typeface="Calibri"/>
              </a:rPr>
              <a:t> ) </a:t>
            </a:r>
            <a:r>
              <a:rPr lang="en-US" sz="1000" i="1" noProof="0" dirty="0" err="1">
                <a:solidFill>
                  <a:srgbClr val="013881"/>
                </a:solidFill>
                <a:latin typeface="Aptos"/>
                <a:cs typeface="Calibri"/>
              </a:rPr>
              <a:t>Hositrad</a:t>
            </a:r>
            <a:r>
              <a:rPr lang="en-US" sz="1000" i="1" noProof="0" dirty="0">
                <a:solidFill>
                  <a:srgbClr val="013881"/>
                </a:solidFill>
                <a:latin typeface="Aptos"/>
                <a:cs typeface="Calibri"/>
              </a:rPr>
              <a:t> MGT 6-300 Multi Gas </a:t>
            </a:r>
            <a:r>
              <a:rPr lang="en-US" sz="1000" i="1" noProof="0" dirty="0" err="1">
                <a:solidFill>
                  <a:srgbClr val="013881"/>
                </a:solidFill>
                <a:latin typeface="Aptos"/>
                <a:cs typeface="Calibri"/>
              </a:rPr>
              <a:t>Analyser</a:t>
            </a:r>
            <a:r>
              <a:rPr lang="en-US" sz="1000" i="1" noProof="0" dirty="0">
                <a:solidFill>
                  <a:srgbClr val="013881"/>
                </a:solidFill>
                <a:latin typeface="Aptos"/>
                <a:cs typeface="Calibri"/>
              </a:rPr>
              <a:t> </a:t>
            </a:r>
          </a:p>
        </p:txBody>
      </p:sp>
      <p:sp>
        <p:nvSpPr>
          <p:cNvPr id="15" name="Rounded Rectangle 22">
            <a:extLst>
              <a:ext uri="{FF2B5EF4-FFF2-40B4-BE49-F238E27FC236}">
                <a16:creationId xmlns:a16="http://schemas.microsoft.com/office/drawing/2014/main" id="{1FF4E549-FDBA-DD63-CDB6-639C28E88813}"/>
              </a:ext>
            </a:extLst>
          </p:cNvPr>
          <p:cNvSpPr/>
          <p:nvPr/>
        </p:nvSpPr>
        <p:spPr>
          <a:xfrm>
            <a:off x="7037699" y="2255798"/>
            <a:ext cx="2232000" cy="979396"/>
          </a:xfrm>
          <a:prstGeom prst="roundRect">
            <a:avLst/>
          </a:prstGeom>
          <a:solidFill>
            <a:srgbClr val="BAD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i="1" noProof="0" dirty="0">
                <a:solidFill>
                  <a:srgbClr val="013881"/>
                </a:solidFill>
                <a:latin typeface="Aptos"/>
                <a:cs typeface="Calibri"/>
              </a:rPr>
              <a:t>ambient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i="1" noProof="0" dirty="0">
                <a:solidFill>
                  <a:srgbClr val="013881"/>
                </a:solidFill>
                <a:latin typeface="Aptos"/>
                <a:cs typeface="Calibri"/>
              </a:rPr>
              <a:t>argon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i="1" noProof="0" dirty="0">
                <a:solidFill>
                  <a:srgbClr val="013881"/>
                </a:solidFill>
                <a:latin typeface="Aptos"/>
                <a:cs typeface="Calibri"/>
              </a:rPr>
              <a:t>proportional counter (HT, DT, T</a:t>
            </a:r>
            <a:r>
              <a:rPr lang="en-US" sz="1000" i="1" baseline="-25000" noProof="0" dirty="0">
                <a:solidFill>
                  <a:srgbClr val="013881"/>
                </a:solidFill>
                <a:latin typeface="Aptos"/>
                <a:cs typeface="Calibri"/>
              </a:rPr>
              <a:t>2</a:t>
            </a:r>
            <a:r>
              <a:rPr lang="en-US" sz="1000" i="1" noProof="0" dirty="0">
                <a:solidFill>
                  <a:srgbClr val="013881"/>
                </a:solidFill>
                <a:latin typeface="Aptos"/>
                <a:cs typeface="Calibri"/>
              </a:rPr>
              <a:t>), liquid scintillation (HTO, DTO) Tri-Carb 2900TR</a:t>
            </a:r>
          </a:p>
        </p:txBody>
      </p:sp>
      <p:sp>
        <p:nvSpPr>
          <p:cNvPr id="16" name="Rounded Rectangle 23">
            <a:extLst>
              <a:ext uri="{FF2B5EF4-FFF2-40B4-BE49-F238E27FC236}">
                <a16:creationId xmlns:a16="http://schemas.microsoft.com/office/drawing/2014/main" id="{B4E63F21-C1EF-9C63-10E0-CEA67FE37634}"/>
              </a:ext>
            </a:extLst>
          </p:cNvPr>
          <p:cNvSpPr/>
          <p:nvPr/>
        </p:nvSpPr>
        <p:spPr>
          <a:xfrm>
            <a:off x="9425481" y="2269345"/>
            <a:ext cx="2232000" cy="1015180"/>
          </a:xfrm>
          <a:prstGeom prst="roundRect">
            <a:avLst/>
          </a:prstGeom>
          <a:solidFill>
            <a:srgbClr val="BAD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i="1" noProof="0" dirty="0">
                <a:solidFill>
                  <a:srgbClr val="013881"/>
                </a:solidFill>
                <a:latin typeface="Aptos"/>
                <a:cs typeface="Calibri"/>
              </a:rPr>
              <a:t>up to 850</a:t>
            </a:r>
            <a:r>
              <a:rPr lang="en-US" sz="1000" i="1" baseline="30000" noProof="0" dirty="0">
                <a:solidFill>
                  <a:srgbClr val="013881"/>
                </a:solidFill>
                <a:latin typeface="Aptos"/>
                <a:cs typeface="Calibri"/>
              </a:rPr>
              <a:t>o</a:t>
            </a:r>
            <a:r>
              <a:rPr lang="en-US" sz="1000" i="1" noProof="0" dirty="0">
                <a:solidFill>
                  <a:srgbClr val="013881"/>
                </a:solidFill>
                <a:latin typeface="Aptos"/>
                <a:cs typeface="Calibri"/>
              </a:rPr>
              <a:t>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i="1" noProof="0" dirty="0">
                <a:solidFill>
                  <a:srgbClr val="013881"/>
                </a:solidFill>
                <a:latin typeface="Aptos"/>
                <a:cs typeface="Calibri"/>
              </a:rPr>
              <a:t>air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i="1" noProof="0" dirty="0">
                <a:solidFill>
                  <a:srgbClr val="013881"/>
                </a:solidFill>
                <a:latin typeface="Aptos"/>
                <a:cs typeface="Calibri"/>
              </a:rPr>
              <a:t>liquid scintillation (all forms of tritium are oxidized into HTO, DTO) </a:t>
            </a:r>
          </a:p>
        </p:txBody>
      </p:sp>
      <p:sp>
        <p:nvSpPr>
          <p:cNvPr id="17" name="Rounded Rectangle 24">
            <a:extLst>
              <a:ext uri="{FF2B5EF4-FFF2-40B4-BE49-F238E27FC236}">
                <a16:creationId xmlns:a16="http://schemas.microsoft.com/office/drawing/2014/main" id="{3807FA5F-7F0F-0EDD-68C4-48F0A93716EF}"/>
              </a:ext>
            </a:extLst>
          </p:cNvPr>
          <p:cNvSpPr/>
          <p:nvPr/>
        </p:nvSpPr>
        <p:spPr>
          <a:xfrm>
            <a:off x="2322375" y="3589941"/>
            <a:ext cx="2232000" cy="871178"/>
          </a:xfrm>
          <a:prstGeom prst="roundRect">
            <a:avLst/>
          </a:prstGeom>
          <a:solidFill>
            <a:srgbClr val="BAD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i="1" noProof="0" dirty="0">
                <a:solidFill>
                  <a:srgbClr val="013881"/>
                </a:solidFill>
                <a:latin typeface="Aptos"/>
                <a:cs typeface="Calibri"/>
              </a:rPr>
              <a:t>Desorption spectra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i="1" noProof="0" dirty="0">
                <a:solidFill>
                  <a:srgbClr val="013881"/>
                </a:solidFill>
                <a:latin typeface="Aptos"/>
                <a:cs typeface="Calibri"/>
              </a:rPr>
              <a:t>Total tritium amount (except long-chained hydrocarbons)</a:t>
            </a:r>
          </a:p>
        </p:txBody>
      </p:sp>
      <p:sp>
        <p:nvSpPr>
          <p:cNvPr id="18" name="Down Arrow 25">
            <a:extLst>
              <a:ext uri="{FF2B5EF4-FFF2-40B4-BE49-F238E27FC236}">
                <a16:creationId xmlns:a16="http://schemas.microsoft.com/office/drawing/2014/main" id="{4D9D6134-ED6E-274B-BC8D-FA9C18F285B3}"/>
              </a:ext>
            </a:extLst>
          </p:cNvPr>
          <p:cNvSpPr/>
          <p:nvPr/>
        </p:nvSpPr>
        <p:spPr>
          <a:xfrm>
            <a:off x="3229238" y="3312014"/>
            <a:ext cx="583987" cy="230414"/>
          </a:xfrm>
          <a:prstGeom prst="downArrow">
            <a:avLst/>
          </a:prstGeom>
          <a:solidFill>
            <a:srgbClr val="BAD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ptos"/>
              <a:cs typeface="Calibri" panose="020F0502020204030204" pitchFamily="34" charset="0"/>
            </a:endParaRPr>
          </a:p>
        </p:txBody>
      </p:sp>
      <p:sp>
        <p:nvSpPr>
          <p:cNvPr id="19" name="Rounded Rectangle 26">
            <a:extLst>
              <a:ext uri="{FF2B5EF4-FFF2-40B4-BE49-F238E27FC236}">
                <a16:creationId xmlns:a16="http://schemas.microsoft.com/office/drawing/2014/main" id="{AC61367D-73DF-1A4D-B338-45671713001E}"/>
              </a:ext>
            </a:extLst>
          </p:cNvPr>
          <p:cNvSpPr/>
          <p:nvPr/>
        </p:nvSpPr>
        <p:spPr>
          <a:xfrm>
            <a:off x="4714871" y="3595803"/>
            <a:ext cx="2232000" cy="871178"/>
          </a:xfrm>
          <a:prstGeom prst="roundRect">
            <a:avLst/>
          </a:prstGeom>
          <a:solidFill>
            <a:srgbClr val="BAD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i="1" noProof="0" dirty="0">
                <a:solidFill>
                  <a:srgbClr val="013881"/>
                </a:solidFill>
                <a:latin typeface="Aptos"/>
                <a:cs typeface="Calibri"/>
              </a:rPr>
              <a:t>Desorption spectra of different tritium containing compounds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i="1" noProof="0" dirty="0">
                <a:solidFill>
                  <a:srgbClr val="013881"/>
                </a:solidFill>
                <a:latin typeface="Aptos"/>
                <a:cs typeface="Calibri"/>
              </a:rPr>
              <a:t>Desorption spectra of other desorbed gases</a:t>
            </a:r>
          </a:p>
        </p:txBody>
      </p:sp>
      <p:sp>
        <p:nvSpPr>
          <p:cNvPr id="20" name="Down Arrow 27">
            <a:extLst>
              <a:ext uri="{FF2B5EF4-FFF2-40B4-BE49-F238E27FC236}">
                <a16:creationId xmlns:a16="http://schemas.microsoft.com/office/drawing/2014/main" id="{579F8BE8-A31D-3C38-8252-118A16C862CD}"/>
              </a:ext>
            </a:extLst>
          </p:cNvPr>
          <p:cNvSpPr/>
          <p:nvPr/>
        </p:nvSpPr>
        <p:spPr>
          <a:xfrm>
            <a:off x="5538877" y="3319232"/>
            <a:ext cx="583987" cy="230414"/>
          </a:xfrm>
          <a:prstGeom prst="downArrow">
            <a:avLst/>
          </a:prstGeom>
          <a:solidFill>
            <a:srgbClr val="BAD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ptos"/>
              <a:cs typeface="Calibri" panose="020F0502020204030204" pitchFamily="34" charset="0"/>
            </a:endParaRPr>
          </a:p>
        </p:txBody>
      </p:sp>
      <p:sp>
        <p:nvSpPr>
          <p:cNvPr id="21" name="Down Arrow 28">
            <a:extLst>
              <a:ext uri="{FF2B5EF4-FFF2-40B4-BE49-F238E27FC236}">
                <a16:creationId xmlns:a16="http://schemas.microsoft.com/office/drawing/2014/main" id="{21ABA82F-0884-6809-E1CE-F644D2A82446}"/>
              </a:ext>
            </a:extLst>
          </p:cNvPr>
          <p:cNvSpPr/>
          <p:nvPr/>
        </p:nvSpPr>
        <p:spPr>
          <a:xfrm>
            <a:off x="7966211" y="3306048"/>
            <a:ext cx="583987" cy="230414"/>
          </a:xfrm>
          <a:prstGeom prst="downArrow">
            <a:avLst/>
          </a:prstGeom>
          <a:solidFill>
            <a:srgbClr val="BAD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ptos"/>
              <a:cs typeface="Calibri" panose="020F0502020204030204" pitchFamily="34" charset="0"/>
            </a:endParaRPr>
          </a:p>
        </p:txBody>
      </p:sp>
      <p:sp>
        <p:nvSpPr>
          <p:cNvPr id="22" name="Down Arrow 29">
            <a:extLst>
              <a:ext uri="{FF2B5EF4-FFF2-40B4-BE49-F238E27FC236}">
                <a16:creationId xmlns:a16="http://schemas.microsoft.com/office/drawing/2014/main" id="{C603BE9E-EDB8-088A-0ABB-DF0D463D9D3F}"/>
              </a:ext>
            </a:extLst>
          </p:cNvPr>
          <p:cNvSpPr/>
          <p:nvPr/>
        </p:nvSpPr>
        <p:spPr>
          <a:xfrm>
            <a:off x="10352819" y="3330245"/>
            <a:ext cx="583987" cy="230414"/>
          </a:xfrm>
          <a:prstGeom prst="downArrow">
            <a:avLst/>
          </a:prstGeom>
          <a:solidFill>
            <a:srgbClr val="BAD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ptos"/>
              <a:cs typeface="Calibri" panose="020F0502020204030204" pitchFamily="34" charset="0"/>
            </a:endParaRPr>
          </a:p>
        </p:txBody>
      </p:sp>
      <p:sp>
        <p:nvSpPr>
          <p:cNvPr id="23" name="Rounded Rectangle 30">
            <a:extLst>
              <a:ext uri="{FF2B5EF4-FFF2-40B4-BE49-F238E27FC236}">
                <a16:creationId xmlns:a16="http://schemas.microsoft.com/office/drawing/2014/main" id="{DD983BCC-7086-1110-AF75-E12250D34209}"/>
              </a:ext>
            </a:extLst>
          </p:cNvPr>
          <p:cNvSpPr/>
          <p:nvPr/>
        </p:nvSpPr>
        <p:spPr>
          <a:xfrm>
            <a:off x="7107367" y="3602576"/>
            <a:ext cx="2232000" cy="871178"/>
          </a:xfrm>
          <a:prstGeom prst="roundRect">
            <a:avLst/>
          </a:prstGeom>
          <a:solidFill>
            <a:srgbClr val="BAD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i="1" noProof="0" dirty="0">
                <a:solidFill>
                  <a:srgbClr val="013881"/>
                </a:solidFill>
                <a:latin typeface="Aptos"/>
                <a:cs typeface="Calibri"/>
              </a:rPr>
              <a:t>Depth profile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i="1" noProof="0" dirty="0">
                <a:solidFill>
                  <a:srgbClr val="013881"/>
                </a:solidFill>
                <a:latin typeface="Aptos"/>
                <a:cs typeface="Calibri"/>
              </a:rPr>
              <a:t>Total tritium amount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i="1" noProof="0" dirty="0">
                <a:solidFill>
                  <a:srgbClr val="013881"/>
                </a:solidFill>
                <a:latin typeface="Aptos"/>
                <a:cs typeface="Calibri"/>
              </a:rPr>
              <a:t>Chemical state</a:t>
            </a:r>
          </a:p>
        </p:txBody>
      </p:sp>
      <p:sp>
        <p:nvSpPr>
          <p:cNvPr id="24" name="Rounded Rectangle 31">
            <a:extLst>
              <a:ext uri="{FF2B5EF4-FFF2-40B4-BE49-F238E27FC236}">
                <a16:creationId xmlns:a16="http://schemas.microsoft.com/office/drawing/2014/main" id="{F1BFF0FB-F6D7-224D-C0E4-8D8B540E85B9}"/>
              </a:ext>
            </a:extLst>
          </p:cNvPr>
          <p:cNvSpPr/>
          <p:nvPr/>
        </p:nvSpPr>
        <p:spPr>
          <a:xfrm>
            <a:off x="9433165" y="3602576"/>
            <a:ext cx="2232000" cy="871178"/>
          </a:xfrm>
          <a:prstGeom prst="roundRect">
            <a:avLst/>
          </a:prstGeom>
          <a:solidFill>
            <a:srgbClr val="BAD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i="1" noProof="0" dirty="0">
                <a:solidFill>
                  <a:srgbClr val="013881"/>
                </a:solidFill>
                <a:latin typeface="Aptos"/>
                <a:cs typeface="Calibri"/>
              </a:rPr>
              <a:t>Total tritium amount </a:t>
            </a:r>
          </a:p>
        </p:txBody>
      </p:sp>
      <p:sp>
        <p:nvSpPr>
          <p:cNvPr id="25" name="Rounded Rectangle 32">
            <a:extLst>
              <a:ext uri="{FF2B5EF4-FFF2-40B4-BE49-F238E27FC236}">
                <a16:creationId xmlns:a16="http://schemas.microsoft.com/office/drawing/2014/main" id="{D09AA031-CD35-D863-07C9-3CEAC6C59DB1}"/>
              </a:ext>
            </a:extLst>
          </p:cNvPr>
          <p:cNvSpPr/>
          <p:nvPr/>
        </p:nvSpPr>
        <p:spPr>
          <a:xfrm>
            <a:off x="2390843" y="4863590"/>
            <a:ext cx="4556027" cy="269563"/>
          </a:xfrm>
          <a:prstGeom prst="roundRect">
            <a:avLst/>
          </a:prstGeom>
          <a:solidFill>
            <a:srgbClr val="BAD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000" i="1" noProof="0" dirty="0">
                <a:solidFill>
                  <a:srgbClr val="013881"/>
                </a:solidFill>
                <a:latin typeface="Aptos"/>
                <a:cs typeface="Calibri"/>
              </a:rPr>
              <a:t>All solid materials</a:t>
            </a:r>
          </a:p>
        </p:txBody>
      </p:sp>
      <p:sp>
        <p:nvSpPr>
          <p:cNvPr id="26" name="Down Arrow 33">
            <a:extLst>
              <a:ext uri="{FF2B5EF4-FFF2-40B4-BE49-F238E27FC236}">
                <a16:creationId xmlns:a16="http://schemas.microsoft.com/office/drawing/2014/main" id="{3A173417-CC67-6F5E-4177-7CC0AFC67039}"/>
              </a:ext>
            </a:extLst>
          </p:cNvPr>
          <p:cNvSpPr/>
          <p:nvPr/>
        </p:nvSpPr>
        <p:spPr>
          <a:xfrm>
            <a:off x="4321010" y="4563311"/>
            <a:ext cx="583987" cy="230414"/>
          </a:xfrm>
          <a:prstGeom prst="downArrow">
            <a:avLst/>
          </a:prstGeom>
          <a:solidFill>
            <a:srgbClr val="BAD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ptos"/>
              <a:cs typeface="Calibri" panose="020F0502020204030204" pitchFamily="34" charset="0"/>
            </a:endParaRPr>
          </a:p>
        </p:txBody>
      </p:sp>
      <p:sp>
        <p:nvSpPr>
          <p:cNvPr id="27" name="Rounded Rectangle 35">
            <a:extLst>
              <a:ext uri="{FF2B5EF4-FFF2-40B4-BE49-F238E27FC236}">
                <a16:creationId xmlns:a16="http://schemas.microsoft.com/office/drawing/2014/main" id="{96E23088-3A5F-3F52-2505-025E2F235C17}"/>
              </a:ext>
            </a:extLst>
          </p:cNvPr>
          <p:cNvSpPr/>
          <p:nvPr/>
        </p:nvSpPr>
        <p:spPr>
          <a:xfrm>
            <a:off x="7163801" y="4841136"/>
            <a:ext cx="2188809" cy="292017"/>
          </a:xfrm>
          <a:prstGeom prst="roundRect">
            <a:avLst/>
          </a:prstGeom>
          <a:solidFill>
            <a:srgbClr val="BAD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000" i="1" noProof="0" dirty="0">
                <a:solidFill>
                  <a:srgbClr val="013881"/>
                </a:solidFill>
                <a:latin typeface="Aptos"/>
                <a:cs typeface="Calibri"/>
              </a:rPr>
              <a:t>Metals (Be, W, </a:t>
            </a:r>
            <a:r>
              <a:rPr lang="en-US" sz="1000" i="1" noProof="0" dirty="0" err="1">
                <a:solidFill>
                  <a:srgbClr val="013881"/>
                </a:solidFill>
                <a:latin typeface="Aptos"/>
                <a:cs typeface="Calibri"/>
              </a:rPr>
              <a:t>inconel</a:t>
            </a:r>
            <a:r>
              <a:rPr lang="en-US" sz="1000" i="1" noProof="0" dirty="0">
                <a:solidFill>
                  <a:srgbClr val="013881"/>
                </a:solidFill>
                <a:latin typeface="Aptos"/>
                <a:cs typeface="Calibri"/>
              </a:rPr>
              <a:t>, steel)</a:t>
            </a:r>
          </a:p>
        </p:txBody>
      </p:sp>
      <p:sp>
        <p:nvSpPr>
          <p:cNvPr id="28" name="Rounded Rectangle 36">
            <a:extLst>
              <a:ext uri="{FF2B5EF4-FFF2-40B4-BE49-F238E27FC236}">
                <a16:creationId xmlns:a16="http://schemas.microsoft.com/office/drawing/2014/main" id="{D3DE465E-B75D-D4F9-574E-E5DC53110E26}"/>
              </a:ext>
            </a:extLst>
          </p:cNvPr>
          <p:cNvSpPr/>
          <p:nvPr/>
        </p:nvSpPr>
        <p:spPr>
          <a:xfrm>
            <a:off x="9508379" y="4809778"/>
            <a:ext cx="2156786" cy="323375"/>
          </a:xfrm>
          <a:prstGeom prst="roundRect">
            <a:avLst/>
          </a:prstGeom>
          <a:solidFill>
            <a:srgbClr val="BAD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000" i="1" noProof="0" dirty="0">
                <a:solidFill>
                  <a:srgbClr val="013881"/>
                </a:solidFill>
                <a:latin typeface="Aptos"/>
                <a:cs typeface="Calibri"/>
              </a:rPr>
              <a:t>Carbon based materials, metals</a:t>
            </a:r>
          </a:p>
        </p:txBody>
      </p:sp>
      <p:sp>
        <p:nvSpPr>
          <p:cNvPr id="29" name="Down Arrow 37">
            <a:extLst>
              <a:ext uri="{FF2B5EF4-FFF2-40B4-BE49-F238E27FC236}">
                <a16:creationId xmlns:a16="http://schemas.microsoft.com/office/drawing/2014/main" id="{E1CA1A1A-A573-3630-725A-75D1CAF2CF65}"/>
              </a:ext>
            </a:extLst>
          </p:cNvPr>
          <p:cNvSpPr/>
          <p:nvPr/>
        </p:nvSpPr>
        <p:spPr>
          <a:xfrm>
            <a:off x="7931373" y="4549765"/>
            <a:ext cx="583987" cy="230414"/>
          </a:xfrm>
          <a:prstGeom prst="downArrow">
            <a:avLst/>
          </a:prstGeom>
          <a:solidFill>
            <a:srgbClr val="BAD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ptos"/>
              <a:cs typeface="Calibri" panose="020F0502020204030204" pitchFamily="34" charset="0"/>
            </a:endParaRPr>
          </a:p>
        </p:txBody>
      </p:sp>
      <p:sp>
        <p:nvSpPr>
          <p:cNvPr id="30" name="Down Arrow 38">
            <a:extLst>
              <a:ext uri="{FF2B5EF4-FFF2-40B4-BE49-F238E27FC236}">
                <a16:creationId xmlns:a16="http://schemas.microsoft.com/office/drawing/2014/main" id="{B70C39A2-5D57-D4A0-E699-AFCA3E789A69}"/>
              </a:ext>
            </a:extLst>
          </p:cNvPr>
          <p:cNvSpPr/>
          <p:nvPr/>
        </p:nvSpPr>
        <p:spPr>
          <a:xfrm>
            <a:off x="10352819" y="4541200"/>
            <a:ext cx="583987" cy="230414"/>
          </a:xfrm>
          <a:prstGeom prst="downArrow">
            <a:avLst/>
          </a:prstGeom>
          <a:solidFill>
            <a:srgbClr val="BAD7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Aptos"/>
              <a:cs typeface="Calibri" panose="020F0502020204030204" pitchFamily="34" charset="0"/>
            </a:endParaRPr>
          </a:p>
        </p:txBody>
      </p:sp>
      <p:pic>
        <p:nvPicPr>
          <p:cNvPr id="31" name="Attēls 32">
            <a:extLst>
              <a:ext uri="{FF2B5EF4-FFF2-40B4-BE49-F238E27FC236}">
                <a16:creationId xmlns:a16="http://schemas.microsoft.com/office/drawing/2014/main" id="{00AE313D-C05F-6256-6111-E40E4D20F0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562" y="5229518"/>
            <a:ext cx="904991" cy="810113"/>
          </a:xfrm>
          <a:prstGeom prst="rect">
            <a:avLst/>
          </a:prstGeom>
        </p:spPr>
      </p:pic>
      <p:pic>
        <p:nvPicPr>
          <p:cNvPr id="32" name="Attēls 37">
            <a:extLst>
              <a:ext uri="{FF2B5EF4-FFF2-40B4-BE49-F238E27FC236}">
                <a16:creationId xmlns:a16="http://schemas.microsoft.com/office/drawing/2014/main" id="{14F7AAE2-D7B8-778E-F295-568523BA36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51" y="5229518"/>
            <a:ext cx="985358" cy="810113"/>
          </a:xfrm>
          <a:prstGeom prst="rect">
            <a:avLst/>
          </a:prstGeom>
        </p:spPr>
      </p:pic>
      <p:pic>
        <p:nvPicPr>
          <p:cNvPr id="33" name="Picture 5" descr="I:\3_Document Disk\Darbs\LU KFI CRKL\Foto\CFC\HFGC 2010-2012\Mikroskops-VIS\DSC_0138.JPG">
            <a:extLst>
              <a:ext uri="{FF2B5EF4-FFF2-40B4-BE49-F238E27FC236}">
                <a16:creationId xmlns:a16="http://schemas.microsoft.com/office/drawing/2014/main" id="{E2717B78-E3C2-8455-9B7D-4B22515F17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0"/>
          <a:stretch/>
        </p:blipFill>
        <p:spPr bwMode="auto">
          <a:xfrm>
            <a:off x="9554886" y="5224632"/>
            <a:ext cx="797933" cy="83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Attēls 9">
            <a:extLst>
              <a:ext uri="{FF2B5EF4-FFF2-40B4-BE49-F238E27FC236}">
                <a16:creationId xmlns:a16="http://schemas.microsoft.com/office/drawing/2014/main" id="{00D650FC-5D9D-7714-40A3-EFCF231F82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258" y="5229518"/>
            <a:ext cx="819957" cy="826302"/>
          </a:xfrm>
          <a:prstGeom prst="rect">
            <a:avLst/>
          </a:prstGeom>
        </p:spPr>
      </p:pic>
      <p:pic>
        <p:nvPicPr>
          <p:cNvPr id="35" name="Attēls 165">
            <a:extLst>
              <a:ext uri="{FF2B5EF4-FFF2-40B4-BE49-F238E27FC236}">
                <a16:creationId xmlns:a16="http://schemas.microsoft.com/office/drawing/2014/main" id="{71A5BA16-2892-2C67-0C57-A54AA7E648A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411" y="5229516"/>
            <a:ext cx="1235459" cy="826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194">
            <a:extLst>
              <a:ext uri="{FF2B5EF4-FFF2-40B4-BE49-F238E27FC236}">
                <a16:creationId xmlns:a16="http://schemas.microsoft.com/office/drawing/2014/main" id="{E3DA0D68-D355-E24D-C7C5-00C61C314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389" y="5224631"/>
            <a:ext cx="1037008" cy="84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Attēls 104">
            <a:extLst>
              <a:ext uri="{FF2B5EF4-FFF2-40B4-BE49-F238E27FC236}">
                <a16:creationId xmlns:a16="http://schemas.microsoft.com/office/drawing/2014/main" id="{77A92798-A60F-61F3-5CCB-0CBA23351FAA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69155" y="5193623"/>
            <a:ext cx="839204" cy="901220"/>
          </a:xfrm>
          <a:prstGeom prst="rect">
            <a:avLst/>
          </a:prstGeom>
        </p:spPr>
      </p:pic>
      <p:pic>
        <p:nvPicPr>
          <p:cNvPr id="38" name="Picture 71">
            <a:extLst>
              <a:ext uri="{FF2B5EF4-FFF2-40B4-BE49-F238E27FC236}">
                <a16:creationId xmlns:a16="http://schemas.microsoft.com/office/drawing/2014/main" id="{54BB9411-9422-2CBE-BB33-33EE58D795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6"/>
          <a:stretch/>
        </p:blipFill>
        <p:spPr bwMode="auto">
          <a:xfrm>
            <a:off x="10600548" y="5224632"/>
            <a:ext cx="1056933" cy="83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22C9395-020D-5734-872E-2F76637F5113}"/>
              </a:ext>
            </a:extLst>
          </p:cNvPr>
          <p:cNvSpPr txBox="1"/>
          <p:nvPr/>
        </p:nvSpPr>
        <p:spPr>
          <a:xfrm>
            <a:off x="1729254" y="6086236"/>
            <a:ext cx="29386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noProof="0" dirty="0">
                <a:solidFill>
                  <a:schemeClr val="bg1">
                    <a:lumMod val="50000"/>
                  </a:schemeClr>
                </a:solidFill>
                <a:latin typeface="Aptos"/>
                <a:cs typeface="Calibri" panose="020F0502020204030204" pitchFamily="34" charset="0"/>
              </a:rPr>
              <a:t>Beryllium and lithium-containing ceramic pebbles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C014240-02EC-AC90-D4E1-80E3506DB572}"/>
              </a:ext>
            </a:extLst>
          </p:cNvPr>
          <p:cNvSpPr txBox="1"/>
          <p:nvPr/>
        </p:nvSpPr>
        <p:spPr>
          <a:xfrm>
            <a:off x="4598324" y="6083294"/>
            <a:ext cx="25362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noProof="0" dirty="0">
                <a:solidFill>
                  <a:schemeClr val="bg1">
                    <a:lumMod val="50000"/>
                  </a:schemeClr>
                </a:solidFill>
                <a:latin typeface="Aptos"/>
                <a:cs typeface="Calibri" panose="020F0502020204030204" pitchFamily="34" charset="0"/>
              </a:rPr>
              <a:t>Plasma facing materials  PFM (Be, W, CFC)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25B27BF-C2CD-604A-FACB-D3B4977B6D37}"/>
              </a:ext>
            </a:extLst>
          </p:cNvPr>
          <p:cNvSpPr txBox="1"/>
          <p:nvPr/>
        </p:nvSpPr>
        <p:spPr>
          <a:xfrm>
            <a:off x="7094103" y="6084521"/>
            <a:ext cx="11817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noProof="0" dirty="0">
                <a:solidFill>
                  <a:schemeClr val="bg1">
                    <a:lumMod val="50000"/>
                  </a:schemeClr>
                </a:solidFill>
                <a:latin typeface="Aptos"/>
                <a:cs typeface="Calibri" panose="020F0502020204030204" pitchFamily="34" charset="0"/>
              </a:rPr>
              <a:t>Beryllium pebbles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F76EB3D-4582-4724-CEC2-95EC3C6E4781}"/>
              </a:ext>
            </a:extLst>
          </p:cNvPr>
          <p:cNvSpPr txBox="1"/>
          <p:nvPr/>
        </p:nvSpPr>
        <p:spPr>
          <a:xfrm>
            <a:off x="8428481" y="6072834"/>
            <a:ext cx="8963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noProof="0" dirty="0">
                <a:solidFill>
                  <a:schemeClr val="bg1">
                    <a:lumMod val="50000"/>
                  </a:schemeClr>
                </a:solidFill>
                <a:latin typeface="Aptos"/>
                <a:cs typeface="Calibri" panose="020F0502020204030204" pitchFamily="34" charset="0"/>
              </a:rPr>
              <a:t>Metallic PFM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A0F796B-B04C-0359-AB70-8862BF1CA27C}"/>
              </a:ext>
            </a:extLst>
          </p:cNvPr>
          <p:cNvSpPr txBox="1"/>
          <p:nvPr/>
        </p:nvSpPr>
        <p:spPr>
          <a:xfrm>
            <a:off x="9423959" y="6073635"/>
            <a:ext cx="24577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noProof="0" dirty="0">
                <a:solidFill>
                  <a:schemeClr val="bg1">
                    <a:lumMod val="50000"/>
                  </a:schemeClr>
                </a:solidFill>
                <a:latin typeface="Aptos"/>
                <a:cs typeface="Calibri" panose="020F0502020204030204" pitchFamily="34" charset="0"/>
              </a:rPr>
              <a:t>Carbon based PFM -  CFC, W coated CFC</a:t>
            </a:r>
          </a:p>
        </p:txBody>
      </p:sp>
    </p:spTree>
    <p:extLst>
      <p:ext uri="{BB962C8B-B14F-4D97-AF65-F5344CB8AC3E}">
        <p14:creationId xmlns:p14="http://schemas.microsoft.com/office/powerpoint/2010/main" val="613047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A3D2B-7EEE-F165-E17F-7AEE78EDC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49" y="109671"/>
            <a:ext cx="9829606" cy="457200"/>
          </a:xfrm>
        </p:spPr>
        <p:txBody>
          <a:bodyPr/>
          <a:lstStyle/>
          <a:p>
            <a:r>
              <a:rPr lang="en-US" noProof="0" dirty="0"/>
              <a:t>Dissolution method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789CBF-680D-C94A-80E7-E211A49D9885}"/>
                  </a:ext>
                </a:extLst>
              </p:cNvPr>
              <p:cNvSpPr txBox="1"/>
              <p:nvPr/>
            </p:nvSpPr>
            <p:spPr>
              <a:xfrm>
                <a:off x="7337330" y="3772503"/>
                <a:ext cx="3238002" cy="533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𝑡𝑜𝑡𝑎𝑙</m:t>
                              </m:r>
                            </m:sub>
                          </m:sSub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𝑔𝑎𝑠</m:t>
                              </m:r>
                            </m:sub>
                          </m:sSub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𝑙𝑖𝑞𝑢𝑖𝑑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789CBF-680D-C94A-80E7-E211A49D9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330" y="3772503"/>
                <a:ext cx="3238002" cy="533736"/>
              </a:xfrm>
              <a:prstGeom prst="rect">
                <a:avLst/>
              </a:prstGeom>
              <a:blipFill>
                <a:blip r:embed="rId2"/>
                <a:stretch>
                  <a:fillRect l="-565" r="-3955" b="-6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3094A43-03E2-D12D-64C1-8CAD56204F0D}"/>
              </a:ext>
            </a:extLst>
          </p:cNvPr>
          <p:cNvSpPr txBox="1"/>
          <p:nvPr/>
        </p:nvSpPr>
        <p:spPr>
          <a:xfrm>
            <a:off x="838200" y="1296635"/>
            <a:ext cx="94612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noProof="0" dirty="0">
                <a:solidFill>
                  <a:prstClr val="black"/>
                </a:solidFill>
                <a:latin typeface="+mj-lt"/>
              </a:rPr>
              <a:t>Consecutive layers of 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etallic sample are etched </a:t>
            </a:r>
            <a:r>
              <a:rPr lang="en-US" sz="2200" noProof="0" dirty="0">
                <a:solidFill>
                  <a:prstClr val="black"/>
                </a:solidFill>
                <a:latin typeface="+mj-lt"/>
              </a:rPr>
              <a:t>by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 solvent (acid or base)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noProof="0" dirty="0">
                <a:solidFill>
                  <a:prstClr val="black"/>
                </a:solidFill>
                <a:latin typeface="+mj-lt"/>
              </a:rPr>
              <a:t>Dissolution is controlled based on known dissolution rate for a given concentration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938C5-15B5-67A3-9683-3873E71F599E}"/>
              </a:ext>
            </a:extLst>
          </p:cNvPr>
          <p:cNvSpPr txBox="1"/>
          <p:nvPr/>
        </p:nvSpPr>
        <p:spPr>
          <a:xfrm>
            <a:off x="5052292" y="2811746"/>
            <a:ext cx="999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HT, DT, T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830D5D-2166-D675-4B78-FBAFB78D154C}"/>
              </a:ext>
            </a:extLst>
          </p:cNvPr>
          <p:cNvSpPr txBox="1"/>
          <p:nvPr/>
        </p:nvSpPr>
        <p:spPr>
          <a:xfrm>
            <a:off x="1066801" y="3307807"/>
            <a:ext cx="2191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</a:t>
            </a:r>
            <a:r>
              <a: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0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interstitial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</a:t>
            </a:r>
            <a:r>
              <a:rPr kumimoji="0" lang="en-US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+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chemically bonded to impurities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HT, DT or T</a:t>
            </a:r>
            <a:r>
              <a: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in pores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6F50369-CCCF-852E-0D0E-4374F6150748}"/>
              </a:ext>
            </a:extLst>
          </p:cNvPr>
          <p:cNvCxnSpPr>
            <a:cxnSpLocks/>
          </p:cNvCxnSpPr>
          <p:nvPr/>
        </p:nvCxnSpPr>
        <p:spPr>
          <a:xfrm>
            <a:off x="5950998" y="2949723"/>
            <a:ext cx="12173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4F78B81-2247-1A89-7C81-F0898BB5AAD0}"/>
              </a:ext>
            </a:extLst>
          </p:cNvPr>
          <p:cNvSpPr txBox="1"/>
          <p:nvPr/>
        </p:nvSpPr>
        <p:spPr>
          <a:xfrm>
            <a:off x="7303463" y="2523791"/>
            <a:ext cx="2841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Tritium measurement in gaseous phase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(proportional gas flow detector)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B9214D-A6FF-5C31-1BC5-6B41B85A8C63}"/>
              </a:ext>
            </a:extLst>
          </p:cNvPr>
          <p:cNvSpPr txBox="1"/>
          <p:nvPr/>
        </p:nvSpPr>
        <p:spPr>
          <a:xfrm>
            <a:off x="7303463" y="4570576"/>
            <a:ext cx="323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Trit</a:t>
            </a:r>
            <a:r>
              <a:rPr lang="en-US" noProof="0" dirty="0">
                <a:solidFill>
                  <a:prstClr val="black"/>
                </a:solidFill>
                <a:latin typeface="+mj-lt"/>
              </a:rPr>
              <a:t>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um measurement by the means of liquid scintillation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8807EB-0636-27E0-BD25-70F5A00D25B7}"/>
              </a:ext>
            </a:extLst>
          </p:cNvPr>
          <p:cNvSpPr txBox="1"/>
          <p:nvPr/>
        </p:nvSpPr>
        <p:spPr>
          <a:xfrm>
            <a:off x="1742246" y="5753168"/>
            <a:ext cx="990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If dissolution/ etching rate is controlled -  depth profile can be assessed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C8DE86B-D79C-BD85-CE6D-3D60A70FF638}"/>
              </a:ext>
            </a:extLst>
          </p:cNvPr>
          <p:cNvGrpSpPr/>
          <p:nvPr/>
        </p:nvGrpSpPr>
        <p:grpSpPr>
          <a:xfrm>
            <a:off x="3925089" y="2708089"/>
            <a:ext cx="2130686" cy="2443401"/>
            <a:chOff x="200073" y="2738856"/>
            <a:chExt cx="1526504" cy="1749783"/>
          </a:xfrm>
        </p:grpSpPr>
        <p:sp>
          <p:nvSpPr>
            <p:cNvPr id="13" name="Rectangle: Top Corners Rounded 12">
              <a:extLst>
                <a:ext uri="{FF2B5EF4-FFF2-40B4-BE49-F238E27FC236}">
                  <a16:creationId xmlns:a16="http://schemas.microsoft.com/office/drawing/2014/main" id="{5ED0DBCB-AAED-8120-5B45-12D74BB0A793}"/>
                </a:ext>
              </a:extLst>
            </p:cNvPr>
            <p:cNvSpPr/>
            <p:nvPr/>
          </p:nvSpPr>
          <p:spPr>
            <a:xfrm rot="10800000">
              <a:off x="200073" y="3743369"/>
              <a:ext cx="1523700" cy="739762"/>
            </a:xfrm>
            <a:prstGeom prst="round2SameRect">
              <a:avLst>
                <a:gd name="adj1" fmla="val 24392"/>
                <a:gd name="adj2" fmla="val 0"/>
              </a:avLst>
            </a:prstGeom>
            <a:solidFill>
              <a:srgbClr val="D9E3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4" name="Rectangle: Top Corners Rounded 13">
              <a:extLst>
                <a:ext uri="{FF2B5EF4-FFF2-40B4-BE49-F238E27FC236}">
                  <a16:creationId xmlns:a16="http://schemas.microsoft.com/office/drawing/2014/main" id="{863A8FE5-E7F2-81D8-4EA3-9B1FD97735C5}"/>
                </a:ext>
              </a:extLst>
            </p:cNvPr>
            <p:cNvSpPr/>
            <p:nvPr/>
          </p:nvSpPr>
          <p:spPr>
            <a:xfrm rot="10800000">
              <a:off x="202392" y="2743950"/>
              <a:ext cx="1523700" cy="1744689"/>
            </a:xfrm>
            <a:prstGeom prst="round2Same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7E6D882-D4D7-40D2-0D23-A8EB04AAD771}"/>
                </a:ext>
              </a:extLst>
            </p:cNvPr>
            <p:cNvGrpSpPr/>
            <p:nvPr/>
          </p:nvGrpSpPr>
          <p:grpSpPr>
            <a:xfrm>
              <a:off x="202392" y="2738856"/>
              <a:ext cx="1524185" cy="1607933"/>
              <a:chOff x="8207375" y="3375550"/>
              <a:chExt cx="508769" cy="516119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CE947EC7-161B-833D-960F-70F95C3E6580}"/>
                  </a:ext>
                </a:extLst>
              </p:cNvPr>
              <p:cNvSpPr/>
              <p:nvPr/>
            </p:nvSpPr>
            <p:spPr>
              <a:xfrm>
                <a:off x="8382000" y="3531892"/>
                <a:ext cx="174625" cy="232113"/>
              </a:xfrm>
              <a:prstGeom prst="roundRect">
                <a:avLst/>
              </a:prstGeom>
              <a:solidFill>
                <a:srgbClr val="6E8F9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C298920-0548-FC4D-F714-9EDB40AB55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07375" y="3701169"/>
                <a:ext cx="495446" cy="0"/>
              </a:xfrm>
              <a:prstGeom prst="line">
                <a:avLst/>
              </a:prstGeom>
              <a:ln w="9525">
                <a:prstDash val="lg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601CD7D7-B65F-C364-218B-7E36943D8791}"/>
                  </a:ext>
                </a:extLst>
              </p:cNvPr>
              <p:cNvCxnSpPr/>
              <p:nvPr/>
            </p:nvCxnSpPr>
            <p:spPr>
              <a:xfrm>
                <a:off x="8207375" y="3747249"/>
                <a:ext cx="496132" cy="0"/>
              </a:xfrm>
              <a:prstGeom prst="line">
                <a:avLst/>
              </a:prstGeom>
              <a:ln w="9525">
                <a:prstDash val="lgDashDot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6FBE845A-A202-DC1F-F6BF-15700B5BCCC1}"/>
                  </a:ext>
                </a:extLst>
              </p:cNvPr>
              <p:cNvCxnSpPr/>
              <p:nvPr/>
            </p:nvCxnSpPr>
            <p:spPr>
              <a:xfrm>
                <a:off x="8220012" y="3812294"/>
                <a:ext cx="496132" cy="0"/>
              </a:xfrm>
              <a:prstGeom prst="line">
                <a:avLst/>
              </a:prstGeom>
              <a:ln w="9525">
                <a:prstDash val="lgDash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8D180F2-5109-5519-020B-F25683DA1E09}"/>
                  </a:ext>
                </a:extLst>
              </p:cNvPr>
              <p:cNvCxnSpPr/>
              <p:nvPr/>
            </p:nvCxnSpPr>
            <p:spPr>
              <a:xfrm>
                <a:off x="8220012" y="3891669"/>
                <a:ext cx="496132" cy="0"/>
              </a:xfrm>
              <a:prstGeom prst="line">
                <a:avLst/>
              </a:prstGeom>
              <a:ln w="9525">
                <a:prstDash val="dash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7EEE02B6-8E6A-D881-6C89-537FFC2C3FE9}"/>
                  </a:ext>
                </a:extLst>
              </p:cNvPr>
              <p:cNvCxnSpPr>
                <a:stCxn id="17" idx="0"/>
              </p:cNvCxnSpPr>
              <p:nvPr/>
            </p:nvCxnSpPr>
            <p:spPr>
              <a:xfrm flipH="1" flipV="1">
                <a:off x="8467725" y="3375550"/>
                <a:ext cx="1588" cy="15634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98CC442-2416-522B-F3F3-9B29F50C1787}"/>
                </a:ext>
              </a:extLst>
            </p:cNvPr>
            <p:cNvSpPr/>
            <p:nvPr/>
          </p:nvSpPr>
          <p:spPr>
            <a:xfrm>
              <a:off x="706423" y="3378299"/>
              <a:ext cx="5725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Me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6E2DC88-078A-8212-8F89-0EE69A1852D4}"/>
              </a:ext>
            </a:extLst>
          </p:cNvPr>
          <p:cNvGrpSpPr/>
          <p:nvPr/>
        </p:nvGrpSpPr>
        <p:grpSpPr>
          <a:xfrm>
            <a:off x="4092311" y="4555728"/>
            <a:ext cx="2109618" cy="479924"/>
            <a:chOff x="6379744" y="4494641"/>
            <a:chExt cx="2109618" cy="47992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B8E1756-9FAE-6435-CB05-357ED64D07EC}"/>
                </a:ext>
              </a:extLst>
            </p:cNvPr>
            <p:cNvSpPr txBox="1"/>
            <p:nvPr/>
          </p:nvSpPr>
          <p:spPr>
            <a:xfrm>
              <a:off x="6422079" y="4613116"/>
              <a:ext cx="20672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600" noProof="0" dirty="0">
                  <a:solidFill>
                    <a:prstClr val="black"/>
                  </a:solidFill>
                </a:rPr>
                <a:t>Me</a:t>
              </a:r>
              <a:r>
                <a:rPr lang="en-US" sz="1600" baseline="30000" noProof="0" dirty="0">
                  <a:solidFill>
                    <a:prstClr val="black"/>
                  </a:solidFill>
                </a:rPr>
                <a:t>+</a:t>
              </a:r>
              <a:r>
                <a:rPr lang="en-US" sz="1600" noProof="0" dirty="0">
                  <a:solidFill>
                    <a:prstClr val="black"/>
                  </a:solidFill>
                </a:rPr>
                <a:t>, T</a:t>
              </a:r>
              <a:r>
                <a:rPr lang="en-US" sz="1600" baseline="30000" noProof="0" dirty="0">
                  <a:solidFill>
                    <a:prstClr val="black"/>
                  </a:solidFill>
                </a:rPr>
                <a:t>+</a:t>
              </a:r>
              <a:r>
                <a:rPr lang="en-US" sz="1600" noProof="0" dirty="0">
                  <a:solidFill>
                    <a:prstClr val="black"/>
                  </a:solidFill>
                </a:rPr>
                <a:t>,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DTO, HTO</a:t>
              </a:r>
              <a:endPara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C67F38-714B-042C-A24E-112EB4C8052E}"/>
                </a:ext>
              </a:extLst>
            </p:cNvPr>
            <p:cNvSpPr txBox="1"/>
            <p:nvPr/>
          </p:nvSpPr>
          <p:spPr>
            <a:xfrm>
              <a:off x="6870445" y="4494641"/>
              <a:ext cx="572956" cy="256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61EB310-61B4-0735-5CAB-D7614F54CF53}"/>
                </a:ext>
              </a:extLst>
            </p:cNvPr>
            <p:cNvSpPr txBox="1"/>
            <p:nvPr/>
          </p:nvSpPr>
          <p:spPr>
            <a:xfrm>
              <a:off x="6379744" y="4718085"/>
              <a:ext cx="184731" cy="256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130DC9B-6412-2F39-0BBF-062BF7720BC2}"/>
              </a:ext>
            </a:extLst>
          </p:cNvPr>
          <p:cNvCxnSpPr>
            <a:cxnSpLocks/>
          </p:cNvCxnSpPr>
          <p:nvPr/>
        </p:nvCxnSpPr>
        <p:spPr>
          <a:xfrm>
            <a:off x="5911736" y="4832402"/>
            <a:ext cx="12566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AACC0AF-CCF1-3387-DEE3-3E21897254AE}"/>
              </a:ext>
            </a:extLst>
          </p:cNvPr>
          <p:cNvCxnSpPr>
            <a:cxnSpLocks/>
          </p:cNvCxnSpPr>
          <p:nvPr/>
        </p:nvCxnSpPr>
        <p:spPr>
          <a:xfrm>
            <a:off x="3191933" y="3891064"/>
            <a:ext cx="15710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027FD03-A1CC-F529-8C83-3A3255028965}"/>
              </a:ext>
            </a:extLst>
          </p:cNvPr>
          <p:cNvSpPr txBox="1"/>
          <p:nvPr/>
        </p:nvSpPr>
        <p:spPr>
          <a:xfrm>
            <a:off x="4628613" y="4118720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PF surface</a:t>
            </a:r>
          </a:p>
        </p:txBody>
      </p:sp>
    </p:spTree>
    <p:extLst>
      <p:ext uri="{BB962C8B-B14F-4D97-AF65-F5344CB8AC3E}">
        <p14:creationId xmlns:p14="http://schemas.microsoft.com/office/powerpoint/2010/main" val="252960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F1D2C-ABE4-FBB8-8357-13C348804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noProof="0" dirty="0" err="1"/>
              <a:t>Electrochemical</a:t>
            </a:r>
            <a:r>
              <a:rPr lang="lv-LV" noProof="0" dirty="0"/>
              <a:t> </a:t>
            </a:r>
            <a:r>
              <a:rPr lang="lv-LV" noProof="0" dirty="0" err="1"/>
              <a:t>dissolution</a:t>
            </a:r>
            <a:r>
              <a:rPr lang="lv-LV" noProof="0" dirty="0"/>
              <a:t> </a:t>
            </a:r>
            <a:r>
              <a:rPr lang="lv-LV" noProof="0" dirty="0" err="1"/>
              <a:t>method</a:t>
            </a:r>
            <a:endParaRPr lang="en-US" noProof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C7549F3-9229-5AD6-A7D2-B71B66AB8667}"/>
                  </a:ext>
                </a:extLst>
              </p:cNvPr>
              <p:cNvSpPr txBox="1"/>
              <p:nvPr/>
            </p:nvSpPr>
            <p:spPr>
              <a:xfrm>
                <a:off x="7432220" y="3800526"/>
                <a:ext cx="3238002" cy="533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𝑡𝑜𝑡𝑎𝑙</m:t>
                              </m:r>
                            </m:sub>
                          </m:sSub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𝑔𝑎𝑠</m:t>
                              </m:r>
                            </m:sub>
                          </m:sSub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𝑙𝑖𝑞𝑢𝑖𝑑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C7549F3-9229-5AD6-A7D2-B71B66AB8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220" y="3800526"/>
                <a:ext cx="3238002" cy="533736"/>
              </a:xfrm>
              <a:prstGeom prst="rect">
                <a:avLst/>
              </a:prstGeom>
              <a:blipFill>
                <a:blip r:embed="rId2"/>
                <a:stretch>
                  <a:fillRect l="-377" r="-3955" b="-6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8B8659A-93D8-4356-1B54-F39FE7001B4F}"/>
              </a:ext>
            </a:extLst>
          </p:cNvPr>
          <p:cNvSpPr txBox="1"/>
          <p:nvPr/>
        </p:nvSpPr>
        <p:spPr>
          <a:xfrm>
            <a:off x="780691" y="1126358"/>
            <a:ext cx="9973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For electrochemical dissolution sample is used as an electrode with another electrode present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noProof="0" dirty="0">
                <a:solidFill>
                  <a:prstClr val="black"/>
                </a:solidFill>
                <a:latin typeface="+mj-lt"/>
              </a:rPr>
              <a:t>Power is supplied and the sample is etched at a certain voltage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43D5A-AE35-FD63-4DB2-93F8209A2ADD}"/>
              </a:ext>
            </a:extLst>
          </p:cNvPr>
          <p:cNvSpPr txBox="1"/>
          <p:nvPr/>
        </p:nvSpPr>
        <p:spPr>
          <a:xfrm>
            <a:off x="902036" y="3651737"/>
            <a:ext cx="2191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</a:t>
            </a:r>
            <a:r>
              <a: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0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interstitial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</a:t>
            </a:r>
            <a:r>
              <a:rPr kumimoji="0" lang="en-US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+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chemically bonded to impurities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HT, DT or T</a:t>
            </a:r>
            <a:r>
              <a: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in pores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F2CBC5F-03BE-7770-2253-E56F23AD43AB}"/>
              </a:ext>
            </a:extLst>
          </p:cNvPr>
          <p:cNvCxnSpPr>
            <a:cxnSpLocks/>
            <a:stCxn id="17" idx="3"/>
            <a:endCxn id="8" idx="1"/>
          </p:cNvCxnSpPr>
          <p:nvPr/>
        </p:nvCxnSpPr>
        <p:spPr>
          <a:xfrm>
            <a:off x="5501696" y="3227279"/>
            <a:ext cx="1801767" cy="4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4E3A7A3-43C0-4B3C-A899-D96C3FD550E3}"/>
              </a:ext>
            </a:extLst>
          </p:cNvPr>
          <p:cNvSpPr txBox="1"/>
          <p:nvPr/>
        </p:nvSpPr>
        <p:spPr>
          <a:xfrm>
            <a:off x="7303463" y="2631411"/>
            <a:ext cx="2841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Tritium measurement in gaseous phase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(proportional gas flow detector)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509C40-AC04-6FC8-3A85-F4F2ABDC6225}"/>
              </a:ext>
            </a:extLst>
          </p:cNvPr>
          <p:cNvSpPr txBox="1"/>
          <p:nvPr/>
        </p:nvSpPr>
        <p:spPr>
          <a:xfrm>
            <a:off x="7303463" y="4827867"/>
            <a:ext cx="323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Trit</a:t>
            </a:r>
            <a:r>
              <a:rPr lang="en-US" noProof="0" dirty="0">
                <a:solidFill>
                  <a:prstClr val="black"/>
                </a:solidFill>
                <a:latin typeface="+mj-lt"/>
              </a:rPr>
              <a:t>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um measurement by the means of liquid scintillation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9C0FADD-85D7-A178-4E46-176E280CAAB2}"/>
              </a:ext>
            </a:extLst>
          </p:cNvPr>
          <p:cNvCxnSpPr>
            <a:cxnSpLocks/>
            <a:stCxn id="6" idx="3"/>
            <a:endCxn id="27" idx="1"/>
          </p:cNvCxnSpPr>
          <p:nvPr/>
        </p:nvCxnSpPr>
        <p:spPr>
          <a:xfrm flipV="1">
            <a:off x="3093962" y="4245920"/>
            <a:ext cx="2072596" cy="5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3FD7FF2-6216-F48D-B3F8-3BAF1980F884}"/>
              </a:ext>
            </a:extLst>
          </p:cNvPr>
          <p:cNvCxnSpPr>
            <a:cxnSpLocks/>
            <a:stCxn id="28" idx="3"/>
            <a:endCxn id="9" idx="1"/>
          </p:cNvCxnSpPr>
          <p:nvPr/>
        </p:nvCxnSpPr>
        <p:spPr>
          <a:xfrm>
            <a:off x="5851385" y="5139818"/>
            <a:ext cx="1452078" cy="11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D34D779-E33C-9526-41AD-B6CFB523A96C}"/>
              </a:ext>
            </a:extLst>
          </p:cNvPr>
          <p:cNvGrpSpPr/>
          <p:nvPr/>
        </p:nvGrpSpPr>
        <p:grpSpPr>
          <a:xfrm>
            <a:off x="3581400" y="2716812"/>
            <a:ext cx="2686383" cy="3188811"/>
            <a:chOff x="3581400" y="2716812"/>
            <a:chExt cx="2686383" cy="318881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DE6CB5F-79F0-B94F-F7BB-D884A203A8D9}"/>
                </a:ext>
              </a:extLst>
            </p:cNvPr>
            <p:cNvGrpSpPr/>
            <p:nvPr/>
          </p:nvGrpSpPr>
          <p:grpSpPr>
            <a:xfrm>
              <a:off x="3581400" y="2716812"/>
              <a:ext cx="2686383" cy="2903366"/>
              <a:chOff x="3581400" y="2420474"/>
              <a:chExt cx="2686383" cy="2903366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303FAD10-EE59-DDE1-1DC0-93A0C549D351}"/>
                  </a:ext>
                </a:extLst>
              </p:cNvPr>
              <p:cNvSpPr/>
              <p:nvPr/>
            </p:nvSpPr>
            <p:spPr>
              <a:xfrm>
                <a:off x="3976603" y="3307072"/>
                <a:ext cx="538779" cy="1009783"/>
              </a:xfrm>
              <a:prstGeom prst="roundRect">
                <a:avLst/>
              </a:prstGeom>
              <a:solidFill>
                <a:srgbClr val="6E8F9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19EE9AD-19FA-7A9A-5A68-36A587DF3F77}"/>
                  </a:ext>
                </a:extLst>
              </p:cNvPr>
              <p:cNvSpPr txBox="1"/>
              <p:nvPr/>
            </p:nvSpPr>
            <p:spPr>
              <a:xfrm>
                <a:off x="4502127" y="2761664"/>
                <a:ext cx="9995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HT, DT, T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2</a:t>
                </a: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C969C3D5-D2D1-D262-AB29-F324C0903F94}"/>
                  </a:ext>
                </a:extLst>
              </p:cNvPr>
              <p:cNvGrpSpPr/>
              <p:nvPr/>
            </p:nvGrpSpPr>
            <p:grpSpPr>
              <a:xfrm>
                <a:off x="3889558" y="2430634"/>
                <a:ext cx="2166223" cy="2720857"/>
                <a:chOff x="174617" y="2540163"/>
                <a:chExt cx="1551964" cy="1948476"/>
              </a:xfrm>
            </p:grpSpPr>
            <p:sp>
              <p:nvSpPr>
                <p:cNvPr id="31" name="Rectangle: Top Corners Rounded 30">
                  <a:extLst>
                    <a:ext uri="{FF2B5EF4-FFF2-40B4-BE49-F238E27FC236}">
                      <a16:creationId xmlns:a16="http://schemas.microsoft.com/office/drawing/2014/main" id="{42D2326F-AC8E-87DB-DBD7-A918EDC3A04B}"/>
                    </a:ext>
                  </a:extLst>
                </p:cNvPr>
                <p:cNvSpPr/>
                <p:nvPr/>
              </p:nvSpPr>
              <p:spPr>
                <a:xfrm rot="10800000">
                  <a:off x="200073" y="3743369"/>
                  <a:ext cx="1523700" cy="739762"/>
                </a:xfrm>
                <a:prstGeom prst="round2SameRect">
                  <a:avLst>
                    <a:gd name="adj1" fmla="val 24392"/>
                    <a:gd name="adj2" fmla="val 0"/>
                  </a:avLst>
                </a:prstGeom>
                <a:solidFill>
                  <a:srgbClr val="D9E3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Rectangle: Top Corners Rounded 31">
                  <a:extLst>
                    <a:ext uri="{FF2B5EF4-FFF2-40B4-BE49-F238E27FC236}">
                      <a16:creationId xmlns:a16="http://schemas.microsoft.com/office/drawing/2014/main" id="{89AB3A20-B125-ACD5-2626-DE258F46A9CC}"/>
                    </a:ext>
                  </a:extLst>
                </p:cNvPr>
                <p:cNvSpPr/>
                <p:nvPr/>
              </p:nvSpPr>
              <p:spPr>
                <a:xfrm rot="10800000">
                  <a:off x="202392" y="2743950"/>
                  <a:ext cx="1523700" cy="1744689"/>
                </a:xfrm>
                <a:prstGeom prst="round2SameRect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D10A50AD-FD7E-7110-B6FF-2D49C754D4FD}"/>
                    </a:ext>
                  </a:extLst>
                </p:cNvPr>
                <p:cNvGrpSpPr/>
                <p:nvPr/>
              </p:nvGrpSpPr>
              <p:grpSpPr>
                <a:xfrm>
                  <a:off x="200077" y="2540163"/>
                  <a:ext cx="1526504" cy="1806622"/>
                  <a:chOff x="8206601" y="3311774"/>
                  <a:chExt cx="509543" cy="579895"/>
                </a:xfrm>
              </p:grpSpPr>
              <p:sp>
                <p:nvSpPr>
                  <p:cNvPr id="35" name="Rectangle: Rounded Corners 34">
                    <a:extLst>
                      <a:ext uri="{FF2B5EF4-FFF2-40B4-BE49-F238E27FC236}">
                        <a16:creationId xmlns:a16="http://schemas.microsoft.com/office/drawing/2014/main" id="{C19AC328-C7A4-72A9-35DD-F31792DDE153}"/>
                      </a:ext>
                    </a:extLst>
                  </p:cNvPr>
                  <p:cNvSpPr/>
                  <p:nvPr/>
                </p:nvSpPr>
                <p:spPr>
                  <a:xfrm>
                    <a:off x="8516075" y="3527826"/>
                    <a:ext cx="174625" cy="232113"/>
                  </a:xfrm>
                  <a:prstGeom prst="roundRect">
                    <a:avLst/>
                  </a:prstGeom>
                  <a:solidFill>
                    <a:srgbClr val="6E8F9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/>
                  </a:p>
                </p:txBody>
              </p: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65E095A3-79FD-C612-2FE4-B6CC34874D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206601" y="3812294"/>
                    <a:ext cx="509543" cy="0"/>
                  </a:xfrm>
                  <a:prstGeom prst="line">
                    <a:avLst/>
                  </a:prstGeom>
                  <a:ln w="9525">
                    <a:prstDash val="lgDashDot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AD930E18-F92E-88C3-7C1B-0C75C6B1DB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220012" y="3891669"/>
                    <a:ext cx="481453" cy="0"/>
                  </a:xfrm>
                  <a:prstGeom prst="line">
                    <a:avLst/>
                  </a:prstGeom>
                  <a:ln w="9525">
                    <a:prstDash val="dashDot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11583115-848D-90E3-D6F0-CBEF24C56128}"/>
                      </a:ext>
                    </a:extLst>
                  </p:cNvPr>
                  <p:cNvCxnSpPr>
                    <a:cxnSpLocks/>
                    <a:stCxn id="35" idx="0"/>
                  </p:cNvCxnSpPr>
                  <p:nvPr/>
                </p:nvCxnSpPr>
                <p:spPr>
                  <a:xfrm flipH="1" flipV="1">
                    <a:off x="8600252" y="3311774"/>
                    <a:ext cx="3136" cy="21605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4681AEBD-3657-BF80-4AF1-047ADC91BE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207375" y="3747249"/>
                    <a:ext cx="507833" cy="0"/>
                  </a:xfrm>
                  <a:prstGeom prst="line">
                    <a:avLst/>
                  </a:prstGeom>
                  <a:ln w="9525">
                    <a:prstDash val="lgDashDotDot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7BD87317-9096-F237-E787-5123450491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207375" y="3699804"/>
                    <a:ext cx="507833" cy="1365"/>
                  </a:xfrm>
                  <a:prstGeom prst="line">
                    <a:avLst/>
                  </a:prstGeom>
                  <a:ln w="9525">
                    <a:prstDash val="lg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C18ECC5-8487-CC03-99E3-865AC6C86B91}"/>
                    </a:ext>
                  </a:extLst>
                </p:cNvPr>
                <p:cNvSpPr/>
                <p:nvPr/>
              </p:nvSpPr>
              <p:spPr>
                <a:xfrm>
                  <a:off x="174617" y="3308963"/>
                  <a:ext cx="505790" cy="44081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rPr>
                    <a:t>Me </a:t>
                  </a: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rPr>
                    <a:t>electrode</a:t>
                  </a: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7C539ACF-0EF0-2EAA-FE3E-BEC7F529B00A}"/>
                  </a:ext>
                </a:extLst>
              </p:cNvPr>
              <p:cNvGrpSpPr/>
              <p:nvPr/>
            </p:nvGrpSpPr>
            <p:grpSpPr>
              <a:xfrm>
                <a:off x="4092311" y="4555728"/>
                <a:ext cx="1759074" cy="479924"/>
                <a:chOff x="6379744" y="4494641"/>
                <a:chExt cx="1759074" cy="479924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98AD7A7-D71A-7FA6-F543-8580454AF42E}"/>
                    </a:ext>
                  </a:extLst>
                </p:cNvPr>
                <p:cNvSpPr txBox="1"/>
                <p:nvPr/>
              </p:nvSpPr>
              <p:spPr>
                <a:xfrm>
                  <a:off x="6422080" y="4613116"/>
                  <a:ext cx="171673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600" noProof="0" dirty="0">
                      <a:solidFill>
                        <a:prstClr val="black"/>
                      </a:solidFill>
                    </a:rPr>
                    <a:t>Me</a:t>
                  </a:r>
                  <a:r>
                    <a:rPr lang="en-US" sz="1600" baseline="30000" noProof="0" dirty="0">
                      <a:solidFill>
                        <a:prstClr val="black"/>
                      </a:solidFill>
                    </a:rPr>
                    <a:t>+</a:t>
                  </a:r>
                  <a:r>
                    <a:rPr lang="en-US" sz="1600" noProof="0" dirty="0">
                      <a:solidFill>
                        <a:prstClr val="black"/>
                      </a:solidFill>
                    </a:rPr>
                    <a:t>, T</a:t>
                  </a:r>
                  <a:r>
                    <a:rPr lang="en-US" sz="1600" baseline="30000" noProof="0" dirty="0">
                      <a:solidFill>
                        <a:prstClr val="black"/>
                      </a:solidFill>
                    </a:rPr>
                    <a:t>+</a:t>
                  </a:r>
                  <a:r>
                    <a:rPr lang="en-US" sz="1600" noProof="0" dirty="0">
                      <a:solidFill>
                        <a:prstClr val="black"/>
                      </a:solidFill>
                    </a:rPr>
                    <a:t>, 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rPr>
                    <a:t>DTO, HTO</a:t>
                  </a:r>
                  <a:endParaRPr kumimoji="0" lang="en-US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827026E-C8E6-09D3-188C-406740AF698E}"/>
                    </a:ext>
                  </a:extLst>
                </p:cNvPr>
                <p:cNvSpPr txBox="1"/>
                <p:nvPr/>
              </p:nvSpPr>
              <p:spPr>
                <a:xfrm>
                  <a:off x="6870445" y="4494641"/>
                  <a:ext cx="572956" cy="2564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111F757-1183-D459-7DDF-797B5D56D9FF}"/>
                    </a:ext>
                  </a:extLst>
                </p:cNvPr>
                <p:cNvSpPr txBox="1"/>
                <p:nvPr/>
              </p:nvSpPr>
              <p:spPr>
                <a:xfrm>
                  <a:off x="6379744" y="4718085"/>
                  <a:ext cx="184731" cy="2564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68869DE-4398-6828-B621-5FAE9B2BC8E9}"/>
                  </a:ext>
                </a:extLst>
              </p:cNvPr>
              <p:cNvSpPr txBox="1"/>
              <p:nvPr/>
            </p:nvSpPr>
            <p:spPr>
              <a:xfrm>
                <a:off x="5203799" y="4104766"/>
                <a:ext cx="79060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PF surface</a:t>
                </a: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18197C5-0890-42D9-5816-D43CAE5625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9276" y="2437263"/>
                <a:ext cx="0" cy="87054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4A1CEBE-22FF-D2CE-4009-D86F2168C78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96640" y="2426980"/>
                <a:ext cx="717876" cy="126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74D0F135-1B30-0C8E-970C-7835A4A155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49907" y="2430941"/>
                <a:ext cx="717876" cy="126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17A6C62-13AF-D619-3788-0726B1B6E9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96640" y="2421900"/>
                <a:ext cx="0" cy="29019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5027D59F-8178-44E7-45EE-3A88EAFA5F0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67783" y="2420474"/>
                <a:ext cx="0" cy="29019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12B5439-6DFC-6C4E-08D9-976F0C7A4B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81400" y="5306293"/>
                <a:ext cx="2686383" cy="384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AABD63B-A0B0-DA68-35B1-18EA9FFC7907}"/>
                  </a:ext>
                </a:extLst>
              </p:cNvPr>
              <p:cNvSpPr/>
              <p:nvPr/>
            </p:nvSpPr>
            <p:spPr>
              <a:xfrm>
                <a:off x="5166558" y="3627247"/>
                <a:ext cx="799222" cy="6446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Me</a:t>
                </a:r>
              </a:p>
            </p:txBody>
          </p: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8F92349-BDBA-9EFB-4988-C9041D4E8C84}"/>
                </a:ext>
              </a:extLst>
            </p:cNvPr>
            <p:cNvSpPr/>
            <p:nvPr/>
          </p:nvSpPr>
          <p:spPr>
            <a:xfrm>
              <a:off x="4279080" y="5623769"/>
              <a:ext cx="1417413" cy="26879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DDDC1AA-B816-FB80-D5E3-A6D031B185D5}"/>
                </a:ext>
              </a:extLst>
            </p:cNvPr>
            <p:cNvSpPr/>
            <p:nvPr/>
          </p:nvSpPr>
          <p:spPr>
            <a:xfrm>
              <a:off x="4353423" y="5567069"/>
              <a:ext cx="129349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Power supply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1" name="Table 40">
                <a:extLst>
                  <a:ext uri="{FF2B5EF4-FFF2-40B4-BE49-F238E27FC236}">
                    <a16:creationId xmlns:a16="http://schemas.microsoft.com/office/drawing/2014/main" id="{A3BB9FCE-F84C-F915-0A69-FDB8EF541D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2028423"/>
                  </p:ext>
                </p:extLst>
              </p:nvPr>
            </p:nvGraphicFramePr>
            <p:xfrm>
              <a:off x="7285255" y="4401104"/>
              <a:ext cx="4483263" cy="201622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483263">
                      <a:extLst>
                        <a:ext uri="{9D8B030D-6E8A-4147-A177-3AD203B41FA5}">
                          <a16:colId xmlns:a16="http://schemas.microsoft.com/office/drawing/2014/main" val="836744282"/>
                        </a:ext>
                      </a:extLst>
                    </a:gridCol>
                  </a:tblGrid>
                  <a:tr h="38769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0292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1800" b="1" i="1" kern="1200" noProof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𝐖</m:t>
                                </m:r>
                                <m:r>
                                  <a:rPr kumimoji="0" lang="en-US" sz="1800" b="1" kern="1200" noProof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sz="1800" b="1" i="1" kern="1200" noProof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kumimoji="0" lang="en-US" sz="2700" b="1" i="1" kern="1200" noProof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1" i="1" kern="1200" noProof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𝑶𝑯</m:t>
                                    </m:r>
                                  </m:e>
                                  <m:sup>
                                    <m:r>
                                      <a:rPr kumimoji="0" lang="en-US" sz="1800" b="1" i="1" kern="1200" noProof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kumimoji="0" lang="en-US" sz="1800" b="1" kern="1200" noProof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sz="1800" b="1" i="1" kern="1200" noProof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  <m:sSub>
                                  <m:sSubPr>
                                    <m:ctrlPr>
                                      <a:rPr kumimoji="0" lang="en-US" sz="2700" b="1" i="1" kern="1200" noProof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kern="1200" noProof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kumimoji="0" lang="en-US" sz="1800" b="1" i="1" kern="1200" noProof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kumimoji="0" lang="en-US" sz="1800" b="1" i="1" kern="1200" noProof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𝐎</m:t>
                                </m:r>
                                <m:r>
                                  <a:rPr kumimoji="0" lang="en-US" sz="1800" b="1" kern="1200" noProof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→</m:t>
                                </m:r>
                                <m:sSubSup>
                                  <m:sSubSupPr>
                                    <m:ctrlPr>
                                      <a:rPr kumimoji="0" lang="en-US" sz="2700" b="1" i="1" kern="1200" noProof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800" b="1" i="1" kern="1200" noProof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𝑾𝑶</m:t>
                                    </m:r>
                                  </m:e>
                                  <m:sub>
                                    <m:r>
                                      <a:rPr kumimoji="0" lang="en-US" sz="1800" b="1" i="1" kern="1200" noProof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</m:sub>
                                  <m:sup>
                                    <m:r>
                                      <a:rPr kumimoji="0" lang="en-US" sz="1800" b="1" i="1" kern="1200" noProof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  <m:r>
                                      <a:rPr kumimoji="0" lang="en-US" sz="1800" b="1" i="1" kern="1200" noProof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</m:sup>
                                </m:sSubSup>
                                <m:r>
                                  <a:rPr kumimoji="0" lang="en-US" sz="1800" b="1" kern="1200" noProof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sz="1800" b="1" i="1" kern="1200" noProof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𝟔</m:t>
                                </m:r>
                                <m:sSup>
                                  <m:sSupPr>
                                    <m:ctrlPr>
                                      <a:rPr kumimoji="0" lang="en-US" sz="2700" b="1" i="1" kern="1200" noProof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1" i="1" kern="1200" noProof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𝑯</m:t>
                                    </m:r>
                                  </m:e>
                                  <m:sup>
                                    <m:r>
                                      <a:rPr kumimoji="0" lang="en-US" sz="1800" b="1" i="1" kern="1200" noProof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700" b="1" noProof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rgbClr val="D9E3E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6871592"/>
                      </a:ext>
                    </a:extLst>
                  </a:tr>
                  <a:tr h="40713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029200" algn="l"/>
                            </a:tabLst>
                          </a:pPr>
                          <a:r>
                            <a:rPr lang="en-US" sz="2100" b="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H</a:t>
                          </a:r>
                          <a:r>
                            <a:rPr lang="en-US" sz="2100" b="0" baseline="30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r>
                            <a:rPr lang="en-US" sz="2100" b="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 + H</a:t>
                          </a:r>
                          <a:r>
                            <a:rPr lang="en-US" sz="2100" b="0" baseline="30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0 </a:t>
                          </a:r>
                          <a:r>
                            <a:rPr lang="en-US" sz="2100" b="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→ H</a:t>
                          </a:r>
                          <a:r>
                            <a:rPr lang="en-US" sz="2100" b="0" baseline="-25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2 (gas ph.)</a:t>
                          </a:r>
                          <a:endParaRPr lang="en-US" sz="2100" b="0" noProof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rgbClr val="D9E3E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3202418"/>
                      </a:ext>
                    </a:extLst>
                  </a:tr>
                  <a:tr h="40713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029200" algn="l"/>
                            </a:tabLst>
                          </a:pPr>
                          <a:r>
                            <a:rPr lang="en-US" sz="2100" b="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H</a:t>
                          </a:r>
                          <a:r>
                            <a:rPr lang="en-US" sz="2100" b="0" baseline="30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r>
                            <a:rPr lang="en-US" sz="2100" b="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+T</a:t>
                          </a:r>
                          <a:r>
                            <a:rPr lang="en-US" sz="2100" b="0" baseline="30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0 </a:t>
                          </a:r>
                          <a:r>
                            <a:rPr lang="en-US" sz="2100" b="0" baseline="-25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(solid phase)</a:t>
                          </a:r>
                          <a:r>
                            <a:rPr lang="en-US" sz="2100" b="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 → HT </a:t>
                          </a:r>
                          <a:r>
                            <a:rPr lang="en-US" sz="2100" b="0" baseline="-25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(gas ph.)</a:t>
                          </a:r>
                          <a:endParaRPr lang="en-US" sz="2100" b="0" noProof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rgbClr val="D9E3E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0317804"/>
                      </a:ext>
                    </a:extLst>
                  </a:tr>
                  <a:tr h="40713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029200" algn="l"/>
                            </a:tabLst>
                          </a:pPr>
                          <a:r>
                            <a:rPr lang="en-US" sz="2100" b="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T</a:t>
                          </a:r>
                          <a:r>
                            <a:rPr lang="en-US" sz="2100" b="0" baseline="-25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100" b="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2100" b="0" baseline="-25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(solid ph.)</a:t>
                          </a:r>
                          <a:r>
                            <a:rPr lang="en-US" sz="2100" b="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 → T</a:t>
                          </a:r>
                          <a:r>
                            <a:rPr lang="en-US" sz="2100" b="0" baseline="-25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2 (gas ph.)</a:t>
                          </a:r>
                          <a:endParaRPr lang="en-US" sz="2100" b="0" noProof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rgbClr val="D9E3E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6689761"/>
                      </a:ext>
                    </a:extLst>
                  </a:tr>
                  <a:tr h="40713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029200" algn="l"/>
                            </a:tabLst>
                          </a:pPr>
                          <a:r>
                            <a:rPr lang="en-US" sz="2100" b="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T</a:t>
                          </a:r>
                          <a:r>
                            <a:rPr lang="en-US" sz="2100" b="0" baseline="30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r>
                            <a:rPr lang="en-US" sz="2100" b="0" baseline="-25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(solid ph.) </a:t>
                          </a:r>
                          <a:r>
                            <a:rPr lang="en-US" sz="2100" b="0" baseline="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r>
                            <a:rPr lang="en-US" sz="2100" b="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OH</a:t>
                          </a:r>
                          <a:r>
                            <a:rPr lang="en-US" sz="2100" b="0" baseline="30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r>
                            <a:rPr lang="en-US" sz="2100" b="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→ HTO </a:t>
                          </a:r>
                          <a:r>
                            <a:rPr lang="en-US" sz="2100" b="0" baseline="-25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(liquid ph.)</a:t>
                          </a:r>
                          <a:endParaRPr lang="en-US" sz="2100" b="0" noProof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rgbClr val="D9E3E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90926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1" name="Table 40">
                <a:extLst>
                  <a:ext uri="{FF2B5EF4-FFF2-40B4-BE49-F238E27FC236}">
                    <a16:creationId xmlns:a16="http://schemas.microsoft.com/office/drawing/2014/main" id="{A3BB9FCE-F84C-F915-0A69-FDB8EF541D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2028423"/>
                  </p:ext>
                </p:extLst>
              </p:nvPr>
            </p:nvGraphicFramePr>
            <p:xfrm>
              <a:off x="7285255" y="4401104"/>
              <a:ext cx="4483263" cy="201622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483263">
                      <a:extLst>
                        <a:ext uri="{9D8B030D-6E8A-4147-A177-3AD203B41FA5}">
                          <a16:colId xmlns:a16="http://schemas.microsoft.com/office/drawing/2014/main" val="836744282"/>
                        </a:ext>
                      </a:extLst>
                    </a:gridCol>
                  </a:tblGrid>
                  <a:tr h="3876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0" marB="0">
                        <a:blipFill>
                          <a:blip r:embed="rId3"/>
                          <a:stretch>
                            <a:fillRect l="-136" t="-1563" r="-543" b="-4406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6871592"/>
                      </a:ext>
                    </a:extLst>
                  </a:tr>
                  <a:tr h="40713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029200" algn="l"/>
                            </a:tabLst>
                          </a:pPr>
                          <a:r>
                            <a:rPr lang="en-US" sz="2100" b="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H</a:t>
                          </a:r>
                          <a:r>
                            <a:rPr lang="en-US" sz="2100" b="0" baseline="30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r>
                            <a:rPr lang="en-US" sz="2100" b="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 + H</a:t>
                          </a:r>
                          <a:r>
                            <a:rPr lang="en-US" sz="2100" b="0" baseline="30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0 </a:t>
                          </a:r>
                          <a:r>
                            <a:rPr lang="en-US" sz="2100" b="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→ H</a:t>
                          </a:r>
                          <a:r>
                            <a:rPr lang="en-US" sz="2100" b="0" baseline="-25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2 (gas ph.)</a:t>
                          </a:r>
                          <a:endParaRPr lang="en-US" sz="2100" b="0" noProof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rgbClr val="D9E3E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3202418"/>
                      </a:ext>
                    </a:extLst>
                  </a:tr>
                  <a:tr h="40713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029200" algn="l"/>
                            </a:tabLst>
                          </a:pPr>
                          <a:r>
                            <a:rPr lang="en-US" sz="2100" b="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H</a:t>
                          </a:r>
                          <a:r>
                            <a:rPr lang="en-US" sz="2100" b="0" baseline="30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r>
                            <a:rPr lang="en-US" sz="2100" b="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+T</a:t>
                          </a:r>
                          <a:r>
                            <a:rPr lang="en-US" sz="2100" b="0" baseline="30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0 </a:t>
                          </a:r>
                          <a:r>
                            <a:rPr lang="en-US" sz="2100" b="0" baseline="-25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(solid phase)</a:t>
                          </a:r>
                          <a:r>
                            <a:rPr lang="en-US" sz="2100" b="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 → HT </a:t>
                          </a:r>
                          <a:r>
                            <a:rPr lang="en-US" sz="2100" b="0" baseline="-25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(gas ph.)</a:t>
                          </a:r>
                          <a:endParaRPr lang="en-US" sz="2100" b="0" noProof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rgbClr val="D9E3E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0317804"/>
                      </a:ext>
                    </a:extLst>
                  </a:tr>
                  <a:tr h="40713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029200" algn="l"/>
                            </a:tabLst>
                          </a:pPr>
                          <a:r>
                            <a:rPr lang="en-US" sz="2100" b="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T</a:t>
                          </a:r>
                          <a:r>
                            <a:rPr lang="en-US" sz="2100" b="0" baseline="-25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100" b="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2100" b="0" baseline="-25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(solid ph.)</a:t>
                          </a:r>
                          <a:r>
                            <a:rPr lang="en-US" sz="2100" b="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 → T</a:t>
                          </a:r>
                          <a:r>
                            <a:rPr lang="en-US" sz="2100" b="0" baseline="-25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2 (gas ph.)</a:t>
                          </a:r>
                          <a:endParaRPr lang="en-US" sz="2100" b="0" noProof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rgbClr val="D9E3E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6689761"/>
                      </a:ext>
                    </a:extLst>
                  </a:tr>
                  <a:tr h="40713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029200" algn="l"/>
                            </a:tabLst>
                          </a:pPr>
                          <a:r>
                            <a:rPr lang="en-US" sz="2100" b="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T</a:t>
                          </a:r>
                          <a:r>
                            <a:rPr lang="en-US" sz="2100" b="0" baseline="30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r>
                            <a:rPr lang="en-US" sz="2100" b="0" baseline="-25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(solid ph.) </a:t>
                          </a:r>
                          <a:r>
                            <a:rPr lang="en-US" sz="2100" b="0" baseline="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r>
                            <a:rPr lang="en-US" sz="2100" b="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OH</a:t>
                          </a:r>
                          <a:r>
                            <a:rPr lang="en-US" sz="2100" b="0" baseline="30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r>
                            <a:rPr lang="en-US" sz="2100" b="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→ HTO </a:t>
                          </a:r>
                          <a:r>
                            <a:rPr lang="en-US" sz="2100" b="0" baseline="-25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(liquid ph.)</a:t>
                          </a:r>
                          <a:endParaRPr lang="en-US" sz="2100" b="0" noProof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rgbClr val="D9E3E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90926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F06A32D9-CBF4-6117-6EA2-42CE7C6CF3F0}"/>
              </a:ext>
            </a:extLst>
          </p:cNvPr>
          <p:cNvSpPr txBox="1"/>
          <p:nvPr/>
        </p:nvSpPr>
        <p:spPr>
          <a:xfrm>
            <a:off x="247167" y="5799746"/>
            <a:ext cx="47254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Successive layers of W are removed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electrochemically in 35% KOH  solution where both electrodes are tungsten.</a:t>
            </a:r>
          </a:p>
        </p:txBody>
      </p:sp>
    </p:spTree>
    <p:extLst>
      <p:ext uri="{BB962C8B-B14F-4D97-AF65-F5344CB8AC3E}">
        <p14:creationId xmlns:p14="http://schemas.microsoft.com/office/powerpoint/2010/main" val="290490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F1295-0863-FA6D-8638-7FAE1F67C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3" y="109671"/>
            <a:ext cx="9682341" cy="457200"/>
          </a:xfrm>
        </p:spPr>
        <p:txBody>
          <a:bodyPr/>
          <a:lstStyle/>
          <a:p>
            <a:r>
              <a:rPr lang="en-US" noProof="0" dirty="0"/>
              <a:t>Example of tungsten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0916D4-5174-F1A7-1E28-82AB9BEAFF1D}"/>
              </a:ext>
            </a:extLst>
          </p:cNvPr>
          <p:cNvSpPr/>
          <p:nvPr/>
        </p:nvSpPr>
        <p:spPr>
          <a:xfrm>
            <a:off x="5048937" y="981207"/>
            <a:ext cx="67261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Successive layers of W are removed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electrochemically in 35% KOH  solution where both electrodes are tungsten.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Amount of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evolved hydrogen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(depicted as ‘H’) 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released tritium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(depicted as ‘T’) measured. Applied voltage ~3V.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4F466E-E103-11F0-41B0-DFC973F43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703" y="3796201"/>
            <a:ext cx="4181939" cy="25136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180ADC-94B3-39CF-A685-A46C11BBA5D3}"/>
              </a:ext>
            </a:extLst>
          </p:cNvPr>
          <p:cNvSpPr txBox="1"/>
          <p:nvPr/>
        </p:nvSpPr>
        <p:spPr>
          <a:xfrm>
            <a:off x="9186671" y="3913499"/>
            <a:ext cx="291388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noProof="0" dirty="0"/>
              <a:t>In particular </a:t>
            </a:r>
            <a:r>
              <a:rPr lang="en-US" sz="1400" noProof="0" dirty="0" err="1"/>
              <a:t>exapmle</a:t>
            </a:r>
            <a:r>
              <a:rPr lang="en-US" sz="1400" noProof="0" dirty="0"/>
              <a:t>:</a:t>
            </a:r>
          </a:p>
          <a:p>
            <a:r>
              <a:rPr lang="en-US" sz="1400" noProof="0" dirty="0"/>
              <a:t>Gaseous phase   ~1,1kBq/cm2</a:t>
            </a:r>
          </a:p>
          <a:p>
            <a:r>
              <a:rPr lang="en-US" sz="1400" noProof="0" dirty="0"/>
              <a:t>Liquid phase  4,8kBq/cm2</a:t>
            </a:r>
          </a:p>
          <a:p>
            <a:endParaRPr lang="en-US" sz="1400" noProof="0" dirty="0"/>
          </a:p>
          <a:p>
            <a:endParaRPr lang="en-US" sz="1400" noProof="0" dirty="0"/>
          </a:p>
          <a:p>
            <a:r>
              <a:rPr lang="en-US" sz="1400" noProof="0" dirty="0"/>
              <a:t>Total tritium amount - ~6kBq/cm</a:t>
            </a:r>
            <a:r>
              <a:rPr lang="en-US" sz="1400" baseline="30000" noProof="0" dirty="0"/>
              <a:t>2</a:t>
            </a:r>
            <a:r>
              <a:rPr lang="en-US" sz="1400" noProof="0" dirty="0"/>
              <a:t>  (3.4∙10</a:t>
            </a:r>
            <a:r>
              <a:rPr lang="en-US" sz="1400" baseline="30000" noProof="0" dirty="0"/>
              <a:t>12</a:t>
            </a:r>
            <a:r>
              <a:rPr lang="en-US" sz="1400" noProof="0" dirty="0"/>
              <a:t> atoms/cm</a:t>
            </a:r>
            <a:r>
              <a:rPr lang="en-US" sz="1400" baseline="30000" noProof="0" dirty="0"/>
              <a:t>2</a:t>
            </a:r>
            <a:r>
              <a:rPr lang="en-US" sz="1400" noProof="0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F1782E06-06A5-01A7-5DFB-B77CE981FF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5007307"/>
                  </p:ext>
                </p:extLst>
              </p:nvPr>
            </p:nvGraphicFramePr>
            <p:xfrm>
              <a:off x="165998" y="1143000"/>
              <a:ext cx="4483263" cy="209526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483263">
                      <a:extLst>
                        <a:ext uri="{9D8B030D-6E8A-4147-A177-3AD203B41FA5}">
                          <a16:colId xmlns:a16="http://schemas.microsoft.com/office/drawing/2014/main" val="836744282"/>
                        </a:ext>
                      </a:extLst>
                    </a:gridCol>
                  </a:tblGrid>
                  <a:tr h="46674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0292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1800" b="1" i="1" kern="1200" noProof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𝐖</m:t>
                                </m:r>
                                <m:r>
                                  <a:rPr kumimoji="0" lang="en-US" sz="1800" b="1" kern="1200" noProof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sz="1800" b="1" i="1" kern="1200" noProof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kumimoji="0" lang="en-US" sz="2700" b="1" i="1" kern="1200" noProof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1" i="1" kern="1200" noProof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𝑶𝑯</m:t>
                                    </m:r>
                                  </m:e>
                                  <m:sup>
                                    <m:r>
                                      <a:rPr kumimoji="0" lang="en-US" sz="1800" b="1" i="1" kern="1200" noProof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kumimoji="0" lang="en-US" sz="1800" b="1" kern="1200" noProof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sz="1800" b="1" i="1" kern="1200" noProof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  <m:sSub>
                                  <m:sSubPr>
                                    <m:ctrlPr>
                                      <a:rPr kumimoji="0" lang="en-US" sz="2700" b="1" i="1" kern="1200" noProof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kern="1200" noProof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kumimoji="0" lang="en-US" sz="1800" b="1" i="1" kern="1200" noProof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kumimoji="0" lang="en-US" sz="1800" b="1" i="1" kern="1200" noProof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𝐎</m:t>
                                </m:r>
                                <m:r>
                                  <a:rPr kumimoji="0" lang="en-US" sz="1800" b="1" kern="1200" noProof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→</m:t>
                                </m:r>
                                <m:sSubSup>
                                  <m:sSubSupPr>
                                    <m:ctrlPr>
                                      <a:rPr kumimoji="0" lang="en-US" sz="2700" b="1" i="1" kern="1200" noProof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1800" b="1" i="1" kern="1200" noProof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𝑾𝑶</m:t>
                                    </m:r>
                                  </m:e>
                                  <m:sub>
                                    <m:r>
                                      <a:rPr kumimoji="0" lang="en-US" sz="1800" b="1" i="1" kern="1200" noProof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</m:sub>
                                  <m:sup>
                                    <m:r>
                                      <a:rPr kumimoji="0" lang="en-US" sz="1800" b="1" i="1" kern="1200" noProof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  <m:r>
                                      <a:rPr kumimoji="0" lang="en-US" sz="1800" b="1" i="1" kern="1200" noProof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</m:sup>
                                </m:sSubSup>
                                <m:r>
                                  <a:rPr kumimoji="0" lang="en-US" sz="1800" b="1" kern="1200" noProof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sz="1800" b="1" i="1" kern="1200" noProof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𝟔</m:t>
                                </m:r>
                                <m:sSup>
                                  <m:sSupPr>
                                    <m:ctrlPr>
                                      <a:rPr kumimoji="0" lang="en-US" sz="2700" b="1" i="1" kern="1200" noProof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1" i="1" kern="1200" noProof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𝑯</m:t>
                                    </m:r>
                                  </m:e>
                                  <m:sup>
                                    <m:r>
                                      <a:rPr kumimoji="0" lang="en-US" sz="1800" b="1" i="1" kern="1200" noProof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700" b="1" noProof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rgbClr val="D9E3E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6871592"/>
                      </a:ext>
                    </a:extLst>
                  </a:tr>
                  <a:tr h="40713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029200" algn="l"/>
                            </a:tabLst>
                          </a:pPr>
                          <a:r>
                            <a:rPr lang="en-US" sz="2100" b="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H</a:t>
                          </a:r>
                          <a:r>
                            <a:rPr lang="en-US" sz="2100" b="0" baseline="30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r>
                            <a:rPr lang="en-US" sz="2100" b="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 + H</a:t>
                          </a:r>
                          <a:r>
                            <a:rPr lang="en-US" sz="2100" b="0" baseline="30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0 </a:t>
                          </a:r>
                          <a:r>
                            <a:rPr lang="en-US" sz="2100" b="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→ H</a:t>
                          </a:r>
                          <a:r>
                            <a:rPr lang="en-US" sz="2100" b="0" baseline="-25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2 (gas ph.)</a:t>
                          </a:r>
                          <a:endParaRPr lang="en-US" sz="2100" b="0" noProof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rgbClr val="D9E3E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3202418"/>
                      </a:ext>
                    </a:extLst>
                  </a:tr>
                  <a:tr h="40713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029200" algn="l"/>
                            </a:tabLst>
                          </a:pPr>
                          <a:r>
                            <a:rPr lang="en-US" sz="2100" b="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H</a:t>
                          </a:r>
                          <a:r>
                            <a:rPr lang="en-US" sz="2100" b="0" baseline="30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r>
                            <a:rPr lang="en-US" sz="2100" b="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+T</a:t>
                          </a:r>
                          <a:r>
                            <a:rPr lang="en-US" sz="2100" b="0" baseline="30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0 </a:t>
                          </a:r>
                          <a:r>
                            <a:rPr lang="en-US" sz="2100" b="0" baseline="-25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(solid phase)</a:t>
                          </a:r>
                          <a:r>
                            <a:rPr lang="en-US" sz="2100" b="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 → HT </a:t>
                          </a:r>
                          <a:r>
                            <a:rPr lang="en-US" sz="2100" b="0" baseline="-25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(gas ph.)</a:t>
                          </a:r>
                          <a:endParaRPr lang="en-US" sz="2100" b="0" noProof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rgbClr val="D9E3E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0317804"/>
                      </a:ext>
                    </a:extLst>
                  </a:tr>
                  <a:tr h="40713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029200" algn="l"/>
                            </a:tabLst>
                          </a:pPr>
                          <a:r>
                            <a:rPr lang="en-US" sz="2100" b="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T</a:t>
                          </a:r>
                          <a:r>
                            <a:rPr lang="en-US" sz="2100" b="0" baseline="-25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100" b="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2100" b="0" baseline="-25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(solid ph.)</a:t>
                          </a:r>
                          <a:r>
                            <a:rPr lang="en-US" sz="2100" b="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 → T</a:t>
                          </a:r>
                          <a:r>
                            <a:rPr lang="en-US" sz="2100" b="0" baseline="-25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2 (gas ph.)</a:t>
                          </a:r>
                          <a:endParaRPr lang="en-US" sz="2100" b="0" noProof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rgbClr val="D9E3E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6689761"/>
                      </a:ext>
                    </a:extLst>
                  </a:tr>
                  <a:tr h="40713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029200" algn="l"/>
                            </a:tabLst>
                          </a:pPr>
                          <a:r>
                            <a:rPr lang="en-US" sz="2100" b="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T</a:t>
                          </a:r>
                          <a:r>
                            <a:rPr lang="en-US" sz="2100" b="0" baseline="30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r>
                            <a:rPr lang="en-US" sz="2100" b="0" baseline="-25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(solid ph.) </a:t>
                          </a:r>
                          <a:r>
                            <a:rPr lang="en-US" sz="2100" b="0" baseline="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r>
                            <a:rPr lang="en-US" sz="2100" b="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OH</a:t>
                          </a:r>
                          <a:r>
                            <a:rPr lang="en-US" sz="2100" b="0" baseline="30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r>
                            <a:rPr lang="en-US" sz="2100" b="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→ HTO </a:t>
                          </a:r>
                          <a:r>
                            <a:rPr lang="en-US" sz="2100" b="0" baseline="-25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(liquid ph.)</a:t>
                          </a:r>
                          <a:endParaRPr lang="en-US" sz="2100" b="0" noProof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rgbClr val="D9E3E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90926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F1782E06-06A5-01A7-5DFB-B77CE981FF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5007307"/>
                  </p:ext>
                </p:extLst>
              </p:nvPr>
            </p:nvGraphicFramePr>
            <p:xfrm>
              <a:off x="165998" y="1143000"/>
              <a:ext cx="4483263" cy="209526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483263">
                      <a:extLst>
                        <a:ext uri="{9D8B030D-6E8A-4147-A177-3AD203B41FA5}">
                          <a16:colId xmlns:a16="http://schemas.microsoft.com/office/drawing/2014/main" val="836744282"/>
                        </a:ext>
                      </a:extLst>
                    </a:gridCol>
                  </a:tblGrid>
                  <a:tr h="4667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435" marR="51435" marT="0" marB="0">
                        <a:blipFill>
                          <a:blip r:embed="rId3"/>
                          <a:stretch>
                            <a:fillRect l="-136" t="-1299" r="-543" b="-3649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6871592"/>
                      </a:ext>
                    </a:extLst>
                  </a:tr>
                  <a:tr h="40713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029200" algn="l"/>
                            </a:tabLst>
                          </a:pPr>
                          <a:r>
                            <a:rPr lang="en-US" sz="2100" b="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H</a:t>
                          </a:r>
                          <a:r>
                            <a:rPr lang="en-US" sz="2100" b="0" baseline="30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r>
                            <a:rPr lang="en-US" sz="2100" b="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 + H</a:t>
                          </a:r>
                          <a:r>
                            <a:rPr lang="en-US" sz="2100" b="0" baseline="30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0 </a:t>
                          </a:r>
                          <a:r>
                            <a:rPr lang="en-US" sz="2100" b="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→ H</a:t>
                          </a:r>
                          <a:r>
                            <a:rPr lang="en-US" sz="2100" b="0" baseline="-25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2 (gas ph.)</a:t>
                          </a:r>
                          <a:endParaRPr lang="en-US" sz="2100" b="0" noProof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rgbClr val="D9E3E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3202418"/>
                      </a:ext>
                    </a:extLst>
                  </a:tr>
                  <a:tr h="40713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029200" algn="l"/>
                            </a:tabLst>
                          </a:pPr>
                          <a:r>
                            <a:rPr lang="en-US" sz="2100" b="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H</a:t>
                          </a:r>
                          <a:r>
                            <a:rPr lang="en-US" sz="2100" b="0" baseline="30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r>
                            <a:rPr lang="en-US" sz="2100" b="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+T</a:t>
                          </a:r>
                          <a:r>
                            <a:rPr lang="en-US" sz="2100" b="0" baseline="30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0 </a:t>
                          </a:r>
                          <a:r>
                            <a:rPr lang="en-US" sz="2100" b="0" baseline="-25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(solid phase)</a:t>
                          </a:r>
                          <a:r>
                            <a:rPr lang="en-US" sz="2100" b="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 → HT </a:t>
                          </a:r>
                          <a:r>
                            <a:rPr lang="en-US" sz="2100" b="0" baseline="-25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(gas ph.)</a:t>
                          </a:r>
                          <a:endParaRPr lang="en-US" sz="2100" b="0" noProof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rgbClr val="D9E3E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0317804"/>
                      </a:ext>
                    </a:extLst>
                  </a:tr>
                  <a:tr h="40713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029200" algn="l"/>
                            </a:tabLst>
                          </a:pPr>
                          <a:r>
                            <a:rPr lang="en-US" sz="2100" b="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T</a:t>
                          </a:r>
                          <a:r>
                            <a:rPr lang="en-US" sz="2100" b="0" baseline="-25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100" b="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2100" b="0" baseline="-25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(solid ph.)</a:t>
                          </a:r>
                          <a:r>
                            <a:rPr lang="en-US" sz="2100" b="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 → T</a:t>
                          </a:r>
                          <a:r>
                            <a:rPr lang="en-US" sz="2100" b="0" baseline="-25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2 (gas ph.)</a:t>
                          </a:r>
                          <a:endParaRPr lang="en-US" sz="2100" b="0" noProof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rgbClr val="D9E3E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6689761"/>
                      </a:ext>
                    </a:extLst>
                  </a:tr>
                  <a:tr h="40713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  <a:tabLst>
                              <a:tab pos="5029200" algn="l"/>
                            </a:tabLst>
                          </a:pPr>
                          <a:r>
                            <a:rPr lang="en-US" sz="2100" b="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T</a:t>
                          </a:r>
                          <a:r>
                            <a:rPr lang="en-US" sz="2100" b="0" baseline="30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r>
                            <a:rPr lang="en-US" sz="2100" b="0" baseline="-25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(solid ph.) </a:t>
                          </a:r>
                          <a:r>
                            <a:rPr lang="en-US" sz="2100" b="0" baseline="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r>
                            <a:rPr lang="en-US" sz="2100" b="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OH</a:t>
                          </a:r>
                          <a:r>
                            <a:rPr lang="en-US" sz="2100" b="0" baseline="30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-</a:t>
                          </a:r>
                          <a:r>
                            <a:rPr lang="en-US" sz="2100" b="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→ HTO </a:t>
                          </a:r>
                          <a:r>
                            <a:rPr lang="en-US" sz="2100" b="0" baseline="-25000" noProof="0" dirty="0">
                              <a:solidFill>
                                <a:schemeClr val="tx1"/>
                              </a:solidFill>
                              <a:effectLst/>
                            </a:rPr>
                            <a:t>(liquid ph.)</a:t>
                          </a:r>
                          <a:endParaRPr lang="en-US" sz="2100" b="0" noProof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rgbClr val="D9E3E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909268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A035CECE-E795-FEB8-FC5D-4FB3C55C1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16" y="3796201"/>
            <a:ext cx="3839612" cy="251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C7738-0EDD-C483-9A37-3F5BFB6CC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299" y="106509"/>
            <a:ext cx="10058400" cy="457200"/>
          </a:xfrm>
        </p:spPr>
        <p:txBody>
          <a:bodyPr/>
          <a:lstStyle/>
          <a:p>
            <a:r>
              <a:rPr lang="en-US" noProof="0" dirty="0"/>
              <a:t>Mixed materials -  beryllium coated </a:t>
            </a:r>
            <a:r>
              <a:rPr lang="en-US" noProof="0" dirty="0" err="1"/>
              <a:t>inconel</a:t>
            </a:r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7259D5-71A0-F2AA-F4B3-E39E76E374A2}"/>
              </a:ext>
            </a:extLst>
          </p:cNvPr>
          <p:cNvSpPr/>
          <p:nvPr/>
        </p:nvSpPr>
        <p:spPr>
          <a:xfrm>
            <a:off x="418217" y="1040604"/>
            <a:ext cx="11231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Dissolution method can be used for mixed materials 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 gives insight </a:t>
            </a:r>
            <a:r>
              <a:rPr lang="en-US" sz="2200" noProof="0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which layer 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tritium is retained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Successive layers of Be are removed using 4 mol/L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sulphuric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acid, whereas </a:t>
            </a:r>
            <a:r>
              <a:rPr kumimoji="0" lang="en-US" sz="22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Inconel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  by electrochemical etching in the same solution by applying the 3V voltage. 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35372F5-99A9-B38C-011B-E431EC1F36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4746865"/>
              </p:ext>
            </p:extLst>
          </p:nvPr>
        </p:nvGraphicFramePr>
        <p:xfrm>
          <a:off x="5033935" y="4363078"/>
          <a:ext cx="6554516" cy="1968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A1F2CF2-F9A6-2608-57C6-542CA0A4D9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1585612"/>
              </p:ext>
            </p:extLst>
          </p:nvPr>
        </p:nvGraphicFramePr>
        <p:xfrm>
          <a:off x="5016901" y="2612185"/>
          <a:ext cx="6571550" cy="1747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09FC877D-C7BB-6A3E-D06F-5F38D03B5230}"/>
              </a:ext>
            </a:extLst>
          </p:cNvPr>
          <p:cNvGrpSpPr/>
          <p:nvPr/>
        </p:nvGrpSpPr>
        <p:grpSpPr>
          <a:xfrm>
            <a:off x="1194425" y="2939650"/>
            <a:ext cx="2686383" cy="3188811"/>
            <a:chOff x="3581400" y="2716812"/>
            <a:chExt cx="2686383" cy="318881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0A51FAA-7B6C-6E6A-B670-8B4B5B227D9A}"/>
                </a:ext>
              </a:extLst>
            </p:cNvPr>
            <p:cNvGrpSpPr/>
            <p:nvPr/>
          </p:nvGrpSpPr>
          <p:grpSpPr>
            <a:xfrm>
              <a:off x="3581400" y="2716812"/>
              <a:ext cx="2686383" cy="2903366"/>
              <a:chOff x="3581400" y="2420474"/>
              <a:chExt cx="2686383" cy="2903366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287AFC5-FF9E-F8EF-DA5B-B2750B3C375B}"/>
                  </a:ext>
                </a:extLst>
              </p:cNvPr>
              <p:cNvSpPr/>
              <p:nvPr/>
            </p:nvSpPr>
            <p:spPr>
              <a:xfrm>
                <a:off x="3976603" y="3307072"/>
                <a:ext cx="538779" cy="1009783"/>
              </a:xfrm>
              <a:prstGeom prst="roundRect">
                <a:avLst/>
              </a:prstGeom>
              <a:solidFill>
                <a:srgbClr val="6E8F9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A22B9F-2A6F-D212-C424-A7C1B7F98D9C}"/>
                  </a:ext>
                </a:extLst>
              </p:cNvPr>
              <p:cNvSpPr txBox="1"/>
              <p:nvPr/>
            </p:nvSpPr>
            <p:spPr>
              <a:xfrm>
                <a:off x="4502127" y="2761664"/>
                <a:ext cx="9995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HT, DT, T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2</a:t>
                </a: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872AE5C-0872-6E79-402F-766B1EAD3426}"/>
                  </a:ext>
                </a:extLst>
              </p:cNvPr>
              <p:cNvGrpSpPr/>
              <p:nvPr/>
            </p:nvGrpSpPr>
            <p:grpSpPr>
              <a:xfrm>
                <a:off x="3889558" y="2430634"/>
                <a:ext cx="2166223" cy="2720857"/>
                <a:chOff x="174617" y="2540163"/>
                <a:chExt cx="1551964" cy="1948476"/>
              </a:xfrm>
            </p:grpSpPr>
            <p:sp>
              <p:nvSpPr>
                <p:cNvPr id="26" name="Rectangle: Top Corners Rounded 25">
                  <a:extLst>
                    <a:ext uri="{FF2B5EF4-FFF2-40B4-BE49-F238E27FC236}">
                      <a16:creationId xmlns:a16="http://schemas.microsoft.com/office/drawing/2014/main" id="{BC3EBEBB-D988-078B-FCDC-5D4E630166F1}"/>
                    </a:ext>
                  </a:extLst>
                </p:cNvPr>
                <p:cNvSpPr/>
                <p:nvPr/>
              </p:nvSpPr>
              <p:spPr>
                <a:xfrm rot="10800000">
                  <a:off x="200073" y="3743369"/>
                  <a:ext cx="1523700" cy="739762"/>
                </a:xfrm>
                <a:prstGeom prst="round2SameRect">
                  <a:avLst>
                    <a:gd name="adj1" fmla="val 24392"/>
                    <a:gd name="adj2" fmla="val 0"/>
                  </a:avLst>
                </a:prstGeom>
                <a:solidFill>
                  <a:srgbClr val="D9E3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: Top Corners Rounded 26">
                  <a:extLst>
                    <a:ext uri="{FF2B5EF4-FFF2-40B4-BE49-F238E27FC236}">
                      <a16:creationId xmlns:a16="http://schemas.microsoft.com/office/drawing/2014/main" id="{76269A82-BA8E-1221-3AB7-951455798063}"/>
                    </a:ext>
                  </a:extLst>
                </p:cNvPr>
                <p:cNvSpPr/>
                <p:nvPr/>
              </p:nvSpPr>
              <p:spPr>
                <a:xfrm rot="10800000">
                  <a:off x="202392" y="2743950"/>
                  <a:ext cx="1523700" cy="1744689"/>
                </a:xfrm>
                <a:prstGeom prst="round2SameRect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2D3F9505-E5EE-DE61-915C-7149DBA266EF}"/>
                    </a:ext>
                  </a:extLst>
                </p:cNvPr>
                <p:cNvGrpSpPr/>
                <p:nvPr/>
              </p:nvGrpSpPr>
              <p:grpSpPr>
                <a:xfrm>
                  <a:off x="200077" y="2540163"/>
                  <a:ext cx="1526504" cy="1806622"/>
                  <a:chOff x="8206601" y="3311774"/>
                  <a:chExt cx="509543" cy="579895"/>
                </a:xfrm>
              </p:grpSpPr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CDBD890F-07D6-D091-0418-5931AA6971FB}"/>
                      </a:ext>
                    </a:extLst>
                  </p:cNvPr>
                  <p:cNvCxnSpPr>
                    <a:cxnSpLocks/>
                    <a:stCxn id="31" idx="0"/>
                  </p:cNvCxnSpPr>
                  <p:nvPr/>
                </p:nvCxnSpPr>
                <p:spPr>
                  <a:xfrm flipH="1" flipV="1">
                    <a:off x="8600252" y="3311774"/>
                    <a:ext cx="3136" cy="33082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" name="Rectangle: Rounded Corners 30">
                    <a:extLst>
                      <a:ext uri="{FF2B5EF4-FFF2-40B4-BE49-F238E27FC236}">
                        <a16:creationId xmlns:a16="http://schemas.microsoft.com/office/drawing/2014/main" id="{B1FCDD1F-4373-AFC5-1499-D703EE2BFFBC}"/>
                      </a:ext>
                    </a:extLst>
                  </p:cNvPr>
                  <p:cNvSpPr/>
                  <p:nvPr/>
                </p:nvSpPr>
                <p:spPr>
                  <a:xfrm>
                    <a:off x="8516075" y="3642598"/>
                    <a:ext cx="174625" cy="143885"/>
                  </a:xfrm>
                  <a:prstGeom prst="roundRect">
                    <a:avLst/>
                  </a:prstGeom>
                  <a:solidFill>
                    <a:srgbClr val="6E8F9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noProof="0" dirty="0"/>
                  </a:p>
                </p:txBody>
              </p: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1B8DF7CB-1E4C-A996-6EA8-287417D231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206601" y="3812294"/>
                    <a:ext cx="509543" cy="0"/>
                  </a:xfrm>
                  <a:prstGeom prst="line">
                    <a:avLst/>
                  </a:prstGeom>
                  <a:ln w="9525">
                    <a:prstDash val="lgDashDot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13176F53-F801-BA20-A0F6-4A18E0754DB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220012" y="3891669"/>
                    <a:ext cx="481453" cy="0"/>
                  </a:xfrm>
                  <a:prstGeom prst="line">
                    <a:avLst/>
                  </a:prstGeom>
                  <a:ln w="9525">
                    <a:prstDash val="dashDot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C7CECD0F-6042-AF68-3FBC-4222D3DCC3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207375" y="3747249"/>
                    <a:ext cx="507833" cy="0"/>
                  </a:xfrm>
                  <a:prstGeom prst="line">
                    <a:avLst/>
                  </a:prstGeom>
                  <a:ln w="9525">
                    <a:prstDash val="lgDashDotDot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FC662296-6ADA-6736-584C-2055100C1D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207375" y="3699804"/>
                    <a:ext cx="507833" cy="1365"/>
                  </a:xfrm>
                  <a:prstGeom prst="line">
                    <a:avLst/>
                  </a:prstGeom>
                  <a:ln w="9525">
                    <a:prstDash val="lg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C2813B16-5A7F-C2E8-F80B-D7800B3E5518}"/>
                    </a:ext>
                  </a:extLst>
                </p:cNvPr>
                <p:cNvSpPr/>
                <p:nvPr/>
              </p:nvSpPr>
              <p:spPr>
                <a:xfrm>
                  <a:off x="174617" y="3308963"/>
                  <a:ext cx="505790" cy="44081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rPr>
                    <a:t>Me </a:t>
                  </a:r>
                  <a:r>
                    <a:rPr kumimoji="0" 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rPr>
                    <a:t>electrode</a:t>
                  </a: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BD4BA460-D089-8A9B-9657-296E07F895D6}"/>
                  </a:ext>
                </a:extLst>
              </p:cNvPr>
              <p:cNvGrpSpPr/>
              <p:nvPr/>
            </p:nvGrpSpPr>
            <p:grpSpPr>
              <a:xfrm>
                <a:off x="4092311" y="4555728"/>
                <a:ext cx="1759074" cy="479924"/>
                <a:chOff x="6379744" y="4494641"/>
                <a:chExt cx="1759074" cy="479924"/>
              </a:xfrm>
            </p:grpSpPr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A895622-C5B4-A441-890E-B723B1357663}"/>
                    </a:ext>
                  </a:extLst>
                </p:cNvPr>
                <p:cNvSpPr txBox="1"/>
                <p:nvPr/>
              </p:nvSpPr>
              <p:spPr>
                <a:xfrm>
                  <a:off x="6422080" y="4613116"/>
                  <a:ext cx="171673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600" noProof="0" dirty="0">
                      <a:solidFill>
                        <a:prstClr val="black"/>
                      </a:solidFill>
                    </a:rPr>
                    <a:t>Me</a:t>
                  </a:r>
                  <a:r>
                    <a:rPr lang="en-US" sz="1600" baseline="30000" noProof="0" dirty="0">
                      <a:solidFill>
                        <a:prstClr val="black"/>
                      </a:solidFill>
                    </a:rPr>
                    <a:t>+</a:t>
                  </a:r>
                  <a:r>
                    <a:rPr lang="en-US" sz="1600" noProof="0" dirty="0">
                      <a:solidFill>
                        <a:prstClr val="black"/>
                      </a:solidFill>
                    </a:rPr>
                    <a:t>, T</a:t>
                  </a:r>
                  <a:r>
                    <a:rPr lang="en-US" sz="1600" baseline="30000" noProof="0" dirty="0">
                      <a:solidFill>
                        <a:prstClr val="black"/>
                      </a:solidFill>
                    </a:rPr>
                    <a:t>+</a:t>
                  </a:r>
                  <a:r>
                    <a:rPr lang="en-US" sz="1600" noProof="0" dirty="0">
                      <a:solidFill>
                        <a:prstClr val="black"/>
                      </a:solidFill>
                    </a:rPr>
                    <a:t>, </a:t>
                  </a: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rPr>
                    <a:t>DTO, HTO</a:t>
                  </a:r>
                  <a:endParaRPr kumimoji="0" lang="en-US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7997D7A-9434-F2FC-6E9F-0D49C9786DBC}"/>
                    </a:ext>
                  </a:extLst>
                </p:cNvPr>
                <p:cNvSpPr txBox="1"/>
                <p:nvPr/>
              </p:nvSpPr>
              <p:spPr>
                <a:xfrm>
                  <a:off x="6870445" y="4494641"/>
                  <a:ext cx="572956" cy="2564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D426303-84B5-778F-1CD1-E0EF1B467021}"/>
                    </a:ext>
                  </a:extLst>
                </p:cNvPr>
                <p:cNvSpPr txBox="1"/>
                <p:nvPr/>
              </p:nvSpPr>
              <p:spPr>
                <a:xfrm>
                  <a:off x="6379744" y="4718085"/>
                  <a:ext cx="184731" cy="2564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7CBE826-94D0-5191-CBC4-19C13AEEA162}"/>
                  </a:ext>
                </a:extLst>
              </p:cNvPr>
              <p:cNvSpPr txBox="1"/>
              <p:nvPr/>
            </p:nvSpPr>
            <p:spPr>
              <a:xfrm>
                <a:off x="5200858" y="4274855"/>
                <a:ext cx="79060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PF surface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0F2A116-C45B-8DBE-4A37-5F85950B06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9276" y="2437263"/>
                <a:ext cx="0" cy="87054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9958EF5-E7F3-9887-7F7B-8AAB7E5F85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96640" y="2426980"/>
                <a:ext cx="717876" cy="126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1939F5B-7404-DC8D-15C3-E619ED4A829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49907" y="2430941"/>
                <a:ext cx="717876" cy="126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46E65B5-BA68-EE64-6701-E17F13728A4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96640" y="2421900"/>
                <a:ext cx="0" cy="29019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FF05210-CDA9-E1D4-B916-69D372AC6E8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67783" y="2420474"/>
                <a:ext cx="0" cy="29019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D23DDDF-5F4E-9A27-AAED-59B8D23B11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81400" y="5306293"/>
                <a:ext cx="2686383" cy="384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014CDA9-3367-C48F-C5CA-B7EC4B0E62DE}"/>
                  </a:ext>
                </a:extLst>
              </p:cNvPr>
              <p:cNvSpPr/>
              <p:nvPr/>
            </p:nvSpPr>
            <p:spPr>
              <a:xfrm>
                <a:off x="5166827" y="3406107"/>
                <a:ext cx="799222" cy="6446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Me</a:t>
                </a:r>
              </a:p>
            </p:txBody>
          </p:sp>
        </p:grp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EA608D2-C4F2-270C-2B9C-068559DA66D4}"/>
                </a:ext>
              </a:extLst>
            </p:cNvPr>
            <p:cNvSpPr/>
            <p:nvPr/>
          </p:nvSpPr>
          <p:spPr>
            <a:xfrm>
              <a:off x="4279080" y="5623769"/>
              <a:ext cx="1417413" cy="268799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2F9706F-3F24-939C-7635-D8E3F86868C0}"/>
                </a:ext>
              </a:extLst>
            </p:cNvPr>
            <p:cNvSpPr/>
            <p:nvPr/>
          </p:nvSpPr>
          <p:spPr>
            <a:xfrm>
              <a:off x="4353423" y="5567069"/>
              <a:ext cx="129349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Power supply</a:t>
              </a:r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D09E87A-B5DA-7B6A-0CEE-F451BAC78FA3}"/>
              </a:ext>
            </a:extLst>
          </p:cNvPr>
          <p:cNvSpPr/>
          <p:nvPr/>
        </p:nvSpPr>
        <p:spPr>
          <a:xfrm>
            <a:off x="2825649" y="3819860"/>
            <a:ext cx="730205" cy="6987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D17848B-968B-CF96-4151-39EBA11D293B}"/>
              </a:ext>
            </a:extLst>
          </p:cNvPr>
          <p:cNvSpPr/>
          <p:nvPr/>
        </p:nvSpPr>
        <p:spPr>
          <a:xfrm>
            <a:off x="2826033" y="4021924"/>
            <a:ext cx="7425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Me1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C569213-36F1-B2C9-D548-3F2DF72D08AE}"/>
              </a:ext>
            </a:extLst>
          </p:cNvPr>
          <p:cNvSpPr/>
          <p:nvPr/>
        </p:nvSpPr>
        <p:spPr>
          <a:xfrm>
            <a:off x="2819479" y="4463171"/>
            <a:ext cx="7425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Me2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AD748FB-3B7D-B41D-8CCA-4CB7DA132C70}"/>
              </a:ext>
            </a:extLst>
          </p:cNvPr>
          <p:cNvCxnSpPr>
            <a:cxnSpLocks/>
            <a:stCxn id="36" idx="3"/>
          </p:cNvCxnSpPr>
          <p:nvPr/>
        </p:nvCxnSpPr>
        <p:spPr>
          <a:xfrm flipV="1">
            <a:off x="3555854" y="3429000"/>
            <a:ext cx="1461047" cy="740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9D39B42-F0B2-FA0C-4503-372FEFBE6D35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3562410" y="4702004"/>
            <a:ext cx="1454491" cy="629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497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CA3B-0DD1-4FA7-6EB1-35411B16D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2146" y="109671"/>
            <a:ext cx="11261979" cy="457200"/>
          </a:xfrm>
        </p:spPr>
        <p:txBody>
          <a:bodyPr/>
          <a:lstStyle/>
          <a:p>
            <a:r>
              <a:rPr lang="en-US" noProof="0" dirty="0"/>
              <a:t> Temperature Programmed Desorption (TPD)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0BF8C1-82DE-6640-3BBD-8DEA86069C44}"/>
              </a:ext>
            </a:extLst>
          </p:cNvPr>
          <p:cNvSpPr/>
          <p:nvPr/>
        </p:nvSpPr>
        <p:spPr>
          <a:xfrm>
            <a:off x="678670" y="3605619"/>
            <a:ext cx="1755204" cy="1708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>
              <a:defRPr/>
            </a:pPr>
            <a:endParaRPr lang="en-US" sz="1092" noProof="0" dirty="0">
              <a:solidFill>
                <a:prstClr val="white"/>
              </a:solidFill>
              <a:latin typeface="Apto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D9D19F-DDE3-3898-8126-95CEE6E39943}"/>
              </a:ext>
            </a:extLst>
          </p:cNvPr>
          <p:cNvSpPr txBox="1"/>
          <p:nvPr/>
        </p:nvSpPr>
        <p:spPr>
          <a:xfrm>
            <a:off x="755639" y="4165204"/>
            <a:ext cx="1511052" cy="764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54492">
              <a:defRPr/>
            </a:pPr>
            <a:r>
              <a:rPr lang="en-US" sz="1092" noProof="0" dirty="0">
                <a:solidFill>
                  <a:prstClr val="black"/>
                </a:solidFill>
                <a:latin typeface="Aptos"/>
              </a:rPr>
              <a:t>T</a:t>
            </a:r>
            <a:r>
              <a:rPr lang="en-US" sz="1092" baseline="30000" noProof="0" dirty="0">
                <a:solidFill>
                  <a:prstClr val="black"/>
                </a:solidFill>
                <a:latin typeface="Aptos"/>
              </a:rPr>
              <a:t>0</a:t>
            </a:r>
            <a:r>
              <a:rPr lang="en-US" sz="1092" noProof="0" dirty="0">
                <a:solidFill>
                  <a:prstClr val="black"/>
                </a:solidFill>
                <a:latin typeface="Aptos"/>
              </a:rPr>
              <a:t> interstitial</a:t>
            </a:r>
          </a:p>
          <a:p>
            <a:pPr defTabSz="554492">
              <a:defRPr/>
            </a:pPr>
            <a:r>
              <a:rPr lang="en-US" sz="1092" noProof="0" dirty="0">
                <a:solidFill>
                  <a:prstClr val="black"/>
                </a:solidFill>
                <a:latin typeface="Aptos"/>
              </a:rPr>
              <a:t>T+ chemically bonded to impurities</a:t>
            </a:r>
          </a:p>
          <a:p>
            <a:pPr defTabSz="554492">
              <a:defRPr/>
            </a:pPr>
            <a:r>
              <a:rPr lang="en-US" sz="1092" noProof="0" dirty="0">
                <a:solidFill>
                  <a:prstClr val="black"/>
                </a:solidFill>
                <a:latin typeface="Aptos"/>
              </a:rPr>
              <a:t>HT, DT or T</a:t>
            </a:r>
            <a:r>
              <a:rPr lang="en-US" sz="1092" baseline="-25000" noProof="0" dirty="0">
                <a:solidFill>
                  <a:prstClr val="black"/>
                </a:solidFill>
                <a:latin typeface="Aptos"/>
              </a:rPr>
              <a:t>2</a:t>
            </a:r>
            <a:r>
              <a:rPr lang="en-US" sz="1092" noProof="0" dirty="0">
                <a:solidFill>
                  <a:prstClr val="black"/>
                </a:solidFill>
                <a:latin typeface="Aptos"/>
              </a:rPr>
              <a:t> in defects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7A6F48-85F0-BC81-9C49-084C6178A330}"/>
              </a:ext>
            </a:extLst>
          </p:cNvPr>
          <p:cNvSpPr/>
          <p:nvPr/>
        </p:nvSpPr>
        <p:spPr>
          <a:xfrm>
            <a:off x="865154" y="3741934"/>
            <a:ext cx="1292020" cy="3536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54492">
              <a:defRPr/>
            </a:pPr>
            <a:r>
              <a:rPr lang="en-US" sz="1698" noProof="0" dirty="0">
                <a:solidFill>
                  <a:prstClr val="white"/>
                </a:solidFill>
                <a:latin typeface="Aptos"/>
              </a:rPr>
              <a:t>Solid matrix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822B5F-DD95-AEEC-BEDA-AC5A90E95645}"/>
              </a:ext>
            </a:extLst>
          </p:cNvPr>
          <p:cNvSpPr/>
          <p:nvPr/>
        </p:nvSpPr>
        <p:spPr>
          <a:xfrm>
            <a:off x="533189" y="1506129"/>
            <a:ext cx="10876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54492">
              <a:defRPr/>
            </a:pPr>
            <a:r>
              <a:rPr lang="en-US" sz="2000" noProof="0" dirty="0">
                <a:solidFill>
                  <a:prstClr val="black"/>
                </a:solidFill>
                <a:latin typeface="+mj-lt"/>
                <a:cs typeface="Calibri Light" panose="020F0302020204030204" pitchFamily="34" charset="0"/>
              </a:rPr>
              <a:t>Based on controlled thermal treatment tritium is being released and continuously measured with gas flow detector and/or liquid scintillation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95F37E1-4EED-0562-7CD9-9EC83C837539}"/>
              </a:ext>
            </a:extLst>
          </p:cNvPr>
          <p:cNvSpPr/>
          <p:nvPr/>
        </p:nvSpPr>
        <p:spPr>
          <a:xfrm>
            <a:off x="2683510" y="4475184"/>
            <a:ext cx="1032888" cy="259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>
              <a:defRPr/>
            </a:pPr>
            <a:endParaRPr lang="en-US" sz="1092" noProof="0" dirty="0">
              <a:solidFill>
                <a:prstClr val="white"/>
              </a:solidFill>
              <a:latin typeface="Apto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1199F3-C7D0-55F5-55D2-C5DC091B4A2A}"/>
              </a:ext>
            </a:extLst>
          </p:cNvPr>
          <p:cNvSpPr txBox="1"/>
          <p:nvPr/>
        </p:nvSpPr>
        <p:spPr>
          <a:xfrm>
            <a:off x="5603771" y="2516754"/>
            <a:ext cx="1104148" cy="6149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54492">
              <a:defRPr/>
            </a:pPr>
            <a:r>
              <a:rPr lang="en-US" sz="1698" noProof="0" dirty="0">
                <a:solidFill>
                  <a:prstClr val="black"/>
                </a:solidFill>
                <a:latin typeface="Aptos"/>
              </a:rPr>
              <a:t>HTO,DTO,</a:t>
            </a:r>
          </a:p>
          <a:p>
            <a:pPr defTabSz="554492">
              <a:defRPr/>
            </a:pPr>
            <a:r>
              <a:rPr lang="en-US" sz="1698" noProof="0" dirty="0">
                <a:solidFill>
                  <a:prstClr val="black"/>
                </a:solidFill>
                <a:latin typeface="Aptos"/>
              </a:rPr>
              <a:t> HT, DT, T</a:t>
            </a:r>
            <a:r>
              <a:rPr lang="en-US" sz="1698" baseline="-25000" noProof="0" dirty="0">
                <a:solidFill>
                  <a:prstClr val="black"/>
                </a:solidFill>
                <a:latin typeface="Apto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459563-510E-4222-AB11-CC9610008943}"/>
              </a:ext>
            </a:extLst>
          </p:cNvPr>
          <p:cNvSpPr txBox="1"/>
          <p:nvPr/>
        </p:nvSpPr>
        <p:spPr>
          <a:xfrm>
            <a:off x="2556718" y="3641633"/>
            <a:ext cx="1466279" cy="76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54492">
              <a:defRPr/>
            </a:pPr>
            <a:r>
              <a:rPr lang="en-US" sz="1455" noProof="0" dirty="0">
                <a:solidFill>
                  <a:prstClr val="black"/>
                </a:solidFill>
                <a:latin typeface="Aptos"/>
                <a:cs typeface="Calibri Light" panose="020F0302020204030204" pitchFamily="34" charset="0"/>
              </a:rPr>
              <a:t>Heating rate up to 20 K·min</a:t>
            </a:r>
            <a:r>
              <a:rPr lang="en-US" sz="1455" baseline="30000" noProof="0" dirty="0">
                <a:solidFill>
                  <a:prstClr val="black"/>
                </a:solidFill>
                <a:latin typeface="Aptos"/>
                <a:cs typeface="Calibri Light" panose="020F0302020204030204" pitchFamily="34" charset="0"/>
              </a:rPr>
              <a:t>-1</a:t>
            </a:r>
          </a:p>
          <a:p>
            <a:pPr defTabSz="554492">
              <a:defRPr/>
            </a:pPr>
            <a:r>
              <a:rPr lang="en-US" sz="1455" noProof="0" dirty="0" err="1">
                <a:solidFill>
                  <a:prstClr val="black"/>
                </a:solidFill>
                <a:latin typeface="Aptos"/>
                <a:cs typeface="Calibri Light" panose="020F0302020204030204" pitchFamily="34" charset="0"/>
              </a:rPr>
              <a:t>T</a:t>
            </a:r>
            <a:r>
              <a:rPr lang="en-US" sz="1455" baseline="-25000" noProof="0" dirty="0" err="1">
                <a:solidFill>
                  <a:prstClr val="black"/>
                </a:solidFill>
                <a:latin typeface="Aptos"/>
                <a:cs typeface="Calibri Light" panose="020F0302020204030204" pitchFamily="34" charset="0"/>
              </a:rPr>
              <a:t>max</a:t>
            </a:r>
            <a:r>
              <a:rPr lang="en-US" sz="1455" baseline="-25000" noProof="0" dirty="0">
                <a:solidFill>
                  <a:prstClr val="black"/>
                </a:solidFill>
                <a:latin typeface="Aptos"/>
                <a:cs typeface="Calibri Light" panose="020F0302020204030204" pitchFamily="34" charset="0"/>
              </a:rPr>
              <a:t> </a:t>
            </a:r>
            <a:r>
              <a:rPr lang="en-US" sz="1455" noProof="0" dirty="0">
                <a:solidFill>
                  <a:prstClr val="black"/>
                </a:solidFill>
                <a:latin typeface="Aptos"/>
                <a:cs typeface="Calibri Light" panose="020F0302020204030204" pitchFamily="34" charset="0"/>
              </a:rPr>
              <a:t>~1300K</a:t>
            </a:r>
            <a:endParaRPr lang="en-US" sz="1455" baseline="-25000" noProof="0" dirty="0">
              <a:solidFill>
                <a:prstClr val="black"/>
              </a:solidFill>
              <a:latin typeface="Aptos"/>
              <a:cs typeface="Calibri Light" panose="020F03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7258FC-FCB6-4975-B2E0-BF188DBA6325}"/>
              </a:ext>
            </a:extLst>
          </p:cNvPr>
          <p:cNvSpPr txBox="1"/>
          <p:nvPr/>
        </p:nvSpPr>
        <p:spPr>
          <a:xfrm>
            <a:off x="6022651" y="3563524"/>
            <a:ext cx="1211165" cy="39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54492">
              <a:defRPr/>
            </a:pPr>
            <a:r>
              <a:rPr lang="en-US" sz="1940" noProof="0" dirty="0">
                <a:solidFill>
                  <a:prstClr val="black"/>
                </a:solidFill>
                <a:latin typeface="Aptos"/>
                <a:cs typeface="Calibri Light" panose="020F0302020204030204" pitchFamily="34" charset="0"/>
              </a:rPr>
              <a:t>Purge gas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021E63-3D76-CD0B-3AC0-26C42936F0C7}"/>
              </a:ext>
            </a:extLst>
          </p:cNvPr>
          <p:cNvSpPr txBox="1"/>
          <p:nvPr/>
        </p:nvSpPr>
        <p:spPr>
          <a:xfrm>
            <a:off x="7074613" y="2356932"/>
            <a:ext cx="4177047" cy="1137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54492">
              <a:defRPr/>
            </a:pPr>
            <a:r>
              <a:rPr lang="en-US" sz="1698" noProof="0" dirty="0">
                <a:solidFill>
                  <a:prstClr val="black"/>
                </a:solidFill>
                <a:latin typeface="+mj-lt"/>
                <a:cs typeface="Calibri Light" panose="020F0302020204030204" pitchFamily="34" charset="0"/>
              </a:rPr>
              <a:t>Tritium measurement in gaseous phase (proportional gas flow detector)</a:t>
            </a:r>
          </a:p>
          <a:p>
            <a:pPr defTabSz="554492">
              <a:defRPr/>
            </a:pPr>
            <a:r>
              <a:rPr lang="en-US" sz="1698" noProof="0" dirty="0">
                <a:solidFill>
                  <a:prstClr val="black"/>
                </a:solidFill>
                <a:latin typeface="+mj-lt"/>
                <a:cs typeface="Calibri Light" panose="020F0302020204030204" pitchFamily="34" charset="0"/>
              </a:rPr>
              <a:t>HTO can be collected in water and measured by liquid scintillation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BEACC15-A09D-4165-C8DC-E36692AE853A}"/>
              </a:ext>
            </a:extLst>
          </p:cNvPr>
          <p:cNvCxnSpPr>
            <a:cxnSpLocks/>
          </p:cNvCxnSpPr>
          <p:nvPr/>
        </p:nvCxnSpPr>
        <p:spPr>
          <a:xfrm flipV="1">
            <a:off x="5778671" y="2907504"/>
            <a:ext cx="1056647" cy="696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9127E7C-39D9-924B-DA05-45DCD07835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9844604"/>
              </p:ext>
            </p:extLst>
          </p:nvPr>
        </p:nvGraphicFramePr>
        <p:xfrm>
          <a:off x="7251184" y="3956870"/>
          <a:ext cx="4597131" cy="2634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ED7231A2-56C1-98A7-34E1-0CA0348A215A}"/>
              </a:ext>
            </a:extLst>
          </p:cNvPr>
          <p:cNvSpPr/>
          <p:nvPr/>
        </p:nvSpPr>
        <p:spPr>
          <a:xfrm>
            <a:off x="4023467" y="3603817"/>
            <a:ext cx="1755204" cy="1708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>
              <a:defRPr/>
            </a:pPr>
            <a:endParaRPr lang="en-US" sz="1092" noProof="0" dirty="0">
              <a:solidFill>
                <a:prstClr val="white"/>
              </a:solidFill>
              <a:latin typeface="Apto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0B31EE-D0A1-C28C-D5BE-A361D870B1D1}"/>
              </a:ext>
            </a:extLst>
          </p:cNvPr>
          <p:cNvSpPr/>
          <p:nvPr/>
        </p:nvSpPr>
        <p:spPr>
          <a:xfrm>
            <a:off x="4200839" y="3790449"/>
            <a:ext cx="1292020" cy="3536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54492">
              <a:defRPr/>
            </a:pPr>
            <a:r>
              <a:rPr lang="en-US" sz="1698" noProof="0" dirty="0">
                <a:solidFill>
                  <a:prstClr val="white"/>
                </a:solidFill>
                <a:latin typeface="Aptos"/>
              </a:rPr>
              <a:t>Solid matrix</a:t>
            </a:r>
          </a:p>
        </p:txBody>
      </p:sp>
    </p:spTree>
    <p:extLst>
      <p:ext uri="{BB962C8B-B14F-4D97-AF65-F5344CB8AC3E}">
        <p14:creationId xmlns:p14="http://schemas.microsoft.com/office/powerpoint/2010/main" val="1252092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1739</Words>
  <Application>Microsoft Office PowerPoint</Application>
  <PresentationFormat>Widescreen</PresentationFormat>
  <Paragraphs>285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Aptos</vt:lpstr>
      <vt:lpstr>Arial</vt:lpstr>
      <vt:lpstr>Calibri</vt:lpstr>
      <vt:lpstr>Cambria Math</vt:lpstr>
      <vt:lpstr>Times New Roman</vt:lpstr>
      <vt:lpstr>Wingdings</vt:lpstr>
      <vt:lpstr>Office</vt:lpstr>
      <vt:lpstr>Office Theme</vt:lpstr>
      <vt:lpstr>ISSP-UL: Analysis of JET plasma facing components with TPD, FC and dissolution method</vt:lpstr>
      <vt:lpstr>Tritium infrastructure</vt:lpstr>
      <vt:lpstr>Tritium measuement concepts in solid samples</vt:lpstr>
      <vt:lpstr>Methods used for JET samples at UoL</vt:lpstr>
      <vt:lpstr>Dissolution method</vt:lpstr>
      <vt:lpstr>Electrochemical dissolution method</vt:lpstr>
      <vt:lpstr>Example of tungsten</vt:lpstr>
      <vt:lpstr>Mixed materials -  beryllium coated inconel</vt:lpstr>
      <vt:lpstr> Temperature Programmed Desorption (TPD)</vt:lpstr>
      <vt:lpstr>Comparison</vt:lpstr>
      <vt:lpstr>Example for application of different methods for similar samples -  beryllium</vt:lpstr>
      <vt:lpstr>Comparison of methods</vt:lpstr>
      <vt:lpstr>Assessment of detritiation efficiency -  baking experiment</vt:lpstr>
      <vt:lpstr>Detritiation results</vt:lpstr>
      <vt:lpstr>Additional studies implemented – ITER TBM assembly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Tritium retention in plasma-facing components</dc:title>
  <dc:creator>Elīna Pajuste</dc:creator>
  <cp:lastModifiedBy>Matīss Sondars</cp:lastModifiedBy>
  <cp:revision>85</cp:revision>
  <dcterms:created xsi:type="dcterms:W3CDTF">2023-02-06T19:53:38Z</dcterms:created>
  <dcterms:modified xsi:type="dcterms:W3CDTF">2026-05-29T08:25:59Z</dcterms:modified>
</cp:coreProperties>
</file>