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Marin" userId="97915ad0-440b-4f0c-ba9d-5464b7fdfe0b" providerId="ADAL" clId="{72FEC1FA-9060-494A-9E93-EC14AFD0BB70}"/>
    <pc:docChg chg="undo custSel modSld">
      <pc:chgData name="Michele Marin" userId="97915ad0-440b-4f0c-ba9d-5464b7fdfe0b" providerId="ADAL" clId="{72FEC1FA-9060-494A-9E93-EC14AFD0BB70}" dt="2026-06-15T10:51:34.437" v="773" actId="27636"/>
      <pc:docMkLst>
        <pc:docMk/>
      </pc:docMkLst>
      <pc:sldChg chg="modSp mod">
        <pc:chgData name="Michele Marin" userId="97915ad0-440b-4f0c-ba9d-5464b7fdfe0b" providerId="ADAL" clId="{72FEC1FA-9060-494A-9E93-EC14AFD0BB70}" dt="2026-06-15T10:51:34.437" v="773" actId="27636"/>
        <pc:sldMkLst>
          <pc:docMk/>
          <pc:sldMk cId="2436776547" sldId="258"/>
        </pc:sldMkLst>
        <pc:spChg chg="mod">
          <ac:chgData name="Michele Marin" userId="97915ad0-440b-4f0c-ba9d-5464b7fdfe0b" providerId="ADAL" clId="{72FEC1FA-9060-494A-9E93-EC14AFD0BB70}" dt="2026-06-15T10:51:34.437" v="773" actId="27636"/>
          <ac:spMkLst>
            <pc:docMk/>
            <pc:sldMk cId="2436776547" sldId="258"/>
            <ac:spMk id="2" creationId="{E29E6BC7-D503-4AA1-93D1-1E4A740E19DA}"/>
          </ac:spMkLst>
        </pc:spChg>
      </pc:sldChg>
      <pc:sldChg chg="modSp mod">
        <pc:chgData name="Michele Marin" userId="97915ad0-440b-4f0c-ba9d-5464b7fdfe0b" providerId="ADAL" clId="{72FEC1FA-9060-494A-9E93-EC14AFD0BB70}" dt="2026-06-15T10:17:49.864" v="611" actId="20577"/>
        <pc:sldMkLst>
          <pc:docMk/>
          <pc:sldMk cId="2693406170" sldId="259"/>
        </pc:sldMkLst>
        <pc:spChg chg="mod">
          <ac:chgData name="Michele Marin" userId="97915ad0-440b-4f0c-ba9d-5464b7fdfe0b" providerId="ADAL" clId="{72FEC1FA-9060-494A-9E93-EC14AFD0BB70}" dt="2026-06-15T10:17:49.864" v="611" actId="20577"/>
          <ac:spMkLst>
            <pc:docMk/>
            <pc:sldMk cId="2693406170" sldId="259"/>
            <ac:spMk id="2" creationId="{04B954F0-8BBB-4B11-B7DF-25008ECBE0DF}"/>
          </ac:spMkLst>
        </pc:spChg>
      </pc:sldChg>
      <pc:sldChg chg="modSp mod">
        <pc:chgData name="Michele Marin" userId="97915ad0-440b-4f0c-ba9d-5464b7fdfe0b" providerId="ADAL" clId="{72FEC1FA-9060-494A-9E93-EC14AFD0BB70}" dt="2026-06-14T23:15:02.072" v="402" actId="113"/>
        <pc:sldMkLst>
          <pc:docMk/>
          <pc:sldMk cId="1039140794" sldId="260"/>
        </pc:sldMkLst>
        <pc:spChg chg="mod">
          <ac:chgData name="Michele Marin" userId="97915ad0-440b-4f0c-ba9d-5464b7fdfe0b" providerId="ADAL" clId="{72FEC1FA-9060-494A-9E93-EC14AFD0BB70}" dt="2026-06-14T23:15:02.072" v="402" actId="113"/>
          <ac:spMkLst>
            <pc:docMk/>
            <pc:sldMk cId="1039140794" sldId="260"/>
            <ac:spMk id="2" creationId="{D342BD66-B9C6-438D-8542-B6E4D4C05E38}"/>
          </ac:spMkLst>
        </pc:spChg>
        <pc:spChg chg="mod">
          <ac:chgData name="Michele Marin" userId="97915ad0-440b-4f0c-ba9d-5464b7fdfe0b" providerId="ADAL" clId="{72FEC1FA-9060-494A-9E93-EC14AFD0BB70}" dt="2026-06-14T22:46:18.989" v="6" actId="20577"/>
          <ac:spMkLst>
            <pc:docMk/>
            <pc:sldMk cId="1039140794" sldId="260"/>
            <ac:spMk id="3" creationId="{CA62FF1E-F4C4-411F-B2A5-1FBE3BC1AC1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5" y="0"/>
            <a:ext cx="10416116" cy="65976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7" y="107045"/>
            <a:ext cx="1567068" cy="678207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8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6" y="6007131"/>
            <a:ext cx="941741" cy="5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01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2084917"/>
            <a:ext cx="4193117" cy="477308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F78727-8AC0-4582-9FDD-A4AF7FF674D0}" type="slidenum">
              <a:rPr lang="en-CH" smtClean="0"/>
              <a:t>‹#›</a:t>
            </a:fld>
            <a:endParaRPr lang="en-CH"/>
          </a:p>
        </p:txBody>
      </p:sp>
      <p:sp>
        <p:nvSpPr>
          <p:cNvPr id="12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F5C2720A-E42C-47DD-9F21-4F7255D3269B}" type="datetimeFigureOut">
              <a:rPr lang="en-CH" smtClean="0"/>
              <a:t>14/06/2026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6088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0" y="2084917"/>
            <a:ext cx="4895288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029" y="2084917"/>
            <a:ext cx="4895288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8727-8AC0-4582-9FDD-A4AF7FF674D0}" type="slidenum">
              <a:rPr lang="en-CH" smtClean="0"/>
              <a:t>‹#›</a:t>
            </a:fld>
            <a:endParaRPr lang="en-CH"/>
          </a:p>
        </p:txBody>
      </p:sp>
      <p:sp>
        <p:nvSpPr>
          <p:cNvPr id="12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F5C2720A-E42C-47DD-9F21-4F7255D3269B}" type="datetimeFigureOut">
              <a:rPr lang="en-CH" smtClean="0"/>
              <a:t>14/06/2026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13859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8727-8AC0-4582-9FDD-A4AF7FF674D0}" type="slidenum">
              <a:rPr lang="en-CH" smtClean="0"/>
              <a:t>‹#›</a:t>
            </a:fld>
            <a:endParaRPr lang="en-CH"/>
          </a:p>
        </p:txBody>
      </p:sp>
      <p:sp>
        <p:nvSpPr>
          <p:cNvPr id="10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F5C2720A-E42C-47DD-9F21-4F7255D3269B}" type="datetimeFigureOut">
              <a:rPr lang="en-CH" smtClean="0"/>
              <a:t>14/06/2026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2432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9855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752" y="3429001"/>
            <a:ext cx="3651249" cy="2815167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F78727-8AC0-4582-9FDD-A4AF7FF674D0}" type="slidenum">
              <a:rPr lang="en-CH" smtClean="0"/>
              <a:t>‹#›</a:t>
            </a:fld>
            <a:endParaRPr lang="en-CH"/>
          </a:p>
        </p:txBody>
      </p:sp>
      <p:sp>
        <p:nvSpPr>
          <p:cNvPr id="8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F5C2720A-E42C-47DD-9F21-4F7255D3269B}" type="datetimeFigureOut">
              <a:rPr lang="en-CH" smtClean="0"/>
              <a:t>14/06/2026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51879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30181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F78727-8AC0-4582-9FDD-A4AF7FF674D0}" type="slidenum">
              <a:rPr lang="en-CH" smtClean="0"/>
              <a:t>‹#›</a:t>
            </a:fld>
            <a:endParaRPr lang="en-CH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F5C2720A-E42C-47DD-9F21-4F7255D3269B}" type="datetimeFigureOut">
              <a:rPr lang="en-CH" smtClean="0"/>
              <a:t>14/06/2026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97402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4152899"/>
            <a:ext cx="10985500" cy="27051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1206500" y="2084918"/>
            <a:ext cx="10195984" cy="1915583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F78727-8AC0-4582-9FDD-A4AF7FF674D0}" type="slidenum">
              <a:rPr lang="en-CH" smtClean="0"/>
              <a:t>‹#›</a:t>
            </a:fld>
            <a:endParaRPr lang="en-CH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F5C2720A-E42C-47DD-9F21-4F7255D3269B}" type="datetimeFigureOut">
              <a:rPr lang="en-CH" smtClean="0"/>
              <a:t>14/06/2026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21305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8727-8AC0-4582-9FDD-A4AF7FF674D0}" type="slidenum">
              <a:rPr lang="en-CH" smtClean="0"/>
              <a:t>‹#›</a:t>
            </a:fld>
            <a:endParaRPr lang="en-CH"/>
          </a:p>
        </p:txBody>
      </p:sp>
      <p:sp>
        <p:nvSpPr>
          <p:cNvPr id="8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F5C2720A-E42C-47DD-9F21-4F7255D3269B}" type="datetimeFigureOut">
              <a:rPr lang="en-CH" smtClean="0"/>
              <a:t>14/06/2026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3053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5" y="613251"/>
            <a:ext cx="10416116" cy="624474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7" y="107045"/>
            <a:ext cx="1567068" cy="678207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8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6" y="6007131"/>
            <a:ext cx="941741" cy="5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48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H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F78727-8AC0-4582-9FDD-A4AF7FF674D0}" type="slidenum">
              <a:rPr lang="en-CH" smtClean="0"/>
              <a:t>‹#›</a:t>
            </a:fld>
            <a:endParaRPr lang="en-CH"/>
          </a:p>
        </p:txBody>
      </p:sp>
      <p:sp>
        <p:nvSpPr>
          <p:cNvPr id="10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F5C2720A-E42C-47DD-9F21-4F7255D3269B}" type="datetimeFigureOut">
              <a:rPr lang="en-CH" smtClean="0"/>
              <a:t>14/06/2026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7549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H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F78727-8AC0-4582-9FDD-A4AF7FF674D0}" type="slidenum">
              <a:rPr lang="en-CH" smtClean="0"/>
              <a:t>‹#›</a:t>
            </a:fld>
            <a:endParaRPr lang="en-CH"/>
          </a:p>
        </p:txBody>
      </p:sp>
      <p:sp>
        <p:nvSpPr>
          <p:cNvPr id="10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F5C2720A-E42C-47DD-9F21-4F7255D3269B}" type="datetimeFigureOut">
              <a:rPr lang="en-CH" smtClean="0"/>
              <a:t>14/06/2026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8558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H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F78727-8AC0-4582-9FDD-A4AF7FF674D0}" type="slidenum">
              <a:rPr lang="en-CH" smtClean="0"/>
              <a:t>‹#›</a:t>
            </a:fld>
            <a:endParaRPr lang="en-CH"/>
          </a:p>
        </p:txBody>
      </p:sp>
      <p:sp>
        <p:nvSpPr>
          <p:cNvPr id="12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fld id="{F5C2720A-E42C-47DD-9F21-4F7255D3269B}" type="datetimeFigureOut">
              <a:rPr lang="en-CH" smtClean="0"/>
              <a:t>14/06/2026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0320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8727-8AC0-4582-9FDD-A4AF7FF674D0}" type="slidenum">
              <a:rPr lang="en-CH" smtClean="0"/>
              <a:t>‹#›</a:t>
            </a:fld>
            <a:endParaRPr lang="en-CH"/>
          </a:p>
        </p:txBody>
      </p:sp>
      <p:sp>
        <p:nvSpPr>
          <p:cNvPr id="7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F5C2720A-E42C-47DD-9F21-4F7255D3269B}" type="datetimeFigureOut">
              <a:rPr lang="en-CH" smtClean="0"/>
              <a:t>14/06/2026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5894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1" y="2084917"/>
            <a:ext cx="6108700" cy="4515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419311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F78727-8AC0-4582-9FDD-A4AF7FF674D0}" type="slidenum">
              <a:rPr lang="en-CH" smtClean="0"/>
              <a:t>‹#›</a:t>
            </a:fld>
            <a:endParaRPr lang="en-CH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F5C2720A-E42C-47DD-9F21-4F7255D3269B}" type="datetimeFigureOut">
              <a:rPr lang="en-CH" smtClean="0"/>
              <a:t>14/06/2026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1378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F78727-8AC0-4582-9FDD-A4AF7FF674D0}" type="slidenum">
              <a:rPr lang="en-CH" smtClean="0"/>
              <a:t>‹#›</a:t>
            </a:fld>
            <a:endParaRPr lang="en-CH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2" y="174710"/>
            <a:ext cx="4192693" cy="14303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F5C2720A-E42C-47DD-9F21-4F7255D3269B}" type="datetimeFigureOut">
              <a:rPr lang="en-CH" smtClean="0"/>
              <a:t>14/06/2026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4670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F78727-8AC0-4582-9FDD-A4AF7FF674D0}" type="slidenum">
              <a:rPr lang="en-CH" smtClean="0"/>
              <a:t>‹#›</a:t>
            </a:fld>
            <a:endParaRPr lang="en-CH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193" y="174710"/>
            <a:ext cx="4192693" cy="14303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F5C2720A-E42C-47DD-9F21-4F7255D3269B}" type="datetimeFigureOut">
              <a:rPr lang="en-CH" smtClean="0"/>
              <a:t>14/06/2026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2261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6501" y="174710"/>
            <a:ext cx="4889500" cy="1430337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501" y="2084917"/>
            <a:ext cx="10301817" cy="4515696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487985" y="2498752"/>
            <a:ext cx="4724347" cy="683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933" b="1">
                <a:solidFill>
                  <a:schemeClr val="tx1"/>
                </a:solidFill>
                <a:latin typeface="+mj-lt"/>
              </a:defRPr>
            </a:lvl1pPr>
          </a:lstStyle>
          <a:p>
            <a:fld id="{E9F78727-8AC0-4582-9FDD-A4AF7FF674D0}" type="slidenum">
              <a:rPr lang="en-CH" smtClean="0"/>
              <a:t>‹#›</a:t>
            </a:fld>
            <a:endParaRPr lang="en-CH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3697" y="176445"/>
            <a:ext cx="871936" cy="37736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8" y="6180285"/>
            <a:ext cx="670327" cy="420329"/>
          </a:xfrm>
          <a:prstGeom prst="rect">
            <a:avLst/>
          </a:prstGeom>
        </p:spPr>
      </p:pic>
      <p:sp>
        <p:nvSpPr>
          <p:cNvPr id="12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4122" y="6602605"/>
            <a:ext cx="6464196" cy="206660"/>
          </a:xfrm>
          <a:prstGeom prst="rect">
            <a:avLst/>
          </a:prstGeom>
        </p:spPr>
        <p:txBody>
          <a:bodyPr/>
          <a:lstStyle>
            <a:lvl1pPr algn="r">
              <a:defRPr sz="1200" i="1"/>
            </a:lvl1pPr>
          </a:lstStyle>
          <a:p>
            <a:fld id="{F5C2720A-E42C-47DD-9F21-4F7255D3269B}" type="datetimeFigureOut">
              <a:rPr lang="en-CH" smtClean="0"/>
              <a:t>14/06/2026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7243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b="1" i="0" kern="1000" spc="-93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33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90000"/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26">
          <p15:clr>
            <a:srgbClr val="F26B43"/>
          </p15:clr>
        </p15:guide>
        <p15:guide id="3" pos="560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23">
          <p15:clr>
            <a:srgbClr val="F26B43"/>
          </p15:clr>
        </p15:guide>
        <p15:guide id="6" orient="horz" pos="3117">
          <p15:clr>
            <a:srgbClr val="F26B43"/>
          </p15:clr>
        </p15:guide>
        <p15:guide id="7" pos="570">
          <p15:clr>
            <a:srgbClr val="F26B43"/>
          </p15:clr>
        </p15:guide>
        <p15:guide id="8" pos="1155">
          <p15:clr>
            <a:srgbClr val="F26B43"/>
          </p15:clr>
        </p15:guide>
        <p15:guide id="9" pos="1728">
          <p15:clr>
            <a:srgbClr val="F26B43"/>
          </p15:clr>
        </p15:guide>
        <p15:guide id="10" pos="2304">
          <p15:clr>
            <a:srgbClr val="F26B43"/>
          </p15:clr>
        </p15:guide>
        <p15:guide id="11" pos="3456">
          <p15:clr>
            <a:srgbClr val="F26B43"/>
          </p15:clr>
        </p15:guide>
        <p15:guide id="12" pos="4035">
          <p15:clr>
            <a:srgbClr val="F26B43"/>
          </p15:clr>
        </p15:guide>
        <p15:guide id="13" pos="4608">
          <p15:clr>
            <a:srgbClr val="F26B43"/>
          </p15:clr>
        </p15:guide>
        <p15:guide id="14" pos="5180">
          <p15:clr>
            <a:srgbClr val="F26B43"/>
          </p15:clr>
        </p15:guide>
        <p15:guide id="15" orient="horz" pos="490">
          <p15:clr>
            <a:srgbClr val="F26B43"/>
          </p15:clr>
        </p15:guide>
        <p15:guide id="16" orient="horz" pos="985">
          <p15:clr>
            <a:srgbClr val="F26B43"/>
          </p15:clr>
        </p15:guide>
        <p15:guide id="17" orient="horz" pos="1475">
          <p15:clr>
            <a:srgbClr val="F26B43"/>
          </p15:clr>
        </p15:guide>
        <p15:guide id="18" orient="horz" pos="1962">
          <p15:clr>
            <a:srgbClr val="F26B43"/>
          </p15:clr>
        </p15:guide>
        <p15:guide id="19" orient="horz" pos="2458">
          <p15:clr>
            <a:srgbClr val="F26B43"/>
          </p15:clr>
        </p15:guide>
        <p15:guide id="20" orient="horz" pos="2950">
          <p15:clr>
            <a:srgbClr val="F26B43"/>
          </p15:clr>
        </p15:guide>
        <p15:guide id="21" pos="5437">
          <p15:clr>
            <a:srgbClr val="F26B43"/>
          </p15:clr>
        </p15:guide>
        <p15:guide id="22" orient="horz">
          <p15:clr>
            <a:srgbClr val="F26B43"/>
          </p15:clr>
        </p15:guide>
        <p15:guide id="23" pos="5760">
          <p15:clr>
            <a:srgbClr val="F26B43"/>
          </p15:clr>
        </p15:guide>
        <p15:guide id="24" orient="horz" pos="3240">
          <p15:clr>
            <a:srgbClr val="F26B43"/>
          </p15:clr>
        </p15:guide>
        <p15:guide id="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pflch-my.sharepoint.com/my?id=%2Fpersonal%2Fmichele%5Fmarin%5Fepfl%5Fch%2FDocuments%2FTSVV%2DH%20in%20person%20meeting&amp;viewid=7c015a48%2D0f57%2D4887%2Dbdf8%2D44ab43beb032" TargetMode="External"/><Relationship Id="rId2" Type="http://schemas.openxmlformats.org/officeDocument/2006/relationships/hyperlink" Target="https://indico.euro-fusion.org/event/4083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hat.whatsapp.com/G7YCgTbQJT0JeOf0s5pyco" TargetMode="External"/><Relationship Id="rId5" Type="http://schemas.openxmlformats.org/officeDocument/2006/relationships/hyperlink" Target="https://teams.microsoft.com/meet/320521272511337?p=MoKVViSG4UCtsCgWk4" TargetMode="External"/><Relationship Id="rId4" Type="http://schemas.openxmlformats.org/officeDocument/2006/relationships/hyperlink" Target="https://docs.google.com/document/d/1d41poV_DJ59_4MFcbd-qZEwSe1MxC2k_FnU5bl36Lrw/edit?tab=t.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BE90467-363C-4FCC-B169-79F6B14DDD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r="6945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7D7E7D6-E32B-453B-93DA-0806B6AD64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H" dirty="0"/>
              <a:t>TSVV-H In person meeting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D69119A-E7FF-4D1A-BF9B-F4BE5E9AAA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H" dirty="0" err="1"/>
              <a:t>Culham</a:t>
            </a:r>
            <a:endParaRPr lang="en-CH" dirty="0"/>
          </a:p>
          <a:p>
            <a:r>
              <a:rPr lang="en-CH" dirty="0"/>
              <a:t>15-19/06/2026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DDD7E-C27B-4B15-8ED3-29A8EBFCB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H" dirty="0"/>
              <a:t>M. Marin</a:t>
            </a:r>
          </a:p>
        </p:txBody>
      </p:sp>
    </p:spTree>
    <p:extLst>
      <p:ext uri="{BB962C8B-B14F-4D97-AF65-F5344CB8AC3E}">
        <p14:creationId xmlns:p14="http://schemas.microsoft.com/office/powerpoint/2010/main" val="212646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9E6BC7-D503-4AA1-93D1-1E4A740E1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1" y="1038688"/>
            <a:ext cx="10301817" cy="5561926"/>
          </a:xfrm>
        </p:spPr>
        <p:txBody>
          <a:bodyPr>
            <a:normAutofit fontScale="85000" lnSpcReduction="20000"/>
          </a:bodyPr>
          <a:lstStyle/>
          <a:p>
            <a:r>
              <a:rPr lang="en-CH" dirty="0"/>
              <a:t>Welcome everyone!</a:t>
            </a:r>
          </a:p>
          <a:p>
            <a:endParaRPr lang="en-CH" dirty="0"/>
          </a:p>
          <a:p>
            <a:r>
              <a:rPr lang="en-CH" dirty="0"/>
              <a:t>The most up to date agenda is on indico at </a:t>
            </a:r>
            <a:r>
              <a:rPr lang="en-US" dirty="0">
                <a:hlinkClick r:id="rId2"/>
              </a:rPr>
              <a:t>https://indico.euro-fusion.org/event/4083/</a:t>
            </a:r>
            <a:endParaRPr lang="en-CH" dirty="0"/>
          </a:p>
          <a:p>
            <a:endParaRPr lang="en-CH" dirty="0"/>
          </a:p>
          <a:p>
            <a:r>
              <a:rPr lang="en-CH" dirty="0"/>
              <a:t>Presentations should be put in </a:t>
            </a:r>
            <a:r>
              <a:rPr lang="en-US" dirty="0">
                <a:hlinkClick r:id="rId3"/>
              </a:rPr>
              <a:t>TSVV-H presentations</a:t>
            </a:r>
            <a:r>
              <a:rPr lang="en-CH" dirty="0"/>
              <a:t>, possibly one day before the day of the presentation</a:t>
            </a:r>
          </a:p>
          <a:p>
            <a:r>
              <a:rPr lang="en-CH" dirty="0"/>
              <a:t>More info about the meeting can be found in the </a:t>
            </a:r>
            <a:r>
              <a:rPr lang="en-US" dirty="0">
                <a:hlinkClick r:id="rId4"/>
              </a:rPr>
              <a:t>google document</a:t>
            </a:r>
            <a:endParaRPr lang="en-CH" dirty="0"/>
          </a:p>
          <a:p>
            <a:endParaRPr lang="en-CH" dirty="0"/>
          </a:p>
          <a:p>
            <a:r>
              <a:rPr lang="en-CH" dirty="0"/>
              <a:t>Teams link for remote participation is at </a:t>
            </a:r>
            <a:r>
              <a:rPr lang="en-US" dirty="0" err="1">
                <a:hlinkClick r:id="rId5"/>
              </a:rPr>
              <a:t>microsoft</a:t>
            </a:r>
            <a:r>
              <a:rPr lang="en-US" dirty="0">
                <a:hlinkClick r:id="rId5"/>
              </a:rPr>
              <a:t> teams</a:t>
            </a:r>
            <a:endParaRPr lang="en-CH" dirty="0"/>
          </a:p>
          <a:p>
            <a:r>
              <a:rPr lang="en-CH" dirty="0"/>
              <a:t>A </a:t>
            </a:r>
            <a:r>
              <a:rPr lang="en-CH" dirty="0" err="1"/>
              <a:t>Whatsapp</a:t>
            </a:r>
            <a:r>
              <a:rPr lang="en-CH" dirty="0"/>
              <a:t> group has been created at </a:t>
            </a:r>
            <a:r>
              <a:rPr lang="en-US" dirty="0">
                <a:hlinkClick r:id="rId6"/>
              </a:rPr>
              <a:t>TSVV-H </a:t>
            </a:r>
            <a:r>
              <a:rPr lang="en-US" dirty="0" err="1">
                <a:hlinkClick r:id="rId6"/>
              </a:rPr>
              <a:t>whatsapp</a:t>
            </a:r>
            <a:r>
              <a:rPr lang="en-CH" dirty="0"/>
              <a:t> for coordination</a:t>
            </a:r>
          </a:p>
          <a:p>
            <a:r>
              <a:rPr lang="en-CH" dirty="0"/>
              <a:t>A </a:t>
            </a:r>
            <a:r>
              <a:rPr lang="en-CH" dirty="0" err="1"/>
              <a:t>mattermost</a:t>
            </a:r>
            <a:r>
              <a:rPr lang="en-CH" dirty="0"/>
              <a:t> channel is available for those with access</a:t>
            </a:r>
          </a:p>
          <a:p>
            <a:endParaRPr lang="en-CH" dirty="0"/>
          </a:p>
          <a:p>
            <a:r>
              <a:rPr lang="en-CH" dirty="0"/>
              <a:t>The dinner will be on Tuesday. If you did not sign up and want to come, let me know as soon as possible</a:t>
            </a:r>
          </a:p>
          <a:p>
            <a:endParaRPr lang="en-CH" dirty="0"/>
          </a:p>
          <a:p>
            <a:r>
              <a:rPr lang="en-CH" dirty="0"/>
              <a:t>Group photo will be on Tuesday afternoon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A8ACD6-1F82-4544-82FC-E3E81636C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74710"/>
            <a:ext cx="7360450" cy="1430337"/>
          </a:xfrm>
        </p:spPr>
        <p:txBody>
          <a:bodyPr/>
          <a:lstStyle/>
          <a:p>
            <a:r>
              <a:rPr lang="en-CH" dirty="0"/>
              <a:t>Introduction and logistics</a:t>
            </a:r>
          </a:p>
        </p:txBody>
      </p:sp>
    </p:spTree>
    <p:extLst>
      <p:ext uri="{BB962C8B-B14F-4D97-AF65-F5344CB8AC3E}">
        <p14:creationId xmlns:p14="http://schemas.microsoft.com/office/powerpoint/2010/main" val="2436776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B954F0-8BBB-4B11-B7DF-25008ECB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34" y="1682331"/>
            <a:ext cx="3729483" cy="4515696"/>
          </a:xfrm>
        </p:spPr>
        <p:txBody>
          <a:bodyPr>
            <a:normAutofit lnSpcReduction="10000"/>
          </a:bodyPr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CH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room will change depending on the day: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H" sz="1800" dirty="0">
              <a:solidFill>
                <a:srgbClr val="000000"/>
              </a:solidFill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H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H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Monday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15</a:t>
            </a:r>
            <a:r>
              <a:rPr lang="en-US" sz="18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HOW K1</a:t>
            </a:r>
            <a:endParaRPr lang="en-CH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H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Tuesday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16</a:t>
            </a:r>
            <a:r>
              <a:rPr lang="en-US" sz="18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HOW K1</a:t>
            </a:r>
            <a:endParaRPr lang="en-CH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H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Wednesday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17</a:t>
            </a:r>
            <a:r>
              <a:rPr lang="en-US" sz="18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Culham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C7</a:t>
            </a:r>
            <a:endParaRPr lang="en-CH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H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Thursday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</a:t>
            </a:r>
            <a:r>
              <a:rPr lang="en-US" sz="18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Harwell C7</a:t>
            </a:r>
            <a:endParaRPr lang="en-CH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H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Friday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</a:t>
            </a:r>
            <a:r>
              <a:rPr lang="en-US" sz="18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Abingdon C7</a:t>
            </a:r>
            <a:endParaRPr lang="en-CH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H" sz="1800" dirty="0">
              <a:solidFill>
                <a:srgbClr val="000000"/>
              </a:solidFill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CH" sz="1800" dirty="0" err="1">
                <a:solidFill>
                  <a:srgbClr val="000000"/>
                </a:solidFill>
              </a:rPr>
              <a:t>Wifi</a:t>
            </a:r>
            <a:r>
              <a:rPr lang="en-CH" sz="1800" dirty="0">
                <a:solidFill>
                  <a:srgbClr val="000000"/>
                </a:solidFill>
              </a:rPr>
              <a:t>: </a:t>
            </a:r>
            <a:r>
              <a:rPr lang="en-CH" sz="1800" dirty="0" err="1">
                <a:solidFill>
                  <a:srgbClr val="000000"/>
                </a:solidFill>
              </a:rPr>
              <a:t>WORLDNet</a:t>
            </a:r>
            <a:endParaRPr lang="en-CH" sz="1800" dirty="0">
              <a:solidFill>
                <a:srgbClr val="000000"/>
              </a:solidFill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CH" sz="1800" dirty="0">
                <a:solidFill>
                  <a:srgbClr val="000000"/>
                </a:solidFill>
              </a:rPr>
              <a:t>Password: </a:t>
            </a:r>
            <a:r>
              <a:rPr lang="en-CH" sz="1800" dirty="0" err="1">
                <a:solidFill>
                  <a:srgbClr val="000000"/>
                </a:solidFill>
              </a:rPr>
              <a:t>CCFEguest</a:t>
            </a:r>
            <a:endParaRPr lang="en-CH" sz="1800" dirty="0">
              <a:solidFill>
                <a:srgbClr val="000000"/>
              </a:solidFill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H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CH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Separate rooms for smaller discussions can be found upon request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8E805B-DF00-4506-B1FC-3307213F4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Meeting locations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50E388-6AD8-460D-84B4-3D8A35A8F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014" y="1498515"/>
            <a:ext cx="8270986" cy="498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40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42BD66-B9C6-438D-8542-B6E4D4C05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1" y="1233996"/>
            <a:ext cx="10301817" cy="5366617"/>
          </a:xfrm>
        </p:spPr>
        <p:txBody>
          <a:bodyPr/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CH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ain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topics:</a:t>
            </a:r>
            <a:endParaRPr lang="en-US" b="0" dirty="0">
              <a:effectLst/>
            </a:endParaRPr>
          </a:p>
          <a:p>
            <a:pPr lvl="1" fontAlgn="base">
              <a:spcBef>
                <a:spcPts val="1200"/>
              </a:spcBef>
            </a:pPr>
            <a:r>
              <a:rPr lang="en-US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HFPS training and targeted support</a:t>
            </a:r>
          </a:p>
          <a:p>
            <a:pPr lvl="1" fontAlgn="base">
              <a:spcBef>
                <a:spcPts val="0"/>
              </a:spcBef>
            </a:pPr>
            <a:r>
              <a:rPr lang="en-CH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Large scale validation</a:t>
            </a:r>
          </a:p>
          <a:p>
            <a:pPr lvl="1" fontAlgn="base">
              <a:spcBef>
                <a:spcPts val="0"/>
              </a:spcBef>
            </a:pPr>
            <a:r>
              <a:rPr lang="en-US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Benchmark cases</a:t>
            </a:r>
            <a:endParaRPr lang="en-CH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Pedestal modelling</a:t>
            </a:r>
            <a:endParaRPr lang="en-CH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spcBef>
                <a:spcPts val="0"/>
              </a:spcBef>
              <a:spcAft>
                <a:spcPts val="1200"/>
              </a:spcAft>
            </a:pPr>
            <a:r>
              <a:rPr lang="en-CH" dirty="0">
                <a:solidFill>
                  <a:srgbClr val="000000"/>
                </a:solidFill>
              </a:rPr>
              <a:t>Model coupling</a:t>
            </a:r>
            <a:endParaRPr lang="en-US" dirty="0">
              <a:solidFill>
                <a:srgbClr val="000000"/>
              </a:solidFill>
            </a:endParaRPr>
          </a:p>
          <a:p>
            <a:pPr lvl="1" fontAlgn="base">
              <a:spcBef>
                <a:spcPts val="0"/>
              </a:spcBef>
              <a:spcAft>
                <a:spcPts val="1200"/>
              </a:spcAft>
            </a:pPr>
            <a:endParaRPr lang="en-US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CH" dirty="0"/>
              <a:t>Time has been allocated for discussion and work. If you need help with a task, this is the time! If you think you can help with anything, this is the time!</a:t>
            </a:r>
          </a:p>
          <a:p>
            <a:endParaRPr lang="en-CH" dirty="0"/>
          </a:p>
          <a:p>
            <a:r>
              <a:rPr lang="en-CH" dirty="0"/>
              <a:t>We will start with a </a:t>
            </a:r>
            <a:r>
              <a:rPr lang="en-CH" b="1" dirty="0"/>
              <a:t>round table </a:t>
            </a:r>
            <a:r>
              <a:rPr lang="en-CH" dirty="0"/>
              <a:t>so everyone is aware of each other objectives and problems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62FF1E-F4C4-411F-B2A5-1FBE3BC1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0391407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96E007DF-1316-8443-8FA9-26CE4B662F63}" vid="{22C073A0-9DC3-C24F-83C0-C694CCC07F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SPC_Presentation_Template</Template>
  <TotalTime>773</TotalTime>
  <Words>251</Words>
  <Application>Microsoft Office PowerPoint</Application>
  <PresentationFormat>Widescreen</PresentationFormat>
  <Paragraphs>48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Franklin Gothic Demi Cond</vt:lpstr>
      <vt:lpstr>Wingdings</vt:lpstr>
      <vt:lpstr>Thème Office</vt:lpstr>
      <vt:lpstr>TSVV-H In person meeting</vt:lpstr>
      <vt:lpstr>Introduction and logistics</vt:lpstr>
      <vt:lpstr>Meeting locations</vt:lpstr>
      <vt:lpstr>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Marin</dc:creator>
  <cp:lastModifiedBy>Michele Marin</cp:lastModifiedBy>
  <cp:revision>7</cp:revision>
  <dcterms:created xsi:type="dcterms:W3CDTF">2026-06-14T21:58:31Z</dcterms:created>
  <dcterms:modified xsi:type="dcterms:W3CDTF">2026-06-15T10:51:40Z</dcterms:modified>
</cp:coreProperties>
</file>