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0" autoAdjust="0"/>
    <p:restoredTop sz="94660"/>
  </p:normalViewPr>
  <p:slideViewPr>
    <p:cSldViewPr snapToGrid="0">
      <p:cViewPr varScale="1">
        <p:scale>
          <a:sx n="56" d="100"/>
          <a:sy n="56" d="100"/>
        </p:scale>
        <p:origin x="9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75D68-5778-5446-0040-5C7B176C7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DACB41-DD70-7F8D-451B-E713FE03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B1325-00EE-0AE1-50E0-2FDE3B4F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DBD72-0F4F-EA48-A616-BDBB5E19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82956-B8B3-6108-B2A7-91D5D090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7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B2CA2-FD28-7541-CD1D-9EDC3759F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68C37-8F69-83C5-F000-2E243753E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2A244-C4BC-1829-F185-603ABDF58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63B2C-71DB-A680-EB46-4265246F2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2686E-01E3-4A9C-184D-B986871EF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6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10934B-C7EE-A4C7-DE81-E50F455F3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7BEBD0-B420-170B-8BB6-F3FB344FE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86613-5285-B19E-4348-F82D1FCE3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97128-5CDE-98DC-A6B9-8F3F205E5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E66C5-ED62-47B3-80A4-5BF8FB01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4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A494-0657-B812-AF42-024A5AD40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04FBA-E3E1-F3AF-8091-3D2A3DDEC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27F7A-5543-A4CE-37C0-DDA9B0F6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6C963-A282-49D6-7D04-F8C75320C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AF394-4813-087C-4720-6E2734C2C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1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0C31-E215-21D1-3FCE-27B65DDD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545F3-4858-D87A-D5DF-003C952E5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37CD6-0C87-EB1B-D68D-868496244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A6B7-130F-3699-FEBC-FE4DCA62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32BF3-4D88-EC70-29AA-E04CA958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4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6E939-E3B2-624E-24D5-C394FA5B5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CD1F9-2BD1-8374-C85A-B24DEBA5A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50FB52-00B2-5149-4FE0-9DB573B41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7C76D-16D5-2470-F4EA-7ABB251F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0B56E-7532-6ED5-7032-534C60F3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4D804-F7FB-8256-027F-C0C153A8B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6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CFEF4-E090-FE5C-E49D-1AEE97D65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02D9D-0187-EA83-45DA-470C31DB9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094DA-C6F4-D094-4543-0B68E33E7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90F010-410D-0426-978C-6FD477AFA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284849-100C-7DD8-89B5-E3C0BA7B40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7B3CA7-CD5D-854D-A8CC-B60CFC2A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A88ED-8972-F265-A31E-560CE97A8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D4AE66-A381-2F34-B976-7A2A23E27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D70D6-18DB-1512-6211-77F0D2855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49954-DB0D-0946-9AC0-BBFC3FF9D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ADC7B1-172E-0B0F-D248-4393A1C1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5CC6E-D7B6-7639-21E0-BE6FB04D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5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96B4F-0641-9A40-4AF9-8418CB9F2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8610E3-B95C-BF21-F157-02CF46288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D38555-D46C-49D0-E767-AA8894FE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4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A5321-DCAB-CDDD-35A6-9494E9C7C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B213B-07A1-53F7-9E45-347C10129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4358C-EEBE-D592-A51F-03FC23E81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BB3E6-570A-E221-E96B-A3DB3FB2E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2D583-C828-FB71-F38A-9857ECA7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379FD-B001-F3F0-87F0-85C773D2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5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00AF-E072-B83D-D891-AD35DFD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149BF-6EA0-633B-33CE-73604AD3A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16F51-43AF-ABCE-26E4-CD9A687BC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AD3A0F-1A21-A0E1-2226-193B1C5C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B9523-7670-EA3D-FD45-8AE755884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475BD-F801-4938-FACA-B4A022B6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14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A73BFD-0770-3C0F-EA1C-36ADE8818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A0A24-9D55-AD3F-4017-B7977856B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29600-BC8A-2076-6FD7-1F3CE9C6A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C4A784-660D-4F52-9CA5-5BE27F72A29E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9F634-2DF5-369E-1466-3884F37FC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129E0-0C38-FB22-73C7-8AF40A5E5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A6339E-AA23-4C9E-B651-9CD00FEC6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6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252AB-5D92-C138-36AB-F9BD58672B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Benchmark activity status</a:t>
            </a:r>
            <a:br>
              <a:rPr lang="en-US" dirty="0"/>
            </a:br>
            <a:r>
              <a:rPr lang="en-US" dirty="0"/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228357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45141-DEE8-F43B-5434-60493DBF5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541E8-1F76-A85C-9482-7F80D7C46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Devices involved: JET AUG</a:t>
            </a:r>
          </a:p>
          <a:p>
            <a:r>
              <a:rPr lang="en-US" dirty="0"/>
              <a:t>Workflows involved: HFPS, ETS, ASTRA</a:t>
            </a:r>
          </a:p>
          <a:p>
            <a:r>
              <a:rPr lang="en-US" dirty="0"/>
              <a:t>‘Technical’ benchmark of the TGLF model </a:t>
            </a:r>
          </a:p>
          <a:p>
            <a:pPr lvl="1"/>
            <a:r>
              <a:rPr lang="en-US" dirty="0"/>
              <a:t>Simplified composition (</a:t>
            </a:r>
            <a:r>
              <a:rPr lang="en-US" dirty="0" err="1"/>
              <a:t>e,D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Interpretive run (JET, AUG)</a:t>
            </a:r>
          </a:p>
          <a:p>
            <a:pPr lvl="1"/>
            <a:r>
              <a:rPr lang="en-US" dirty="0"/>
              <a:t>Predictive run with </a:t>
            </a:r>
            <a:r>
              <a:rPr lang="en-US" dirty="0" err="1"/>
              <a:t>db</a:t>
            </a:r>
            <a:r>
              <a:rPr lang="en-US" dirty="0"/>
              <a:t> sources (JET)</a:t>
            </a:r>
          </a:p>
          <a:p>
            <a:r>
              <a:rPr lang="en-US" dirty="0"/>
              <a:t>Documentation template</a:t>
            </a:r>
          </a:p>
        </p:txBody>
      </p:sp>
    </p:spTree>
    <p:extLst>
      <p:ext uri="{BB962C8B-B14F-4D97-AF65-F5344CB8AC3E}">
        <p14:creationId xmlns:p14="http://schemas.microsoft.com/office/powerpoint/2010/main" val="188594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Benchmark activity status June 2026</vt:lpstr>
      <vt:lpstr>General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Yadykin</dc:creator>
  <cp:lastModifiedBy>Dmytro Yadykin</cp:lastModifiedBy>
  <cp:revision>1</cp:revision>
  <dcterms:created xsi:type="dcterms:W3CDTF">2026-06-16T10:46:04Z</dcterms:created>
  <dcterms:modified xsi:type="dcterms:W3CDTF">2026-06-16T10:46:48Z</dcterms:modified>
</cp:coreProperties>
</file>