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7" r:id="rId5"/>
    <p:sldId id="620" r:id="rId6"/>
    <p:sldId id="619" r:id="rId7"/>
    <p:sldId id="638" r:id="rId8"/>
    <p:sldId id="621" r:id="rId9"/>
    <p:sldId id="622" r:id="rId10"/>
    <p:sldId id="623" r:id="rId11"/>
    <p:sldId id="627" r:id="rId12"/>
    <p:sldId id="636" r:id="rId13"/>
    <p:sldId id="624" r:id="rId14"/>
    <p:sldId id="628" r:id="rId15"/>
    <p:sldId id="625" r:id="rId16"/>
    <p:sldId id="637" r:id="rId17"/>
    <p:sldId id="626" r:id="rId18"/>
    <p:sldId id="635" r:id="rId19"/>
    <p:sldId id="629" r:id="rId20"/>
    <p:sldId id="630" r:id="rId21"/>
    <p:sldId id="631" r:id="rId22"/>
    <p:sldId id="632" r:id="rId23"/>
    <p:sldId id="642" r:id="rId24"/>
    <p:sldId id="643" r:id="rId25"/>
    <p:sldId id="644" r:id="rId26"/>
    <p:sldId id="645" r:id="rId27"/>
    <p:sldId id="646" r:id="rId28"/>
    <p:sldId id="647" r:id="rId29"/>
    <p:sldId id="654" r:id="rId30"/>
    <p:sldId id="648" r:id="rId31"/>
    <p:sldId id="640" r:id="rId32"/>
    <p:sldId id="652" r:id="rId33"/>
    <p:sldId id="650" r:id="rId34"/>
  </p:sldIdLst>
  <p:sldSz cx="12192000" cy="6858000"/>
  <p:notesSz cx="6858000" cy="9144000"/>
  <p:embeddedFontLst>
    <p:embeddedFont>
      <p:font typeface="Cambria Math" panose="02040503050406030204" pitchFamily="18" charset="0"/>
      <p:regular r:id="rId37"/>
    </p:embeddedFont>
    <p:embeddedFont>
      <p:font typeface="Constantia" panose="02030602050306030303" pitchFamily="18" charset="0"/>
      <p:regular r:id="rId38"/>
      <p:bold r:id="rId39"/>
      <p:italic r:id="rId40"/>
      <p:boldItalic r:id="rId41"/>
    </p:embeddedFont>
    <p:embeddedFont>
      <p:font typeface="Garamond" panose="02020404030301010803" pitchFamily="18" charset="0"/>
      <p:regular r:id="rId42"/>
      <p:bold r:id="rId43"/>
      <p: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8936CC-B636-7396-5A61-FF62FBC13A0B}" name="Rick van Schaik" initials="Rv" userId="S::schaik@differ.nl::fa7f8aee-ee2d-4fc6-b02a-2c122abde7c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ert Nijsen" initials="GN" lastIdx="47" clrIdx="0">
    <p:extLst>
      <p:ext uri="{19B8F6BF-5375-455C-9EA6-DF929625EA0E}">
        <p15:presenceInfo xmlns:p15="http://schemas.microsoft.com/office/powerpoint/2012/main" userId="S::geert@o2communicatie.nl::fb4c12ae-5a84-4618-a7c7-551b4906f844" providerId="AD"/>
      </p:ext>
    </p:extLst>
  </p:cmAuthor>
  <p:cmAuthor id="2" name="Gijs Derks" initials="GD" lastIdx="1" clrIdx="1">
    <p:extLst>
      <p:ext uri="{19B8F6BF-5375-455C-9EA6-DF929625EA0E}">
        <p15:presenceInfo xmlns:p15="http://schemas.microsoft.com/office/powerpoint/2012/main" userId="S::derks@differ.nl::8fe5d806-9cfc-49d2-b83d-c9eac5d0d7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677F"/>
    <a:srgbClr val="1D4857"/>
    <a:srgbClr val="005B68"/>
    <a:srgbClr val="99BE29"/>
    <a:srgbClr val="4682B4"/>
    <a:srgbClr val="800080"/>
    <a:srgbClr val="FF8200"/>
    <a:srgbClr val="E68200"/>
    <a:srgbClr val="FF00FF"/>
    <a:srgbClr val="0A0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FE2DC9-F922-4EBD-BDCD-A7A4CA02D513}" v="594" dt="2026-06-18T09:00:34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75182" autoAdjust="0"/>
  </p:normalViewPr>
  <p:slideViewPr>
    <p:cSldViewPr snapToGrid="0" snapToObjects="1" showGuides="1">
      <p:cViewPr varScale="1">
        <p:scale>
          <a:sx n="124" d="100"/>
          <a:sy n="124" d="100"/>
        </p:scale>
        <p:origin x="396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0" d="100"/>
          <a:sy n="50" d="100"/>
        </p:scale>
        <p:origin x="2708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k van Schaik" userId="fa7f8aee-ee2d-4fc6-b02a-2c122abde7c1" providerId="ADAL" clId="{B447A3C5-9974-4C6E-987E-E2482917E7D1}"/>
    <pc:docChg chg="undo redo custSel addSld delSld modSld sldOrd">
      <pc:chgData name="Rick van Schaik" userId="fa7f8aee-ee2d-4fc6-b02a-2c122abde7c1" providerId="ADAL" clId="{B447A3C5-9974-4C6E-987E-E2482917E7D1}" dt="2026-06-18T13:30:33.462" v="27571" actId="47"/>
      <pc:docMkLst>
        <pc:docMk/>
      </pc:docMkLst>
      <pc:sldChg chg="addSp delSp modSp add del mod">
        <pc:chgData name="Rick van Schaik" userId="fa7f8aee-ee2d-4fc6-b02a-2c122abde7c1" providerId="ADAL" clId="{B447A3C5-9974-4C6E-987E-E2482917E7D1}" dt="2026-06-18T02:08:29.751" v="24340" actId="403"/>
        <pc:sldMkLst>
          <pc:docMk/>
          <pc:sldMk cId="3160509369" sldId="257"/>
        </pc:sldMkLst>
        <pc:spChg chg="add mod">
          <ac:chgData name="Rick van Schaik" userId="fa7f8aee-ee2d-4fc6-b02a-2c122abde7c1" providerId="ADAL" clId="{B447A3C5-9974-4C6E-987E-E2482917E7D1}" dt="2026-06-18T02:08:29.751" v="24340" actId="403"/>
          <ac:spMkLst>
            <pc:docMk/>
            <pc:sldMk cId="3160509369" sldId="257"/>
            <ac:spMk id="2" creationId="{D74B7DE0-401B-14FF-39F8-3ADDD53DA2BC}"/>
          </ac:spMkLst>
        </pc:spChg>
        <pc:spChg chg="add mod">
          <ac:chgData name="Rick van Schaik" userId="fa7f8aee-ee2d-4fc6-b02a-2c122abde7c1" providerId="ADAL" clId="{B447A3C5-9974-4C6E-987E-E2482917E7D1}" dt="2026-06-17T05:58:34.076" v="16909"/>
          <ac:spMkLst>
            <pc:docMk/>
            <pc:sldMk cId="3160509369" sldId="257"/>
            <ac:spMk id="4" creationId="{1E206DAE-9CFF-3015-7163-0A40D5EA112A}"/>
          </ac:spMkLst>
        </pc:spChg>
        <pc:spChg chg="mod">
          <ac:chgData name="Rick van Schaik" userId="fa7f8aee-ee2d-4fc6-b02a-2c122abde7c1" providerId="ADAL" clId="{B447A3C5-9974-4C6E-987E-E2482917E7D1}" dt="2026-06-15T11:20:41.261" v="16852" actId="1076"/>
          <ac:spMkLst>
            <pc:docMk/>
            <pc:sldMk cId="3160509369" sldId="257"/>
            <ac:spMk id="5" creationId="{47727AD9-1D54-4BE0-A478-4F7CB526081F}"/>
          </ac:spMkLst>
        </pc:spChg>
        <pc:spChg chg="add mod">
          <ac:chgData name="Rick van Schaik" userId="fa7f8aee-ee2d-4fc6-b02a-2c122abde7c1" providerId="ADAL" clId="{B447A3C5-9974-4C6E-987E-E2482917E7D1}" dt="2026-06-17T05:58:34.076" v="16909"/>
          <ac:spMkLst>
            <pc:docMk/>
            <pc:sldMk cId="3160509369" sldId="257"/>
            <ac:spMk id="6" creationId="{BF91C1AC-ADDF-5246-8259-9D5DA0914AB9}"/>
          </ac:spMkLst>
        </pc:spChg>
        <pc:spChg chg="add mod">
          <ac:chgData name="Rick van Schaik" userId="fa7f8aee-ee2d-4fc6-b02a-2c122abde7c1" providerId="ADAL" clId="{B447A3C5-9974-4C6E-987E-E2482917E7D1}" dt="2026-06-17T06:02:48.875" v="17065" actId="20577"/>
          <ac:spMkLst>
            <pc:docMk/>
            <pc:sldMk cId="3160509369" sldId="257"/>
            <ac:spMk id="7" creationId="{C2241536-C3AE-747D-6A06-4CBC3D5EFFEB}"/>
          </ac:spMkLst>
        </pc:spChg>
        <pc:spChg chg="mod">
          <ac:chgData name="Rick van Schaik" userId="fa7f8aee-ee2d-4fc6-b02a-2c122abde7c1" providerId="ADAL" clId="{B447A3C5-9974-4C6E-987E-E2482917E7D1}" dt="2026-06-15T11:07:55.808" v="16829" actId="1037"/>
          <ac:spMkLst>
            <pc:docMk/>
            <pc:sldMk cId="3160509369" sldId="257"/>
            <ac:spMk id="10" creationId="{E8845AE1-787A-485C-8672-F3347293FDE3}"/>
          </ac:spMkLst>
        </pc:spChg>
        <pc:picChg chg="add mod modCrop">
          <ac:chgData name="Rick van Schaik" userId="fa7f8aee-ee2d-4fc6-b02a-2c122abde7c1" providerId="ADAL" clId="{B447A3C5-9974-4C6E-987E-E2482917E7D1}" dt="2026-06-16T12:06:11.317" v="16864" actId="1076"/>
          <ac:picMkLst>
            <pc:docMk/>
            <pc:sldMk cId="3160509369" sldId="257"/>
            <ac:picMk id="3" creationId="{382EC1CE-BD58-8FF1-90F2-46E3895B04A5}"/>
          </ac:picMkLst>
        </pc:picChg>
        <pc:cxnChg chg="mod">
          <ac:chgData name="Rick van Schaik" userId="fa7f8aee-ee2d-4fc6-b02a-2c122abde7c1" providerId="ADAL" clId="{B447A3C5-9974-4C6E-987E-E2482917E7D1}" dt="2026-06-17T06:00:08.333" v="16971" actId="1035"/>
          <ac:cxnSpMkLst>
            <pc:docMk/>
            <pc:sldMk cId="3160509369" sldId="257"/>
            <ac:cxnSpMk id="13" creationId="{B23C73E4-49CE-C232-917A-DB5BB7693E0F}"/>
          </ac:cxnSpMkLst>
        </pc:cxnChg>
      </pc:sldChg>
      <pc:sldChg chg="addSp delSp modSp add del mod ord">
        <pc:chgData name="Rick van Schaik" userId="fa7f8aee-ee2d-4fc6-b02a-2c122abde7c1" providerId="ADAL" clId="{B447A3C5-9974-4C6E-987E-E2482917E7D1}" dt="2026-06-18T13:30:33.462" v="27571" actId="47"/>
        <pc:sldMkLst>
          <pc:docMk/>
          <pc:sldMk cId="1545664831" sldId="570"/>
        </pc:sldMkLst>
        <pc:spChg chg="add del mod">
          <ac:chgData name="Rick van Schaik" userId="fa7f8aee-ee2d-4fc6-b02a-2c122abde7c1" providerId="ADAL" clId="{B447A3C5-9974-4C6E-987E-E2482917E7D1}" dt="2026-06-18T08:20:27.414" v="27271" actId="478"/>
          <ac:spMkLst>
            <pc:docMk/>
            <pc:sldMk cId="1545664831" sldId="570"/>
            <ac:spMk id="2" creationId="{7CC0C3DF-2B75-E56E-25E1-3BC812130F10}"/>
          </ac:spMkLst>
        </pc:spChg>
      </pc:sldChg>
      <pc:sldChg chg="addSp delSp modSp add mod">
        <pc:chgData name="Rick van Schaik" userId="fa7f8aee-ee2d-4fc6-b02a-2c122abde7c1" providerId="ADAL" clId="{B447A3C5-9974-4C6E-987E-E2482917E7D1}" dt="2026-06-18T08:07:23.993" v="27120" actId="20577"/>
        <pc:sldMkLst>
          <pc:docMk/>
          <pc:sldMk cId="1196887922" sldId="619"/>
        </pc:sldMkLst>
        <pc:spChg chg="add mod">
          <ac:chgData name="Rick van Schaik" userId="fa7f8aee-ee2d-4fc6-b02a-2c122abde7c1" providerId="ADAL" clId="{B447A3C5-9974-4C6E-987E-E2482917E7D1}" dt="2026-06-18T08:07:23.993" v="27120" actId="20577"/>
          <ac:spMkLst>
            <pc:docMk/>
            <pc:sldMk cId="1196887922" sldId="619"/>
            <ac:spMk id="2" creationId="{73E87E86-475E-87ED-570A-CCD4BAF4FFD2}"/>
          </ac:spMkLst>
        </pc:spChg>
        <pc:spChg chg="mod">
          <ac:chgData name="Rick van Schaik" userId="fa7f8aee-ee2d-4fc6-b02a-2c122abde7c1" providerId="ADAL" clId="{B447A3C5-9974-4C6E-987E-E2482917E7D1}" dt="2026-06-15T09:59:56.117" v="16658" actId="20577"/>
          <ac:spMkLst>
            <pc:docMk/>
            <pc:sldMk cId="1196887922" sldId="619"/>
            <ac:spMk id="7" creationId="{F1A0236D-3A21-AD9A-D804-90A786D87BFE}"/>
          </ac:spMkLst>
        </pc:spChg>
        <pc:spChg chg="mod">
          <ac:chgData name="Rick van Schaik" userId="fa7f8aee-ee2d-4fc6-b02a-2c122abde7c1" providerId="ADAL" clId="{B447A3C5-9974-4C6E-987E-E2482917E7D1}" dt="2026-06-17T05:57:02.673" v="16904" actId="20577"/>
          <ac:spMkLst>
            <pc:docMk/>
            <pc:sldMk cId="1196887922" sldId="619"/>
            <ac:spMk id="15" creationId="{908FE53A-74B1-2552-A374-DA518FFF5C51}"/>
          </ac:spMkLst>
        </pc:spChg>
        <pc:spChg chg="del">
          <ac:chgData name="Rick van Schaik" userId="fa7f8aee-ee2d-4fc6-b02a-2c122abde7c1" providerId="ADAL" clId="{B447A3C5-9974-4C6E-987E-E2482917E7D1}" dt="2026-06-17T13:57:30.653" v="21463" actId="478"/>
          <ac:spMkLst>
            <pc:docMk/>
            <pc:sldMk cId="1196887922" sldId="619"/>
            <ac:spMk id="29" creationId="{CD838D51-83E5-FD51-7A28-AE5999DACBFB}"/>
          </ac:spMkLst>
        </pc:spChg>
      </pc:sldChg>
      <pc:sldChg chg="addSp delSp modSp add mod ord modAnim">
        <pc:chgData name="Rick van Schaik" userId="fa7f8aee-ee2d-4fc6-b02a-2c122abde7c1" providerId="ADAL" clId="{B447A3C5-9974-4C6E-987E-E2482917E7D1}" dt="2026-06-18T08:37:16.894" v="27513" actId="20577"/>
        <pc:sldMkLst>
          <pc:docMk/>
          <pc:sldMk cId="2783719851" sldId="620"/>
        </pc:sldMkLst>
        <pc:spChg chg="add mod">
          <ac:chgData name="Rick van Schaik" userId="fa7f8aee-ee2d-4fc6-b02a-2c122abde7c1" providerId="ADAL" clId="{B447A3C5-9974-4C6E-987E-E2482917E7D1}" dt="2026-06-17T11:47:38.550" v="19107" actId="20577"/>
          <ac:spMkLst>
            <pc:docMk/>
            <pc:sldMk cId="2783719851" sldId="620"/>
            <ac:spMk id="3" creationId="{76958A47-08CC-E3A1-A38E-188C7526EC46}"/>
          </ac:spMkLst>
        </pc:spChg>
        <pc:spChg chg="add del mod">
          <ac:chgData name="Rick van Schaik" userId="fa7f8aee-ee2d-4fc6-b02a-2c122abde7c1" providerId="ADAL" clId="{B447A3C5-9974-4C6E-987E-E2482917E7D1}" dt="2026-06-17T06:11:05.984" v="17105" actId="478"/>
          <ac:spMkLst>
            <pc:docMk/>
            <pc:sldMk cId="2783719851" sldId="620"/>
            <ac:spMk id="4" creationId="{D5820485-D27F-CE2F-C65C-C892F2FD53C3}"/>
          </ac:spMkLst>
        </pc:spChg>
        <pc:spChg chg="add mod">
          <ac:chgData name="Rick van Schaik" userId="fa7f8aee-ee2d-4fc6-b02a-2c122abde7c1" providerId="ADAL" clId="{B447A3C5-9974-4C6E-987E-E2482917E7D1}" dt="2026-06-18T08:37:16.894" v="27513" actId="20577"/>
          <ac:spMkLst>
            <pc:docMk/>
            <pc:sldMk cId="2783719851" sldId="620"/>
            <ac:spMk id="5" creationId="{F0D9D539-6D21-603A-900C-7E5EF6579815}"/>
          </ac:spMkLst>
        </pc:spChg>
        <pc:spChg chg="mod">
          <ac:chgData name="Rick van Schaik" userId="fa7f8aee-ee2d-4fc6-b02a-2c122abde7c1" providerId="ADAL" clId="{B447A3C5-9974-4C6E-987E-E2482917E7D1}" dt="2026-06-15T10:00:00.449" v="16659" actId="20577"/>
          <ac:spMkLst>
            <pc:docMk/>
            <pc:sldMk cId="2783719851" sldId="620"/>
            <ac:spMk id="7" creationId="{883ED22D-FDF1-0D7F-2427-6EAD42486273}"/>
          </ac:spMkLst>
        </pc:spChg>
        <pc:spChg chg="mod">
          <ac:chgData name="Rick van Schaik" userId="fa7f8aee-ee2d-4fc6-b02a-2c122abde7c1" providerId="ADAL" clId="{B447A3C5-9974-4C6E-987E-E2482917E7D1}" dt="2026-06-17T06:07:45.311" v="17099" actId="20577"/>
          <ac:spMkLst>
            <pc:docMk/>
            <pc:sldMk cId="2783719851" sldId="620"/>
            <ac:spMk id="15" creationId="{E8720848-3846-384D-554F-F55B62CE2B19}"/>
          </ac:spMkLst>
        </pc:spChg>
        <pc:spChg chg="del">
          <ac:chgData name="Rick van Schaik" userId="fa7f8aee-ee2d-4fc6-b02a-2c122abde7c1" providerId="ADAL" clId="{B447A3C5-9974-4C6E-987E-E2482917E7D1}" dt="2026-06-17T13:57:27.808" v="21462" actId="478"/>
          <ac:spMkLst>
            <pc:docMk/>
            <pc:sldMk cId="2783719851" sldId="620"/>
            <ac:spMk id="29" creationId="{A7735522-1D16-C993-FE2D-F8F9C588B47C}"/>
          </ac:spMkLst>
        </pc:spChg>
        <pc:picChg chg="add mod">
          <ac:chgData name="Rick van Schaik" userId="fa7f8aee-ee2d-4fc6-b02a-2c122abde7c1" providerId="ADAL" clId="{B447A3C5-9974-4C6E-987E-E2482917E7D1}" dt="2026-06-17T07:25:29.940" v="17751" actId="167"/>
          <ac:picMkLst>
            <pc:docMk/>
            <pc:sldMk cId="2783719851" sldId="620"/>
            <ac:picMk id="2" creationId="{6EC30129-172D-1853-A4EA-DEF01AE2708F}"/>
          </ac:picMkLst>
        </pc:picChg>
      </pc:sldChg>
      <pc:sldChg chg="addSp delSp modSp add mod">
        <pc:chgData name="Rick van Schaik" userId="fa7f8aee-ee2d-4fc6-b02a-2c122abde7c1" providerId="ADAL" clId="{B447A3C5-9974-4C6E-987E-E2482917E7D1}" dt="2026-06-18T00:40:17.297" v="21746" actId="1076"/>
        <pc:sldMkLst>
          <pc:docMk/>
          <pc:sldMk cId="2983368389" sldId="621"/>
        </pc:sldMkLst>
        <pc:spChg chg="add del mod">
          <ac:chgData name="Rick van Schaik" userId="fa7f8aee-ee2d-4fc6-b02a-2c122abde7c1" providerId="ADAL" clId="{B447A3C5-9974-4C6E-987E-E2482917E7D1}" dt="2026-06-17T07:10:40.608" v="17538" actId="1076"/>
          <ac:spMkLst>
            <pc:docMk/>
            <pc:sldMk cId="2983368389" sldId="621"/>
            <ac:spMk id="2" creationId="{83A722EF-2539-9CE4-A718-CD363536333F}"/>
          </ac:spMkLst>
        </pc:spChg>
        <pc:spChg chg="add del mod">
          <ac:chgData name="Rick van Schaik" userId="fa7f8aee-ee2d-4fc6-b02a-2c122abde7c1" providerId="ADAL" clId="{B447A3C5-9974-4C6E-987E-E2482917E7D1}" dt="2026-06-17T07:10:40.608" v="17538" actId="1076"/>
          <ac:spMkLst>
            <pc:docMk/>
            <pc:sldMk cId="2983368389" sldId="621"/>
            <ac:spMk id="3" creationId="{17D99EEF-8750-45F4-2BA5-53C49057E9C7}"/>
          </ac:spMkLst>
        </pc:spChg>
        <pc:spChg chg="add del mod">
          <ac:chgData name="Rick van Schaik" userId="fa7f8aee-ee2d-4fc6-b02a-2c122abde7c1" providerId="ADAL" clId="{B447A3C5-9974-4C6E-987E-E2482917E7D1}" dt="2026-06-17T07:10:40.608" v="17538" actId="1076"/>
          <ac:spMkLst>
            <pc:docMk/>
            <pc:sldMk cId="2983368389" sldId="621"/>
            <ac:spMk id="4" creationId="{5F1296CC-DCFE-CDE9-3C66-4EE05503A949}"/>
          </ac:spMkLst>
        </pc:spChg>
        <pc:spChg chg="add del mod">
          <ac:chgData name="Rick van Schaik" userId="fa7f8aee-ee2d-4fc6-b02a-2c122abde7c1" providerId="ADAL" clId="{B447A3C5-9974-4C6E-987E-E2482917E7D1}" dt="2026-06-17T07:10:40.608" v="17538" actId="1076"/>
          <ac:spMkLst>
            <pc:docMk/>
            <pc:sldMk cId="2983368389" sldId="621"/>
            <ac:spMk id="5" creationId="{546539FC-85C3-C951-2E84-3616824B55E9}"/>
          </ac:spMkLst>
        </pc:spChg>
        <pc:spChg chg="mod">
          <ac:chgData name="Rick van Schaik" userId="fa7f8aee-ee2d-4fc6-b02a-2c122abde7c1" providerId="ADAL" clId="{B447A3C5-9974-4C6E-987E-E2482917E7D1}" dt="2026-06-15T10:00:04.340" v="16660" actId="20577"/>
          <ac:spMkLst>
            <pc:docMk/>
            <pc:sldMk cId="2983368389" sldId="621"/>
            <ac:spMk id="7" creationId="{F51C9C01-0AB8-EDCC-8B0B-A58D2090D738}"/>
          </ac:spMkLst>
        </pc:spChg>
        <pc:spChg chg="add del mod">
          <ac:chgData name="Rick van Schaik" userId="fa7f8aee-ee2d-4fc6-b02a-2c122abde7c1" providerId="ADAL" clId="{B447A3C5-9974-4C6E-987E-E2482917E7D1}" dt="2026-06-17T07:10:40.608" v="17538" actId="1076"/>
          <ac:spMkLst>
            <pc:docMk/>
            <pc:sldMk cId="2983368389" sldId="621"/>
            <ac:spMk id="8" creationId="{2C8BB25A-4ACC-B1E0-A07E-AE28E6562F41}"/>
          </ac:spMkLst>
        </pc:spChg>
        <pc:spChg chg="add del mod">
          <ac:chgData name="Rick van Schaik" userId="fa7f8aee-ee2d-4fc6-b02a-2c122abde7c1" providerId="ADAL" clId="{B447A3C5-9974-4C6E-987E-E2482917E7D1}" dt="2026-06-17T07:10:40.608" v="17538" actId="1076"/>
          <ac:spMkLst>
            <pc:docMk/>
            <pc:sldMk cId="2983368389" sldId="621"/>
            <ac:spMk id="9" creationId="{61E141CF-C42A-EE17-5BEC-9BFE75BD4A32}"/>
          </ac:spMkLst>
        </pc:spChg>
        <pc:spChg chg="mod">
          <ac:chgData name="Rick van Schaik" userId="fa7f8aee-ee2d-4fc6-b02a-2c122abde7c1" providerId="ADAL" clId="{B447A3C5-9974-4C6E-987E-E2482917E7D1}" dt="2026-06-17T07:01:04.287" v="17457" actId="1038"/>
          <ac:spMkLst>
            <pc:docMk/>
            <pc:sldMk cId="2983368389" sldId="621"/>
            <ac:spMk id="10" creationId="{64D6CA4E-7C9D-AFD7-AAD7-8C16D907A9EF}"/>
          </ac:spMkLst>
        </pc:spChg>
        <pc:spChg chg="add mod">
          <ac:chgData name="Rick van Schaik" userId="fa7f8aee-ee2d-4fc6-b02a-2c122abde7c1" providerId="ADAL" clId="{B447A3C5-9974-4C6E-987E-E2482917E7D1}" dt="2026-06-17T07:03:22.045" v="17465" actId="1076"/>
          <ac:spMkLst>
            <pc:docMk/>
            <pc:sldMk cId="2983368389" sldId="621"/>
            <ac:spMk id="11" creationId="{2373A98C-B804-50A9-17F4-96A507A87F38}"/>
          </ac:spMkLst>
        </pc:spChg>
        <pc:spChg chg="add mod">
          <ac:chgData name="Rick van Schaik" userId="fa7f8aee-ee2d-4fc6-b02a-2c122abde7c1" providerId="ADAL" clId="{B447A3C5-9974-4C6E-987E-E2482917E7D1}" dt="2026-06-17T06:55:53.592" v="17280" actId="1076"/>
          <ac:spMkLst>
            <pc:docMk/>
            <pc:sldMk cId="2983368389" sldId="621"/>
            <ac:spMk id="12" creationId="{B6E983FE-8EDF-72B7-E60D-0577A9C78F56}"/>
          </ac:spMkLst>
        </pc:spChg>
        <pc:spChg chg="mod">
          <ac:chgData name="Rick van Schaik" userId="fa7f8aee-ee2d-4fc6-b02a-2c122abde7c1" providerId="ADAL" clId="{B447A3C5-9974-4C6E-987E-E2482917E7D1}" dt="2026-06-17T06:56:12.782" v="17285" actId="1076"/>
          <ac:spMkLst>
            <pc:docMk/>
            <pc:sldMk cId="2983368389" sldId="621"/>
            <ac:spMk id="13" creationId="{394FE2F0-CF0E-1E63-AFAB-ABC2BBE7D5AA}"/>
          </ac:spMkLst>
        </pc:spChg>
        <pc:spChg chg="add mod">
          <ac:chgData name="Rick van Schaik" userId="fa7f8aee-ee2d-4fc6-b02a-2c122abde7c1" providerId="ADAL" clId="{B447A3C5-9974-4C6E-987E-E2482917E7D1}" dt="2026-06-17T06:56:21.544" v="17287" actId="1076"/>
          <ac:spMkLst>
            <pc:docMk/>
            <pc:sldMk cId="2983368389" sldId="621"/>
            <ac:spMk id="14" creationId="{73A315AE-8525-0E5A-EF3F-32E2A2D0EFD3}"/>
          </ac:spMkLst>
        </pc:spChg>
        <pc:spChg chg="mod">
          <ac:chgData name="Rick van Schaik" userId="fa7f8aee-ee2d-4fc6-b02a-2c122abde7c1" providerId="ADAL" clId="{B447A3C5-9974-4C6E-987E-E2482917E7D1}" dt="2026-06-17T06:14:50.988" v="17167" actId="20577"/>
          <ac:spMkLst>
            <pc:docMk/>
            <pc:sldMk cId="2983368389" sldId="621"/>
            <ac:spMk id="15" creationId="{B91D03B4-64DB-B17F-5FD4-2288F469E839}"/>
          </ac:spMkLst>
        </pc:spChg>
        <pc:spChg chg="add mod">
          <ac:chgData name="Rick van Schaik" userId="fa7f8aee-ee2d-4fc6-b02a-2c122abde7c1" providerId="ADAL" clId="{B447A3C5-9974-4C6E-987E-E2482917E7D1}" dt="2026-06-17T06:56:23.871" v="17288" actId="1076"/>
          <ac:spMkLst>
            <pc:docMk/>
            <pc:sldMk cId="2983368389" sldId="621"/>
            <ac:spMk id="16" creationId="{61F3EE9F-96C4-1D7F-5FDD-9D4A534D1D7C}"/>
          </ac:spMkLst>
        </pc:spChg>
        <pc:spChg chg="add del mod">
          <ac:chgData name="Rick van Schaik" userId="fa7f8aee-ee2d-4fc6-b02a-2c122abde7c1" providerId="ADAL" clId="{B447A3C5-9974-4C6E-987E-E2482917E7D1}" dt="2026-06-17T07:10:40.608" v="17538" actId="1076"/>
          <ac:spMkLst>
            <pc:docMk/>
            <pc:sldMk cId="2983368389" sldId="621"/>
            <ac:spMk id="17" creationId="{3B2A44D6-C0F2-4AB0-FB1A-B9D9E4AF625A}"/>
          </ac:spMkLst>
        </pc:spChg>
        <pc:spChg chg="add del mod">
          <ac:chgData name="Rick van Schaik" userId="fa7f8aee-ee2d-4fc6-b02a-2c122abde7c1" providerId="ADAL" clId="{B447A3C5-9974-4C6E-987E-E2482917E7D1}" dt="2026-06-17T06:54:42.179" v="17264" actId="478"/>
          <ac:spMkLst>
            <pc:docMk/>
            <pc:sldMk cId="2983368389" sldId="621"/>
            <ac:spMk id="18" creationId="{35A55833-EB9F-77D6-C63B-BF0F9FB7EB9D}"/>
          </ac:spMkLst>
        </pc:spChg>
        <pc:spChg chg="add del mod">
          <ac:chgData name="Rick van Schaik" userId="fa7f8aee-ee2d-4fc6-b02a-2c122abde7c1" providerId="ADAL" clId="{B447A3C5-9974-4C6E-987E-E2482917E7D1}" dt="2026-06-17T07:11:02.003" v="17564" actId="1076"/>
          <ac:spMkLst>
            <pc:docMk/>
            <pc:sldMk cId="2983368389" sldId="621"/>
            <ac:spMk id="19" creationId="{9BEE5748-963B-2980-D9E2-179482F2C812}"/>
          </ac:spMkLst>
        </pc:spChg>
        <pc:spChg chg="add del mod">
          <ac:chgData name="Rick van Schaik" userId="fa7f8aee-ee2d-4fc6-b02a-2c122abde7c1" providerId="ADAL" clId="{B447A3C5-9974-4C6E-987E-E2482917E7D1}" dt="2026-06-17T07:10:58.341" v="17563" actId="1076"/>
          <ac:spMkLst>
            <pc:docMk/>
            <pc:sldMk cId="2983368389" sldId="621"/>
            <ac:spMk id="20" creationId="{747A955F-E666-590B-C84C-85F949287832}"/>
          </ac:spMkLst>
        </pc:spChg>
        <pc:spChg chg="mod">
          <ac:chgData name="Rick van Schaik" userId="fa7f8aee-ee2d-4fc6-b02a-2c122abde7c1" providerId="ADAL" clId="{B447A3C5-9974-4C6E-987E-E2482917E7D1}" dt="2026-06-17T11:42:57.444" v="18941" actId="1036"/>
          <ac:spMkLst>
            <pc:docMk/>
            <pc:sldMk cId="2983368389" sldId="621"/>
            <ac:spMk id="21" creationId="{AB23DBF6-E521-A98E-B36B-DE06A6B756AC}"/>
          </ac:spMkLst>
        </pc:spChg>
        <pc:spChg chg="add del mod">
          <ac:chgData name="Rick van Schaik" userId="fa7f8aee-ee2d-4fc6-b02a-2c122abde7c1" providerId="ADAL" clId="{B447A3C5-9974-4C6E-987E-E2482917E7D1}" dt="2026-06-17T06:58:14.804" v="17363" actId="478"/>
          <ac:spMkLst>
            <pc:docMk/>
            <pc:sldMk cId="2983368389" sldId="621"/>
            <ac:spMk id="22" creationId="{2B6EC251-4E3A-E260-328C-5358A7CE4F56}"/>
          </ac:spMkLst>
        </pc:spChg>
        <pc:spChg chg="add mod">
          <ac:chgData name="Rick van Schaik" userId="fa7f8aee-ee2d-4fc6-b02a-2c122abde7c1" providerId="ADAL" clId="{B447A3C5-9974-4C6E-987E-E2482917E7D1}" dt="2026-06-17T07:10:40.608" v="17538" actId="1076"/>
          <ac:spMkLst>
            <pc:docMk/>
            <pc:sldMk cId="2983368389" sldId="621"/>
            <ac:spMk id="23" creationId="{09D4646D-4711-31D8-B567-625FFB89F838}"/>
          </ac:spMkLst>
        </pc:spChg>
        <pc:spChg chg="add mod">
          <ac:chgData name="Rick van Schaik" userId="fa7f8aee-ee2d-4fc6-b02a-2c122abde7c1" providerId="ADAL" clId="{B447A3C5-9974-4C6E-987E-E2482917E7D1}" dt="2026-06-18T00:40:17.297" v="21746" actId="1076"/>
          <ac:spMkLst>
            <pc:docMk/>
            <pc:sldMk cId="2983368389" sldId="621"/>
            <ac:spMk id="24" creationId="{141DC5D9-7B97-9D71-26CF-59F0BF00FB8B}"/>
          </ac:spMkLst>
        </pc:spChg>
        <pc:spChg chg="add mod">
          <ac:chgData name="Rick van Schaik" userId="fa7f8aee-ee2d-4fc6-b02a-2c122abde7c1" providerId="ADAL" clId="{B447A3C5-9974-4C6E-987E-E2482917E7D1}" dt="2026-06-17T07:18:45.483" v="17707" actId="1076"/>
          <ac:spMkLst>
            <pc:docMk/>
            <pc:sldMk cId="2983368389" sldId="621"/>
            <ac:spMk id="26" creationId="{185D123E-98EC-C03C-E1DD-8EF64BFEC62B}"/>
          </ac:spMkLst>
        </pc:spChg>
        <pc:spChg chg="add del mod">
          <ac:chgData name="Rick van Schaik" userId="fa7f8aee-ee2d-4fc6-b02a-2c122abde7c1" providerId="ADAL" clId="{B447A3C5-9974-4C6E-987E-E2482917E7D1}" dt="2026-06-17T12:10:29.102" v="19821" actId="478"/>
          <ac:spMkLst>
            <pc:docMk/>
            <pc:sldMk cId="2983368389" sldId="621"/>
            <ac:spMk id="27" creationId="{5448E52D-8C71-F86E-78F8-AB9A380DB424}"/>
          </ac:spMkLst>
        </pc:spChg>
        <pc:spChg chg="del">
          <ac:chgData name="Rick van Schaik" userId="fa7f8aee-ee2d-4fc6-b02a-2c122abde7c1" providerId="ADAL" clId="{B447A3C5-9974-4C6E-987E-E2482917E7D1}" dt="2026-06-17T13:57:32.985" v="21464" actId="478"/>
          <ac:spMkLst>
            <pc:docMk/>
            <pc:sldMk cId="2983368389" sldId="621"/>
            <ac:spMk id="29" creationId="{3FA9582A-8E7E-FC3C-B3F8-7CFB65248E95}"/>
          </ac:spMkLst>
        </pc:spChg>
        <pc:picChg chg="add del mod">
          <ac:chgData name="Rick van Schaik" userId="fa7f8aee-ee2d-4fc6-b02a-2c122abde7c1" providerId="ADAL" clId="{B447A3C5-9974-4C6E-987E-E2482917E7D1}" dt="2026-06-17T07:10:30.191" v="17537" actId="478"/>
          <ac:picMkLst>
            <pc:docMk/>
            <pc:sldMk cId="2983368389" sldId="621"/>
            <ac:picMk id="25" creationId="{A7888A83-D34E-9A5B-3F37-619A75BED906}"/>
          </ac:picMkLst>
        </pc:picChg>
      </pc:sldChg>
      <pc:sldChg chg="addSp delSp modSp add mod delAnim modAnim">
        <pc:chgData name="Rick van Schaik" userId="fa7f8aee-ee2d-4fc6-b02a-2c122abde7c1" providerId="ADAL" clId="{B447A3C5-9974-4C6E-987E-E2482917E7D1}" dt="2026-06-18T00:40:29.645" v="21747" actId="1076"/>
        <pc:sldMkLst>
          <pc:docMk/>
          <pc:sldMk cId="2662526429" sldId="622"/>
        </pc:sldMkLst>
        <pc:spChg chg="add mod">
          <ac:chgData name="Rick van Schaik" userId="fa7f8aee-ee2d-4fc6-b02a-2c122abde7c1" providerId="ADAL" clId="{B447A3C5-9974-4C6E-987E-E2482917E7D1}" dt="2026-06-17T07:12:18.523" v="17565"/>
          <ac:spMkLst>
            <pc:docMk/>
            <pc:sldMk cId="2662526429" sldId="622"/>
            <ac:spMk id="4" creationId="{B8F87789-A483-3D80-0616-720BFEEDBBEA}"/>
          </ac:spMkLst>
        </pc:spChg>
        <pc:spChg chg="add mod">
          <ac:chgData name="Rick van Schaik" userId="fa7f8aee-ee2d-4fc6-b02a-2c122abde7c1" providerId="ADAL" clId="{B447A3C5-9974-4C6E-987E-E2482917E7D1}" dt="2026-06-17T07:12:18.523" v="17565"/>
          <ac:spMkLst>
            <pc:docMk/>
            <pc:sldMk cId="2662526429" sldId="622"/>
            <ac:spMk id="5" creationId="{C980667B-E7BF-78B4-F6CD-F89EEE3C05C8}"/>
          </ac:spMkLst>
        </pc:spChg>
        <pc:spChg chg="mod">
          <ac:chgData name="Rick van Schaik" userId="fa7f8aee-ee2d-4fc6-b02a-2c122abde7c1" providerId="ADAL" clId="{B447A3C5-9974-4C6E-987E-E2482917E7D1}" dt="2026-06-15T10:00:06.997" v="16661" actId="20577"/>
          <ac:spMkLst>
            <pc:docMk/>
            <pc:sldMk cId="2662526429" sldId="622"/>
            <ac:spMk id="7" creationId="{C9F5A063-F398-1A2C-2523-F1245BBD0F58}"/>
          </ac:spMkLst>
        </pc:spChg>
        <pc:spChg chg="add mod">
          <ac:chgData name="Rick van Schaik" userId="fa7f8aee-ee2d-4fc6-b02a-2c122abde7c1" providerId="ADAL" clId="{B447A3C5-9974-4C6E-987E-E2482917E7D1}" dt="2026-06-17T07:12:18.523" v="17565"/>
          <ac:spMkLst>
            <pc:docMk/>
            <pc:sldMk cId="2662526429" sldId="622"/>
            <ac:spMk id="8" creationId="{05060F82-7EBD-41CE-6E2D-A7C028DD578A}"/>
          </ac:spMkLst>
        </pc:spChg>
        <pc:spChg chg="add mod">
          <ac:chgData name="Rick van Schaik" userId="fa7f8aee-ee2d-4fc6-b02a-2c122abde7c1" providerId="ADAL" clId="{B447A3C5-9974-4C6E-987E-E2482917E7D1}" dt="2026-06-17T07:12:18.523" v="17565"/>
          <ac:spMkLst>
            <pc:docMk/>
            <pc:sldMk cId="2662526429" sldId="622"/>
            <ac:spMk id="9" creationId="{6C03D346-4FEF-F98A-37FF-E4DCEA64D26D}"/>
          </ac:spMkLst>
        </pc:spChg>
        <pc:spChg chg="add mod">
          <ac:chgData name="Rick van Schaik" userId="fa7f8aee-ee2d-4fc6-b02a-2c122abde7c1" providerId="ADAL" clId="{B447A3C5-9974-4C6E-987E-E2482917E7D1}" dt="2026-06-17T07:12:18.523" v="17565"/>
          <ac:spMkLst>
            <pc:docMk/>
            <pc:sldMk cId="2662526429" sldId="622"/>
            <ac:spMk id="12" creationId="{D6DB7B91-B30D-4FEA-94C6-B8082E5AE3CB}"/>
          </ac:spMkLst>
        </pc:spChg>
        <pc:spChg chg="add mod">
          <ac:chgData name="Rick van Schaik" userId="fa7f8aee-ee2d-4fc6-b02a-2c122abde7c1" providerId="ADAL" clId="{B447A3C5-9974-4C6E-987E-E2482917E7D1}" dt="2026-06-17T07:12:18.523" v="17565"/>
          <ac:spMkLst>
            <pc:docMk/>
            <pc:sldMk cId="2662526429" sldId="622"/>
            <ac:spMk id="13" creationId="{BBC8AE48-8E0D-C65B-A9B6-C0AE261BC3B0}"/>
          </ac:spMkLst>
        </pc:spChg>
        <pc:spChg chg="add mod">
          <ac:chgData name="Rick van Schaik" userId="fa7f8aee-ee2d-4fc6-b02a-2c122abde7c1" providerId="ADAL" clId="{B447A3C5-9974-4C6E-987E-E2482917E7D1}" dt="2026-06-17T07:12:18.523" v="17565"/>
          <ac:spMkLst>
            <pc:docMk/>
            <pc:sldMk cId="2662526429" sldId="622"/>
            <ac:spMk id="14" creationId="{6540FBAF-BD58-A406-D495-46798FEA38F4}"/>
          </ac:spMkLst>
        </pc:spChg>
        <pc:spChg chg="mod">
          <ac:chgData name="Rick van Schaik" userId="fa7f8aee-ee2d-4fc6-b02a-2c122abde7c1" providerId="ADAL" clId="{B447A3C5-9974-4C6E-987E-E2482917E7D1}" dt="2026-06-17T07:23:40.375" v="17748" actId="20577"/>
          <ac:spMkLst>
            <pc:docMk/>
            <pc:sldMk cId="2662526429" sldId="622"/>
            <ac:spMk id="15" creationId="{86FD7CA1-30C7-1E03-F772-E4489279A5EF}"/>
          </ac:spMkLst>
        </pc:spChg>
        <pc:spChg chg="add mod">
          <ac:chgData name="Rick van Schaik" userId="fa7f8aee-ee2d-4fc6-b02a-2c122abde7c1" providerId="ADAL" clId="{B447A3C5-9974-4C6E-987E-E2482917E7D1}" dt="2026-06-17T07:12:18.523" v="17565"/>
          <ac:spMkLst>
            <pc:docMk/>
            <pc:sldMk cId="2662526429" sldId="622"/>
            <ac:spMk id="16" creationId="{4E92511F-DE5F-8841-64EE-1AB52833FBCF}"/>
          </ac:spMkLst>
        </pc:spChg>
        <pc:spChg chg="add mod">
          <ac:chgData name="Rick van Schaik" userId="fa7f8aee-ee2d-4fc6-b02a-2c122abde7c1" providerId="ADAL" clId="{B447A3C5-9974-4C6E-987E-E2482917E7D1}" dt="2026-06-17T07:12:18.523" v="17565"/>
          <ac:spMkLst>
            <pc:docMk/>
            <pc:sldMk cId="2662526429" sldId="622"/>
            <ac:spMk id="17" creationId="{FE18F413-E261-BF35-96F8-A72BB96BF74B}"/>
          </ac:spMkLst>
        </pc:spChg>
        <pc:spChg chg="mod">
          <ac:chgData name="Rick van Schaik" userId="fa7f8aee-ee2d-4fc6-b02a-2c122abde7c1" providerId="ADAL" clId="{B447A3C5-9974-4C6E-987E-E2482917E7D1}" dt="2026-06-17T07:15:28.518" v="17610" actId="1076"/>
          <ac:spMkLst>
            <pc:docMk/>
            <pc:sldMk cId="2662526429" sldId="622"/>
            <ac:spMk id="18" creationId="{6786C358-6FA9-AE02-682F-41BCEE30C3FC}"/>
          </ac:spMkLst>
        </pc:spChg>
        <pc:spChg chg="add mod">
          <ac:chgData name="Rick van Schaik" userId="fa7f8aee-ee2d-4fc6-b02a-2c122abde7c1" providerId="ADAL" clId="{B447A3C5-9974-4C6E-987E-E2482917E7D1}" dt="2026-06-17T11:42:44.246" v="18934" actId="1036"/>
          <ac:spMkLst>
            <pc:docMk/>
            <pc:sldMk cId="2662526429" sldId="622"/>
            <ac:spMk id="19" creationId="{260C4D1B-CA4F-24EB-6E84-B11331109417}"/>
          </ac:spMkLst>
        </pc:spChg>
        <pc:spChg chg="add mod">
          <ac:chgData name="Rick van Schaik" userId="fa7f8aee-ee2d-4fc6-b02a-2c122abde7c1" providerId="ADAL" clId="{B447A3C5-9974-4C6E-987E-E2482917E7D1}" dt="2026-06-17T07:16:18.968" v="17614" actId="208"/>
          <ac:spMkLst>
            <pc:docMk/>
            <pc:sldMk cId="2662526429" sldId="622"/>
            <ac:spMk id="21" creationId="{8E69CBF2-F184-60EE-435C-7ABA48BA1C28}"/>
          </ac:spMkLst>
        </pc:spChg>
        <pc:spChg chg="add mod">
          <ac:chgData name="Rick van Schaik" userId="fa7f8aee-ee2d-4fc6-b02a-2c122abde7c1" providerId="ADAL" clId="{B447A3C5-9974-4C6E-987E-E2482917E7D1}" dt="2026-06-17T07:16:33.496" v="17615" actId="207"/>
          <ac:spMkLst>
            <pc:docMk/>
            <pc:sldMk cId="2662526429" sldId="622"/>
            <ac:spMk id="23" creationId="{6F115761-DD16-FCB3-9C62-2E1B692CFD0A}"/>
          </ac:spMkLst>
        </pc:spChg>
        <pc:spChg chg="add mod">
          <ac:chgData name="Rick van Schaik" userId="fa7f8aee-ee2d-4fc6-b02a-2c122abde7c1" providerId="ADAL" clId="{B447A3C5-9974-4C6E-987E-E2482917E7D1}" dt="2026-06-17T07:19:16.939" v="17710" actId="1076"/>
          <ac:spMkLst>
            <pc:docMk/>
            <pc:sldMk cId="2662526429" sldId="622"/>
            <ac:spMk id="26" creationId="{A0464E76-2D1D-0287-6F94-CD929FF57171}"/>
          </ac:spMkLst>
        </pc:spChg>
        <pc:spChg chg="add mod">
          <ac:chgData name="Rick van Schaik" userId="fa7f8aee-ee2d-4fc6-b02a-2c122abde7c1" providerId="ADAL" clId="{B447A3C5-9974-4C6E-987E-E2482917E7D1}" dt="2026-06-18T00:40:29.645" v="21747" actId="1076"/>
          <ac:spMkLst>
            <pc:docMk/>
            <pc:sldMk cId="2662526429" sldId="622"/>
            <ac:spMk id="27" creationId="{4563C5AC-8C21-53CA-7AD8-413D381DC076}"/>
          </ac:spMkLst>
        </pc:spChg>
        <pc:spChg chg="del">
          <ac:chgData name="Rick van Schaik" userId="fa7f8aee-ee2d-4fc6-b02a-2c122abde7c1" providerId="ADAL" clId="{B447A3C5-9974-4C6E-987E-E2482917E7D1}" dt="2026-06-17T13:57:22.647" v="21461" actId="478"/>
          <ac:spMkLst>
            <pc:docMk/>
            <pc:sldMk cId="2662526429" sldId="622"/>
            <ac:spMk id="29" creationId="{946E39D4-E989-345F-BD4F-E65820DF3347}"/>
          </ac:spMkLst>
        </pc:spChg>
        <pc:picChg chg="add mod">
          <ac:chgData name="Rick van Schaik" userId="fa7f8aee-ee2d-4fc6-b02a-2c122abde7c1" providerId="ADAL" clId="{B447A3C5-9974-4C6E-987E-E2482917E7D1}" dt="2026-06-17T07:15:00.181" v="17605" actId="1076"/>
          <ac:picMkLst>
            <pc:docMk/>
            <pc:sldMk cId="2662526429" sldId="622"/>
            <ac:picMk id="22" creationId="{34009231-4BE4-0A4D-C875-7F64181F3C7C}"/>
          </ac:picMkLst>
        </pc:picChg>
        <pc:picChg chg="add del mod">
          <ac:chgData name="Rick van Schaik" userId="fa7f8aee-ee2d-4fc6-b02a-2c122abde7c1" providerId="ADAL" clId="{B447A3C5-9974-4C6E-987E-E2482917E7D1}" dt="2026-06-17T07:14:10.694" v="17590" actId="478"/>
          <ac:picMkLst>
            <pc:docMk/>
            <pc:sldMk cId="2662526429" sldId="622"/>
            <ac:picMk id="24" creationId="{3CC4C535-0738-8460-8096-0895AA47EE35}"/>
          </ac:picMkLst>
        </pc:picChg>
        <pc:picChg chg="add mod">
          <ac:chgData name="Rick van Schaik" userId="fa7f8aee-ee2d-4fc6-b02a-2c122abde7c1" providerId="ADAL" clId="{B447A3C5-9974-4C6E-987E-E2482917E7D1}" dt="2026-06-17T07:16:38.910" v="17617" actId="1076"/>
          <ac:picMkLst>
            <pc:docMk/>
            <pc:sldMk cId="2662526429" sldId="622"/>
            <ac:picMk id="25" creationId="{354A55A6-E2AF-358A-4D24-60FBF225C4B3}"/>
          </ac:picMkLst>
        </pc:picChg>
      </pc:sldChg>
      <pc:sldChg chg="addSp delSp modSp add mod">
        <pc:chgData name="Rick van Schaik" userId="fa7f8aee-ee2d-4fc6-b02a-2c122abde7c1" providerId="ADAL" clId="{B447A3C5-9974-4C6E-987E-E2482917E7D1}" dt="2026-06-17T13:57:19.772" v="21460" actId="478"/>
        <pc:sldMkLst>
          <pc:docMk/>
          <pc:sldMk cId="3471996174" sldId="623"/>
        </pc:sldMkLst>
        <pc:spChg chg="add mod">
          <ac:chgData name="Rick van Schaik" userId="fa7f8aee-ee2d-4fc6-b02a-2c122abde7c1" providerId="ADAL" clId="{B447A3C5-9974-4C6E-987E-E2482917E7D1}" dt="2026-06-17T07:26:49.427" v="17770"/>
          <ac:spMkLst>
            <pc:docMk/>
            <pc:sldMk cId="3471996174" sldId="623"/>
            <ac:spMk id="8" creationId="{95175ACA-3B9F-1B9A-F260-98CD6FEA27D8}"/>
          </ac:spMkLst>
        </pc:spChg>
        <pc:spChg chg="add mod">
          <ac:chgData name="Rick van Schaik" userId="fa7f8aee-ee2d-4fc6-b02a-2c122abde7c1" providerId="ADAL" clId="{B447A3C5-9974-4C6E-987E-E2482917E7D1}" dt="2026-06-17T07:26:49.427" v="17770"/>
          <ac:spMkLst>
            <pc:docMk/>
            <pc:sldMk cId="3471996174" sldId="623"/>
            <ac:spMk id="9" creationId="{7F3C173B-4479-13EF-52D4-9EDA402A4340}"/>
          </ac:spMkLst>
        </pc:spChg>
        <pc:spChg chg="add mod">
          <ac:chgData name="Rick van Schaik" userId="fa7f8aee-ee2d-4fc6-b02a-2c122abde7c1" providerId="ADAL" clId="{B447A3C5-9974-4C6E-987E-E2482917E7D1}" dt="2026-06-17T07:44:51.001" v="18075" actId="12"/>
          <ac:spMkLst>
            <pc:docMk/>
            <pc:sldMk cId="3471996174" sldId="623"/>
            <ac:spMk id="10" creationId="{1C9CCED5-AEF5-0CFC-15A8-E08EC24C1CE0}"/>
          </ac:spMkLst>
        </pc:spChg>
        <pc:spChg chg="add mod">
          <ac:chgData name="Rick van Schaik" userId="fa7f8aee-ee2d-4fc6-b02a-2c122abde7c1" providerId="ADAL" clId="{B447A3C5-9974-4C6E-987E-E2482917E7D1}" dt="2026-06-17T07:30:46.835" v="17849" actId="1076"/>
          <ac:spMkLst>
            <pc:docMk/>
            <pc:sldMk cId="3471996174" sldId="623"/>
            <ac:spMk id="11" creationId="{486041B4-609B-3F90-0723-F64CF1688462}"/>
          </ac:spMkLst>
        </pc:spChg>
        <pc:spChg chg="add del mod">
          <ac:chgData name="Rick van Schaik" userId="fa7f8aee-ee2d-4fc6-b02a-2c122abde7c1" providerId="ADAL" clId="{B447A3C5-9974-4C6E-987E-E2482917E7D1}" dt="2026-06-17T11:41:14.402" v="18925" actId="20577"/>
          <ac:spMkLst>
            <pc:docMk/>
            <pc:sldMk cId="3471996174" sldId="623"/>
            <ac:spMk id="12" creationId="{CB4EF09F-B6C6-7CE2-19BA-33BF093DE4D5}"/>
          </ac:spMkLst>
        </pc:spChg>
        <pc:spChg chg="add mod">
          <ac:chgData name="Rick van Schaik" userId="fa7f8aee-ee2d-4fc6-b02a-2c122abde7c1" providerId="ADAL" clId="{B447A3C5-9974-4C6E-987E-E2482917E7D1}" dt="2026-06-17T07:32:28.271" v="17852"/>
          <ac:spMkLst>
            <pc:docMk/>
            <pc:sldMk cId="3471996174" sldId="623"/>
            <ac:spMk id="13" creationId="{C458BD15-E2F1-309E-0428-CCE26CD3EF07}"/>
          </ac:spMkLst>
        </pc:spChg>
        <pc:spChg chg="add mod">
          <ac:chgData name="Rick van Schaik" userId="fa7f8aee-ee2d-4fc6-b02a-2c122abde7c1" providerId="ADAL" clId="{B447A3C5-9974-4C6E-987E-E2482917E7D1}" dt="2026-06-17T11:38:02.671" v="18910" actId="1076"/>
          <ac:spMkLst>
            <pc:docMk/>
            <pc:sldMk cId="3471996174" sldId="623"/>
            <ac:spMk id="14" creationId="{22B44D83-2014-FF55-10BE-04232AA42C44}"/>
          </ac:spMkLst>
        </pc:spChg>
        <pc:spChg chg="mod">
          <ac:chgData name="Rick van Schaik" userId="fa7f8aee-ee2d-4fc6-b02a-2c122abde7c1" providerId="ADAL" clId="{B447A3C5-9974-4C6E-987E-E2482917E7D1}" dt="2026-06-17T07:26:14.214" v="17769" actId="20577"/>
          <ac:spMkLst>
            <pc:docMk/>
            <pc:sldMk cId="3471996174" sldId="623"/>
            <ac:spMk id="15" creationId="{2BEE8D89-054B-9C6F-D9C8-62B6B3188B60}"/>
          </ac:spMkLst>
        </pc:spChg>
        <pc:spChg chg="del">
          <ac:chgData name="Rick van Schaik" userId="fa7f8aee-ee2d-4fc6-b02a-2c122abde7c1" providerId="ADAL" clId="{B447A3C5-9974-4C6E-987E-E2482917E7D1}" dt="2026-06-17T13:57:19.772" v="21460" actId="478"/>
          <ac:spMkLst>
            <pc:docMk/>
            <pc:sldMk cId="3471996174" sldId="623"/>
            <ac:spMk id="29" creationId="{8647CC27-C6CF-78D5-8CE1-07DA08654203}"/>
          </ac:spMkLst>
        </pc:spChg>
        <pc:grpChg chg="add mod">
          <ac:chgData name="Rick van Schaik" userId="fa7f8aee-ee2d-4fc6-b02a-2c122abde7c1" providerId="ADAL" clId="{B447A3C5-9974-4C6E-987E-E2482917E7D1}" dt="2026-06-17T07:26:49.427" v="17770"/>
          <ac:grpSpMkLst>
            <pc:docMk/>
            <pc:sldMk cId="3471996174" sldId="623"/>
            <ac:grpSpMk id="2" creationId="{81F388D3-3273-9672-8BEF-E359F6295D78}"/>
          </ac:grpSpMkLst>
        </pc:grpChg>
        <pc:graphicFrameChg chg="mod modGraphic">
          <ac:chgData name="Rick van Schaik" userId="fa7f8aee-ee2d-4fc6-b02a-2c122abde7c1" providerId="ADAL" clId="{B447A3C5-9974-4C6E-987E-E2482917E7D1}" dt="2026-06-17T13:53:52.400" v="21449" actId="20577"/>
          <ac:graphicFrameMkLst>
            <pc:docMk/>
            <pc:sldMk cId="3471996174" sldId="623"/>
            <ac:graphicFrameMk id="4" creationId="{A32C9C9A-F730-24CE-9B3D-C582D4A521FE}"/>
          </ac:graphicFrameMkLst>
        </pc:graphicFrameChg>
        <pc:picChg chg="mod">
          <ac:chgData name="Rick van Schaik" userId="fa7f8aee-ee2d-4fc6-b02a-2c122abde7c1" providerId="ADAL" clId="{B447A3C5-9974-4C6E-987E-E2482917E7D1}" dt="2026-06-17T07:26:49.427" v="17770"/>
          <ac:picMkLst>
            <pc:docMk/>
            <pc:sldMk cId="3471996174" sldId="623"/>
            <ac:picMk id="3" creationId="{57F3FF47-EB01-F415-6DD3-9642A3216589}"/>
          </ac:picMkLst>
        </pc:picChg>
        <pc:picChg chg="add mod">
          <ac:chgData name="Rick van Schaik" userId="fa7f8aee-ee2d-4fc6-b02a-2c122abde7c1" providerId="ADAL" clId="{B447A3C5-9974-4C6E-987E-E2482917E7D1}" dt="2026-06-17T07:26:49.427" v="17770"/>
          <ac:picMkLst>
            <pc:docMk/>
            <pc:sldMk cId="3471996174" sldId="623"/>
            <ac:picMk id="5" creationId="{59E6DE5F-8446-042D-3541-A5E9D81AAA2E}"/>
          </ac:picMkLst>
        </pc:picChg>
      </pc:sldChg>
      <pc:sldChg chg="addSp delSp modSp add mod">
        <pc:chgData name="Rick van Schaik" userId="fa7f8aee-ee2d-4fc6-b02a-2c122abde7c1" providerId="ADAL" clId="{B447A3C5-9974-4C6E-987E-E2482917E7D1}" dt="2026-06-18T08:34:46.255" v="27502" actId="20577"/>
        <pc:sldMkLst>
          <pc:docMk/>
          <pc:sldMk cId="639618773" sldId="624"/>
        </pc:sldMkLst>
        <pc:spChg chg="add del mod">
          <ac:chgData name="Rick van Schaik" userId="fa7f8aee-ee2d-4fc6-b02a-2c122abde7c1" providerId="ADAL" clId="{B447A3C5-9974-4C6E-987E-E2482917E7D1}" dt="2026-06-17T07:44:21.673" v="18065" actId="47"/>
          <ac:spMkLst>
            <pc:docMk/>
            <pc:sldMk cId="639618773" sldId="624"/>
            <ac:spMk id="2" creationId="{0331B021-43D7-2A20-3BAB-E297A0EC1190}"/>
          </ac:spMkLst>
        </pc:spChg>
        <pc:spChg chg="add mod">
          <ac:chgData name="Rick van Schaik" userId="fa7f8aee-ee2d-4fc6-b02a-2c122abde7c1" providerId="ADAL" clId="{B447A3C5-9974-4C6E-987E-E2482917E7D1}" dt="2026-06-18T08:34:36.575" v="27496" actId="1076"/>
          <ac:spMkLst>
            <pc:docMk/>
            <pc:sldMk cId="639618773" sldId="624"/>
            <ac:spMk id="3" creationId="{64988072-911C-0B3F-7DD4-15E5996C7707}"/>
          </ac:spMkLst>
        </pc:spChg>
        <pc:spChg chg="add del mod">
          <ac:chgData name="Rick van Schaik" userId="fa7f8aee-ee2d-4fc6-b02a-2c122abde7c1" providerId="ADAL" clId="{B447A3C5-9974-4C6E-987E-E2482917E7D1}" dt="2026-06-17T07:44:42.039" v="18073" actId="47"/>
          <ac:spMkLst>
            <pc:docMk/>
            <pc:sldMk cId="639618773" sldId="624"/>
            <ac:spMk id="3" creationId="{D8E76CFA-D097-CB72-39AC-FAC497C5CF86}"/>
          </ac:spMkLst>
        </pc:spChg>
        <pc:spChg chg="add del mod">
          <ac:chgData name="Rick van Schaik" userId="fa7f8aee-ee2d-4fc6-b02a-2c122abde7c1" providerId="ADAL" clId="{B447A3C5-9974-4C6E-987E-E2482917E7D1}" dt="2026-06-17T07:45:09.042" v="18076" actId="478"/>
          <ac:spMkLst>
            <pc:docMk/>
            <pc:sldMk cId="639618773" sldId="624"/>
            <ac:spMk id="4" creationId="{ED83A064-077A-1F9A-9328-F7546ED0462D}"/>
          </ac:spMkLst>
        </pc:spChg>
        <pc:spChg chg="add del mod">
          <ac:chgData name="Rick van Schaik" userId="fa7f8aee-ee2d-4fc6-b02a-2c122abde7c1" providerId="ADAL" clId="{B447A3C5-9974-4C6E-987E-E2482917E7D1}" dt="2026-06-17T10:33:45.919" v="18722" actId="478"/>
          <ac:spMkLst>
            <pc:docMk/>
            <pc:sldMk cId="639618773" sldId="624"/>
            <ac:spMk id="5" creationId="{24E43F33-3B45-CB57-6C63-EDC208C89A0C}"/>
          </ac:spMkLst>
        </pc:spChg>
        <pc:spChg chg="add mod">
          <ac:chgData name="Rick van Schaik" userId="fa7f8aee-ee2d-4fc6-b02a-2c122abde7c1" providerId="ADAL" clId="{B447A3C5-9974-4C6E-987E-E2482917E7D1}" dt="2026-06-18T08:34:46.255" v="27502" actId="20577"/>
          <ac:spMkLst>
            <pc:docMk/>
            <pc:sldMk cId="639618773" sldId="624"/>
            <ac:spMk id="10" creationId="{D88E8855-4ACF-B26C-C9BB-7D9174207B05}"/>
          </ac:spMkLst>
        </pc:spChg>
        <pc:spChg chg="add mod">
          <ac:chgData name="Rick van Schaik" userId="fa7f8aee-ee2d-4fc6-b02a-2c122abde7c1" providerId="ADAL" clId="{B447A3C5-9974-4C6E-987E-E2482917E7D1}" dt="2026-06-17T12:26:02.327" v="19968" actId="255"/>
          <ac:spMkLst>
            <pc:docMk/>
            <pc:sldMk cId="639618773" sldId="624"/>
            <ac:spMk id="11" creationId="{E1A58993-FB6F-7220-C268-DBF382075150}"/>
          </ac:spMkLst>
        </pc:spChg>
        <pc:spChg chg="add mod">
          <ac:chgData name="Rick van Schaik" userId="fa7f8aee-ee2d-4fc6-b02a-2c122abde7c1" providerId="ADAL" clId="{B447A3C5-9974-4C6E-987E-E2482917E7D1}" dt="2026-06-17T12:25:51.989" v="19967" actId="1037"/>
          <ac:spMkLst>
            <pc:docMk/>
            <pc:sldMk cId="639618773" sldId="624"/>
            <ac:spMk id="12" creationId="{73E956C8-2A22-7968-748E-2979DC3347B2}"/>
          </ac:spMkLst>
        </pc:spChg>
        <pc:spChg chg="add mod">
          <ac:chgData name="Rick van Schaik" userId="fa7f8aee-ee2d-4fc6-b02a-2c122abde7c1" providerId="ADAL" clId="{B447A3C5-9974-4C6E-987E-E2482917E7D1}" dt="2026-06-17T11:56:15.537" v="19410" actId="1037"/>
          <ac:spMkLst>
            <pc:docMk/>
            <pc:sldMk cId="639618773" sldId="624"/>
            <ac:spMk id="13" creationId="{F115B542-FB24-1A09-025A-3D84FFF23BDD}"/>
          </ac:spMkLst>
        </pc:spChg>
        <pc:spChg chg="add mod">
          <ac:chgData name="Rick van Schaik" userId="fa7f8aee-ee2d-4fc6-b02a-2c122abde7c1" providerId="ADAL" clId="{B447A3C5-9974-4C6E-987E-E2482917E7D1}" dt="2026-06-17T13:36:15.611" v="21443" actId="1035"/>
          <ac:spMkLst>
            <pc:docMk/>
            <pc:sldMk cId="639618773" sldId="624"/>
            <ac:spMk id="14" creationId="{0418F554-EE0A-AB57-EC0B-1AD40918359A}"/>
          </ac:spMkLst>
        </pc:spChg>
        <pc:spChg chg="mod">
          <ac:chgData name="Rick van Schaik" userId="fa7f8aee-ee2d-4fc6-b02a-2c122abde7c1" providerId="ADAL" clId="{B447A3C5-9974-4C6E-987E-E2482917E7D1}" dt="2026-06-17T11:53:44.480" v="19278" actId="20577"/>
          <ac:spMkLst>
            <pc:docMk/>
            <pc:sldMk cId="639618773" sldId="624"/>
            <ac:spMk id="15" creationId="{D8EAF88B-3151-C638-4F6A-08ACA398695C}"/>
          </ac:spMkLst>
        </pc:spChg>
        <pc:spChg chg="add del mod">
          <ac:chgData name="Rick van Schaik" userId="fa7f8aee-ee2d-4fc6-b02a-2c122abde7c1" providerId="ADAL" clId="{B447A3C5-9974-4C6E-987E-E2482917E7D1}" dt="2026-06-17T12:02:51.414" v="19576" actId="478"/>
          <ac:spMkLst>
            <pc:docMk/>
            <pc:sldMk cId="639618773" sldId="624"/>
            <ac:spMk id="16" creationId="{F29B8922-35B0-1914-3C53-619524AB0E0B}"/>
          </ac:spMkLst>
        </pc:spChg>
        <pc:spChg chg="add mod">
          <ac:chgData name="Rick van Schaik" userId="fa7f8aee-ee2d-4fc6-b02a-2c122abde7c1" providerId="ADAL" clId="{B447A3C5-9974-4C6E-987E-E2482917E7D1}" dt="2026-06-17T12:02:53.587" v="19577"/>
          <ac:spMkLst>
            <pc:docMk/>
            <pc:sldMk cId="639618773" sldId="624"/>
            <ac:spMk id="17" creationId="{53BFA244-559C-1EF8-3685-53C9826CD675}"/>
          </ac:spMkLst>
        </pc:spChg>
        <pc:spChg chg="add mod">
          <ac:chgData name="Rick van Schaik" userId="fa7f8aee-ee2d-4fc6-b02a-2c122abde7c1" providerId="ADAL" clId="{B447A3C5-9974-4C6E-987E-E2482917E7D1}" dt="2026-06-17T12:02:55.334" v="19578"/>
          <ac:spMkLst>
            <pc:docMk/>
            <pc:sldMk cId="639618773" sldId="624"/>
            <ac:spMk id="18" creationId="{8C753C23-CB4C-0BE8-F75E-667E40D419A6}"/>
          </ac:spMkLst>
        </pc:spChg>
        <pc:spChg chg="add mod">
          <ac:chgData name="Rick van Schaik" userId="fa7f8aee-ee2d-4fc6-b02a-2c122abde7c1" providerId="ADAL" clId="{B447A3C5-9974-4C6E-987E-E2482917E7D1}" dt="2026-06-17T12:04:21.922" v="19604" actId="207"/>
          <ac:spMkLst>
            <pc:docMk/>
            <pc:sldMk cId="639618773" sldId="624"/>
            <ac:spMk id="19" creationId="{70F39C3A-7682-7F19-6531-C5D38016D2CD}"/>
          </ac:spMkLst>
        </pc:spChg>
        <pc:spChg chg="add mod">
          <ac:chgData name="Rick van Schaik" userId="fa7f8aee-ee2d-4fc6-b02a-2c122abde7c1" providerId="ADAL" clId="{B447A3C5-9974-4C6E-987E-E2482917E7D1}" dt="2026-06-17T12:03:33.451" v="19594" actId="1076"/>
          <ac:spMkLst>
            <pc:docMk/>
            <pc:sldMk cId="639618773" sldId="624"/>
            <ac:spMk id="20" creationId="{46443946-3272-A82F-4A59-3D468A94AE5F}"/>
          </ac:spMkLst>
        </pc:spChg>
        <pc:spChg chg="add mod">
          <ac:chgData name="Rick van Schaik" userId="fa7f8aee-ee2d-4fc6-b02a-2c122abde7c1" providerId="ADAL" clId="{B447A3C5-9974-4C6E-987E-E2482917E7D1}" dt="2026-06-17T12:04:21.922" v="19604" actId="207"/>
          <ac:spMkLst>
            <pc:docMk/>
            <pc:sldMk cId="639618773" sldId="624"/>
            <ac:spMk id="21" creationId="{CE8E929A-4867-9DB6-0817-C8F61A01A698}"/>
          </ac:spMkLst>
        </pc:spChg>
        <pc:spChg chg="add mod">
          <ac:chgData name="Rick van Schaik" userId="fa7f8aee-ee2d-4fc6-b02a-2c122abde7c1" providerId="ADAL" clId="{B447A3C5-9974-4C6E-987E-E2482917E7D1}" dt="2026-06-17T12:04:21.922" v="19604" actId="207"/>
          <ac:spMkLst>
            <pc:docMk/>
            <pc:sldMk cId="639618773" sldId="624"/>
            <ac:spMk id="22" creationId="{2B955502-EF38-4DCE-8CBC-45E6F0FDA112}"/>
          </ac:spMkLst>
        </pc:spChg>
        <pc:spChg chg="add mod">
          <ac:chgData name="Rick van Schaik" userId="fa7f8aee-ee2d-4fc6-b02a-2c122abde7c1" providerId="ADAL" clId="{B447A3C5-9974-4C6E-987E-E2482917E7D1}" dt="2026-06-17T12:03:46.957" v="19600" actId="1076"/>
          <ac:spMkLst>
            <pc:docMk/>
            <pc:sldMk cId="639618773" sldId="624"/>
            <ac:spMk id="23" creationId="{0D5F2A16-C123-C4B7-E27E-F2421CA152C3}"/>
          </ac:spMkLst>
        </pc:spChg>
        <pc:spChg chg="add del mod">
          <ac:chgData name="Rick van Schaik" userId="fa7f8aee-ee2d-4fc6-b02a-2c122abde7c1" providerId="ADAL" clId="{B447A3C5-9974-4C6E-987E-E2482917E7D1}" dt="2026-06-17T12:03:49.290" v="19602" actId="478"/>
          <ac:spMkLst>
            <pc:docMk/>
            <pc:sldMk cId="639618773" sldId="624"/>
            <ac:spMk id="24" creationId="{CABA214E-988D-5E2F-63A7-58C1194CC1B1}"/>
          </ac:spMkLst>
        </pc:spChg>
        <pc:spChg chg="add mod">
          <ac:chgData name="Rick van Schaik" userId="fa7f8aee-ee2d-4fc6-b02a-2c122abde7c1" providerId="ADAL" clId="{B447A3C5-9974-4C6E-987E-E2482917E7D1}" dt="2026-06-17T12:04:53.351" v="19638" actId="1038"/>
          <ac:spMkLst>
            <pc:docMk/>
            <pc:sldMk cId="639618773" sldId="624"/>
            <ac:spMk id="25" creationId="{D3AE8B6E-CCD9-4A66-9DEE-A84AFC5C5DF3}"/>
          </ac:spMkLst>
        </pc:spChg>
        <pc:spChg chg="add del mod">
          <ac:chgData name="Rick van Schaik" userId="fa7f8aee-ee2d-4fc6-b02a-2c122abde7c1" providerId="ADAL" clId="{B447A3C5-9974-4C6E-987E-E2482917E7D1}" dt="2026-06-17T12:31:48.460" v="20099" actId="478"/>
          <ac:spMkLst>
            <pc:docMk/>
            <pc:sldMk cId="639618773" sldId="624"/>
            <ac:spMk id="26" creationId="{A6745DE1-8912-7950-52BA-F86FCA23E5E5}"/>
          </ac:spMkLst>
        </pc:spChg>
        <pc:spChg chg="del">
          <ac:chgData name="Rick van Schaik" userId="fa7f8aee-ee2d-4fc6-b02a-2c122abde7c1" providerId="ADAL" clId="{B447A3C5-9974-4C6E-987E-E2482917E7D1}" dt="2026-06-17T13:57:13.673" v="21457" actId="478"/>
          <ac:spMkLst>
            <pc:docMk/>
            <pc:sldMk cId="639618773" sldId="624"/>
            <ac:spMk id="29" creationId="{CB438F2D-A651-017F-E970-132B236CF87A}"/>
          </ac:spMkLst>
        </pc:spChg>
        <pc:picChg chg="add mod">
          <ac:chgData name="Rick van Schaik" userId="fa7f8aee-ee2d-4fc6-b02a-2c122abde7c1" providerId="ADAL" clId="{B447A3C5-9974-4C6E-987E-E2482917E7D1}" dt="2026-06-17T11:56:00.192" v="19401" actId="1076"/>
          <ac:picMkLst>
            <pc:docMk/>
            <pc:sldMk cId="639618773" sldId="624"/>
            <ac:picMk id="9" creationId="{9DB1DC53-2A53-F206-09A1-5204F7BEFCC0}"/>
          </ac:picMkLst>
        </pc:picChg>
      </pc:sldChg>
      <pc:sldChg chg="addSp delSp modSp add mod">
        <pc:chgData name="Rick van Schaik" userId="fa7f8aee-ee2d-4fc6-b02a-2c122abde7c1" providerId="ADAL" clId="{B447A3C5-9974-4C6E-987E-E2482917E7D1}" dt="2026-06-18T00:17:44.695" v="21484" actId="20577"/>
        <pc:sldMkLst>
          <pc:docMk/>
          <pc:sldMk cId="551359337" sldId="625"/>
        </pc:sldMkLst>
        <pc:spChg chg="add mod">
          <ac:chgData name="Rick van Schaik" userId="fa7f8aee-ee2d-4fc6-b02a-2c122abde7c1" providerId="ADAL" clId="{B447A3C5-9974-4C6E-987E-E2482917E7D1}" dt="2026-06-18T00:17:44.695" v="21484" actId="20577"/>
          <ac:spMkLst>
            <pc:docMk/>
            <pc:sldMk cId="551359337" sldId="625"/>
            <ac:spMk id="4" creationId="{9A43C6DD-9AB2-3C89-1CBD-6397BDBA3C29}"/>
          </ac:spMkLst>
        </pc:spChg>
        <pc:spChg chg="add mod">
          <ac:chgData name="Rick van Schaik" userId="fa7f8aee-ee2d-4fc6-b02a-2c122abde7c1" providerId="ADAL" clId="{B447A3C5-9974-4C6E-987E-E2482917E7D1}" dt="2026-06-17T13:56:34.966" v="21454" actId="1076"/>
          <ac:spMkLst>
            <pc:docMk/>
            <pc:sldMk cId="551359337" sldId="625"/>
            <ac:spMk id="5" creationId="{6E6B1829-EA87-0611-062C-C5843ABDC042}"/>
          </ac:spMkLst>
        </pc:spChg>
        <pc:spChg chg="add mod">
          <ac:chgData name="Rick van Schaik" userId="fa7f8aee-ee2d-4fc6-b02a-2c122abde7c1" providerId="ADAL" clId="{B447A3C5-9974-4C6E-987E-E2482917E7D1}" dt="2026-06-17T13:17:14.049" v="21320" actId="1076"/>
          <ac:spMkLst>
            <pc:docMk/>
            <pc:sldMk cId="551359337" sldId="625"/>
            <ac:spMk id="10" creationId="{976B277F-28E8-0BDE-6633-ABEA18B56236}"/>
          </ac:spMkLst>
        </pc:spChg>
        <pc:spChg chg="add mod">
          <ac:chgData name="Rick van Schaik" userId="fa7f8aee-ee2d-4fc6-b02a-2c122abde7c1" providerId="ADAL" clId="{B447A3C5-9974-4C6E-987E-E2482917E7D1}" dt="2026-06-17T13:17:20.899" v="21322" actId="688"/>
          <ac:spMkLst>
            <pc:docMk/>
            <pc:sldMk cId="551359337" sldId="625"/>
            <ac:spMk id="12" creationId="{CD107417-6AFB-8084-236A-9CB55C4D8E05}"/>
          </ac:spMkLst>
        </pc:spChg>
        <pc:spChg chg="add mod">
          <ac:chgData name="Rick van Schaik" userId="fa7f8aee-ee2d-4fc6-b02a-2c122abde7c1" providerId="ADAL" clId="{B447A3C5-9974-4C6E-987E-E2482917E7D1}" dt="2026-06-17T13:12:11.809" v="21073"/>
          <ac:spMkLst>
            <pc:docMk/>
            <pc:sldMk cId="551359337" sldId="625"/>
            <ac:spMk id="13" creationId="{67849D6E-DC04-1477-11AF-DB4A4ADA1E34}"/>
          </ac:spMkLst>
        </pc:spChg>
        <pc:spChg chg="mod">
          <ac:chgData name="Rick van Schaik" userId="fa7f8aee-ee2d-4fc6-b02a-2c122abde7c1" providerId="ADAL" clId="{B447A3C5-9974-4C6E-987E-E2482917E7D1}" dt="2026-06-17T13:36:17.497" v="21445" actId="20577"/>
          <ac:spMkLst>
            <pc:docMk/>
            <pc:sldMk cId="551359337" sldId="625"/>
            <ac:spMk id="15" creationId="{AC87269A-6371-B022-0BF2-433AAF5CB22E}"/>
          </ac:spMkLst>
        </pc:spChg>
        <pc:spChg chg="del">
          <ac:chgData name="Rick van Schaik" userId="fa7f8aee-ee2d-4fc6-b02a-2c122abde7c1" providerId="ADAL" clId="{B447A3C5-9974-4C6E-987E-E2482917E7D1}" dt="2026-06-17T13:57:10.961" v="21456" actId="478"/>
          <ac:spMkLst>
            <pc:docMk/>
            <pc:sldMk cId="551359337" sldId="625"/>
            <ac:spMk id="29" creationId="{D44C5FDD-916C-7CDF-B96F-F5E958499183}"/>
          </ac:spMkLst>
        </pc:spChg>
        <pc:picChg chg="add mod">
          <ac:chgData name="Rick van Schaik" userId="fa7f8aee-ee2d-4fc6-b02a-2c122abde7c1" providerId="ADAL" clId="{B447A3C5-9974-4C6E-987E-E2482917E7D1}" dt="2026-06-17T12:49:16.874" v="20375" actId="1038"/>
          <ac:picMkLst>
            <pc:docMk/>
            <pc:sldMk cId="551359337" sldId="625"/>
            <ac:picMk id="3" creationId="{4518A54B-91CD-AA6E-704A-45B5C728B546}"/>
          </ac:picMkLst>
        </pc:picChg>
        <pc:cxnChg chg="add del mod">
          <ac:chgData name="Rick van Schaik" userId="fa7f8aee-ee2d-4fc6-b02a-2c122abde7c1" providerId="ADAL" clId="{B447A3C5-9974-4C6E-987E-E2482917E7D1}" dt="2026-06-17T13:11:52.971" v="21069" actId="478"/>
          <ac:cxnSpMkLst>
            <pc:docMk/>
            <pc:sldMk cId="551359337" sldId="625"/>
            <ac:cxnSpMk id="9" creationId="{F868381F-848F-9581-FAE0-1419D8CD3C6A}"/>
          </ac:cxnSpMkLst>
        </pc:cxnChg>
      </pc:sldChg>
      <pc:sldChg chg="addSp delSp modSp add mod modAnim">
        <pc:chgData name="Rick van Schaik" userId="fa7f8aee-ee2d-4fc6-b02a-2c122abde7c1" providerId="ADAL" clId="{B447A3C5-9974-4C6E-987E-E2482917E7D1}" dt="2026-06-18T08:09:10.146" v="27122"/>
        <pc:sldMkLst>
          <pc:docMk/>
          <pc:sldMk cId="3791288994" sldId="626"/>
        </pc:sldMkLst>
        <pc:spChg chg="add mod">
          <ac:chgData name="Rick van Schaik" userId="fa7f8aee-ee2d-4fc6-b02a-2c122abde7c1" providerId="ADAL" clId="{B447A3C5-9974-4C6E-987E-E2482917E7D1}" dt="2026-06-18T05:53:01.586" v="24459" actId="20577"/>
          <ac:spMkLst>
            <pc:docMk/>
            <pc:sldMk cId="3791288994" sldId="626"/>
            <ac:spMk id="2" creationId="{386687BD-3C35-8ACC-ECAD-BD5BE225EDA5}"/>
          </ac:spMkLst>
        </pc:spChg>
        <pc:spChg chg="mod">
          <ac:chgData name="Rick van Schaik" userId="fa7f8aee-ee2d-4fc6-b02a-2c122abde7c1" providerId="ADAL" clId="{B447A3C5-9974-4C6E-987E-E2482917E7D1}" dt="2026-06-18T00:37:05.896" v="21726" actId="20577"/>
          <ac:spMkLst>
            <pc:docMk/>
            <pc:sldMk cId="3791288994" sldId="626"/>
            <ac:spMk id="15" creationId="{F7A7E10F-1D2D-9486-33CA-2F0DD3B2A581}"/>
          </ac:spMkLst>
        </pc:spChg>
        <pc:spChg chg="del">
          <ac:chgData name="Rick van Schaik" userId="fa7f8aee-ee2d-4fc6-b02a-2c122abde7c1" providerId="ADAL" clId="{B447A3C5-9974-4C6E-987E-E2482917E7D1}" dt="2026-06-17T14:05:53.452" v="21465" actId="478"/>
          <ac:spMkLst>
            <pc:docMk/>
            <pc:sldMk cId="3791288994" sldId="626"/>
            <ac:spMk id="29" creationId="{750BEE93-5F74-7A61-5D06-805FA5DDFCB0}"/>
          </ac:spMkLst>
        </pc:spChg>
      </pc:sldChg>
      <pc:sldChg chg="addSp delSp modSp add mod">
        <pc:chgData name="Rick van Schaik" userId="fa7f8aee-ee2d-4fc6-b02a-2c122abde7c1" providerId="ADAL" clId="{B447A3C5-9974-4C6E-987E-E2482917E7D1}" dt="2026-06-18T00:39:43.901" v="21745" actId="20577"/>
        <pc:sldMkLst>
          <pc:docMk/>
          <pc:sldMk cId="2591321734" sldId="627"/>
        </pc:sldMkLst>
        <pc:spChg chg="mod">
          <ac:chgData name="Rick van Schaik" userId="fa7f8aee-ee2d-4fc6-b02a-2c122abde7c1" providerId="ADAL" clId="{B447A3C5-9974-4C6E-987E-E2482917E7D1}" dt="2026-06-18T00:39:43.901" v="21745" actId="20577"/>
          <ac:spMkLst>
            <pc:docMk/>
            <pc:sldMk cId="2591321734" sldId="627"/>
            <ac:spMk id="10" creationId="{0C4BB1A6-DAF8-1C3A-A9CD-A04F612F73CB}"/>
          </ac:spMkLst>
        </pc:spChg>
        <pc:spChg chg="del">
          <ac:chgData name="Rick van Schaik" userId="fa7f8aee-ee2d-4fc6-b02a-2c122abde7c1" providerId="ADAL" clId="{B447A3C5-9974-4C6E-987E-E2482917E7D1}" dt="2026-06-17T07:47:50.797" v="18153" actId="478"/>
          <ac:spMkLst>
            <pc:docMk/>
            <pc:sldMk cId="2591321734" sldId="627"/>
            <ac:spMk id="11" creationId="{83F384E4-1699-EB46-F3F3-55C2F3617313}"/>
          </ac:spMkLst>
        </pc:spChg>
        <pc:spChg chg="del">
          <ac:chgData name="Rick van Schaik" userId="fa7f8aee-ee2d-4fc6-b02a-2c122abde7c1" providerId="ADAL" clId="{B447A3C5-9974-4C6E-987E-E2482917E7D1}" dt="2026-06-17T07:47:49.698" v="18152" actId="478"/>
          <ac:spMkLst>
            <pc:docMk/>
            <pc:sldMk cId="2591321734" sldId="627"/>
            <ac:spMk id="12" creationId="{7234AFB4-C8D9-AB67-B347-C4A49BD58265}"/>
          </ac:spMkLst>
        </pc:spChg>
        <pc:spChg chg="mod">
          <ac:chgData name="Rick van Schaik" userId="fa7f8aee-ee2d-4fc6-b02a-2c122abde7c1" providerId="ADAL" clId="{B447A3C5-9974-4C6E-987E-E2482917E7D1}" dt="2026-06-17T07:46:42.460" v="18106"/>
          <ac:spMkLst>
            <pc:docMk/>
            <pc:sldMk cId="2591321734" sldId="627"/>
            <ac:spMk id="15" creationId="{4173524F-EE2D-9B98-67FB-6068469E8C44}"/>
          </ac:spMkLst>
        </pc:spChg>
        <pc:spChg chg="add mod">
          <ac:chgData name="Rick van Schaik" userId="fa7f8aee-ee2d-4fc6-b02a-2c122abde7c1" providerId="ADAL" clId="{B447A3C5-9974-4C6E-987E-E2482917E7D1}" dt="2026-06-17T10:33:30.399" v="18721" actId="20577"/>
          <ac:spMkLst>
            <pc:docMk/>
            <pc:sldMk cId="2591321734" sldId="627"/>
            <ac:spMk id="24" creationId="{A984BF33-3A4C-7507-3797-4F0230CB0813}"/>
          </ac:spMkLst>
        </pc:spChg>
        <pc:spChg chg="add mod">
          <ac:chgData name="Rick van Schaik" userId="fa7f8aee-ee2d-4fc6-b02a-2c122abde7c1" providerId="ADAL" clId="{B447A3C5-9974-4C6E-987E-E2482917E7D1}" dt="2026-06-17T13:05:23.720" v="20933" actId="1076"/>
          <ac:spMkLst>
            <pc:docMk/>
            <pc:sldMk cId="2591321734" sldId="627"/>
            <ac:spMk id="28" creationId="{3B7393D8-F0D1-D28F-1E54-B513596D404F}"/>
          </ac:spMkLst>
        </pc:spChg>
        <pc:spChg chg="del mod">
          <ac:chgData name="Rick van Schaik" userId="fa7f8aee-ee2d-4fc6-b02a-2c122abde7c1" providerId="ADAL" clId="{B447A3C5-9974-4C6E-987E-E2482917E7D1}" dt="2026-06-17T13:57:17.689" v="21459" actId="478"/>
          <ac:spMkLst>
            <pc:docMk/>
            <pc:sldMk cId="2591321734" sldId="627"/>
            <ac:spMk id="29" creationId="{A08EC5EA-2CB6-F8B1-A743-FF643760EB15}"/>
          </ac:spMkLst>
        </pc:spChg>
        <pc:grpChg chg="mod">
          <ac:chgData name="Rick van Schaik" userId="fa7f8aee-ee2d-4fc6-b02a-2c122abde7c1" providerId="ADAL" clId="{B447A3C5-9974-4C6E-987E-E2482917E7D1}" dt="2026-06-17T07:50:40.087" v="18300" actId="1076"/>
          <ac:grpSpMkLst>
            <pc:docMk/>
            <pc:sldMk cId="2591321734" sldId="627"/>
            <ac:grpSpMk id="2" creationId="{820E33A0-F4FB-7DD4-D3B7-B3940CE04D82}"/>
          </ac:grpSpMkLst>
        </pc:grpChg>
        <pc:graphicFrameChg chg="mod modGraphic">
          <ac:chgData name="Rick van Schaik" userId="fa7f8aee-ee2d-4fc6-b02a-2c122abde7c1" providerId="ADAL" clId="{B447A3C5-9974-4C6E-987E-E2482917E7D1}" dt="2026-06-17T13:54:26.298" v="21453" actId="20577"/>
          <ac:graphicFrameMkLst>
            <pc:docMk/>
            <pc:sldMk cId="2591321734" sldId="627"/>
            <ac:graphicFrameMk id="4" creationId="{1159EB66-B97F-5EC4-0226-C35FE598FDCD}"/>
          </ac:graphicFrameMkLst>
        </pc:graphicFrameChg>
        <pc:picChg chg="del">
          <ac:chgData name="Rick van Schaik" userId="fa7f8aee-ee2d-4fc6-b02a-2c122abde7c1" providerId="ADAL" clId="{B447A3C5-9974-4C6E-987E-E2482917E7D1}" dt="2026-06-17T07:47:46.724" v="18151" actId="478"/>
          <ac:picMkLst>
            <pc:docMk/>
            <pc:sldMk cId="2591321734" sldId="627"/>
            <ac:picMk id="5" creationId="{BDD38E15-10D8-AB65-83FB-8FFB4B2F57E3}"/>
          </ac:picMkLst>
        </pc:picChg>
        <pc:picChg chg="add del mod">
          <ac:chgData name="Rick van Schaik" userId="fa7f8aee-ee2d-4fc6-b02a-2c122abde7c1" providerId="ADAL" clId="{B447A3C5-9974-4C6E-987E-E2482917E7D1}" dt="2026-06-17T10:28:18.949" v="18636" actId="478"/>
          <ac:picMkLst>
            <pc:docMk/>
            <pc:sldMk cId="2591321734" sldId="627"/>
            <ac:picMk id="21" creationId="{D0C5B205-4E85-B9C4-BC54-CEF4A51BB508}"/>
          </ac:picMkLst>
        </pc:picChg>
        <pc:picChg chg="add mod">
          <ac:chgData name="Rick van Schaik" userId="fa7f8aee-ee2d-4fc6-b02a-2c122abde7c1" providerId="ADAL" clId="{B447A3C5-9974-4C6E-987E-E2482917E7D1}" dt="2026-06-17T10:29:40.041" v="18679" actId="1076"/>
          <ac:picMkLst>
            <pc:docMk/>
            <pc:sldMk cId="2591321734" sldId="627"/>
            <ac:picMk id="23" creationId="{98C04DE9-E044-9BE8-13A8-7E1C036CDD24}"/>
          </ac:picMkLst>
        </pc:picChg>
        <pc:cxnChg chg="add mod">
          <ac:chgData name="Rick van Schaik" userId="fa7f8aee-ee2d-4fc6-b02a-2c122abde7c1" providerId="ADAL" clId="{B447A3C5-9974-4C6E-987E-E2482917E7D1}" dt="2026-06-17T11:35:25.729" v="18841" actId="14100"/>
          <ac:cxnSpMkLst>
            <pc:docMk/>
            <pc:sldMk cId="2591321734" sldId="627"/>
            <ac:cxnSpMk id="14" creationId="{1A67C408-337C-8D26-232D-4EF2EE5EE9B9}"/>
          </ac:cxnSpMkLst>
        </pc:cxnChg>
        <pc:cxnChg chg="add mod">
          <ac:chgData name="Rick van Schaik" userId="fa7f8aee-ee2d-4fc6-b02a-2c122abde7c1" providerId="ADAL" clId="{B447A3C5-9974-4C6E-987E-E2482917E7D1}" dt="2026-06-17T11:35:18.660" v="18839" actId="14100"/>
          <ac:cxnSpMkLst>
            <pc:docMk/>
            <pc:sldMk cId="2591321734" sldId="627"/>
            <ac:cxnSpMk id="16" creationId="{40EE0C99-DC1F-B4FD-DBC4-E76F6107E093}"/>
          </ac:cxnSpMkLst>
        </pc:cxnChg>
      </pc:sldChg>
      <pc:sldChg chg="addSp delSp modSp add mod">
        <pc:chgData name="Rick van Schaik" userId="fa7f8aee-ee2d-4fc6-b02a-2c122abde7c1" providerId="ADAL" clId="{B447A3C5-9974-4C6E-987E-E2482917E7D1}" dt="2026-06-18T08:34:55.815" v="27503"/>
        <pc:sldMkLst>
          <pc:docMk/>
          <pc:sldMk cId="43228838" sldId="628"/>
        </pc:sldMkLst>
        <pc:spChg chg="add mod">
          <ac:chgData name="Rick van Schaik" userId="fa7f8aee-ee2d-4fc6-b02a-2c122abde7c1" providerId="ADAL" clId="{B447A3C5-9974-4C6E-987E-E2482917E7D1}" dt="2026-06-18T08:34:55.815" v="27503"/>
          <ac:spMkLst>
            <pc:docMk/>
            <pc:sldMk cId="43228838" sldId="628"/>
            <ac:spMk id="2" creationId="{2A166DDB-7C48-DA21-2AEC-CF373B26AEFC}"/>
          </ac:spMkLst>
        </pc:spChg>
        <pc:spChg chg="add del mod">
          <ac:chgData name="Rick van Schaik" userId="fa7f8aee-ee2d-4fc6-b02a-2c122abde7c1" providerId="ADAL" clId="{B447A3C5-9974-4C6E-987E-E2482917E7D1}" dt="2026-06-17T12:42:52.545" v="20305" actId="478"/>
          <ac:spMkLst>
            <pc:docMk/>
            <pc:sldMk cId="43228838" sldId="628"/>
            <ac:spMk id="5" creationId="{FE7A6C42-45A5-4924-9879-868592FCFB5D}"/>
          </ac:spMkLst>
        </pc:spChg>
        <pc:spChg chg="add mod">
          <ac:chgData name="Rick van Schaik" userId="fa7f8aee-ee2d-4fc6-b02a-2c122abde7c1" providerId="ADAL" clId="{B447A3C5-9974-4C6E-987E-E2482917E7D1}" dt="2026-06-18T00:34:51.289" v="21674" actId="1076"/>
          <ac:spMkLst>
            <pc:docMk/>
            <pc:sldMk cId="43228838" sldId="628"/>
            <ac:spMk id="8" creationId="{405BD934-2505-5DA2-D0D2-900276334806}"/>
          </ac:spMkLst>
        </pc:spChg>
        <pc:spChg chg="add del mod">
          <ac:chgData name="Rick van Schaik" userId="fa7f8aee-ee2d-4fc6-b02a-2c122abde7c1" providerId="ADAL" clId="{B447A3C5-9974-4C6E-987E-E2482917E7D1}" dt="2026-06-18T08:34:43.197" v="27500" actId="20577"/>
          <ac:spMkLst>
            <pc:docMk/>
            <pc:sldMk cId="43228838" sldId="628"/>
            <ac:spMk id="10" creationId="{845A5C1D-B311-10F1-CF78-6AC2D45AD234}"/>
          </ac:spMkLst>
        </pc:spChg>
        <pc:spChg chg="mod">
          <ac:chgData name="Rick van Schaik" userId="fa7f8aee-ee2d-4fc6-b02a-2c122abde7c1" providerId="ADAL" clId="{B447A3C5-9974-4C6E-987E-E2482917E7D1}" dt="2026-06-18T00:34:51.289" v="21674" actId="1076"/>
          <ac:spMkLst>
            <pc:docMk/>
            <pc:sldMk cId="43228838" sldId="628"/>
            <ac:spMk id="11" creationId="{CE05FC5B-77F7-04D9-817A-67C416B752DA}"/>
          </ac:spMkLst>
        </pc:spChg>
        <pc:spChg chg="mod">
          <ac:chgData name="Rick van Schaik" userId="fa7f8aee-ee2d-4fc6-b02a-2c122abde7c1" providerId="ADAL" clId="{B447A3C5-9974-4C6E-987E-E2482917E7D1}" dt="2026-06-18T00:34:51.289" v="21674" actId="1076"/>
          <ac:spMkLst>
            <pc:docMk/>
            <pc:sldMk cId="43228838" sldId="628"/>
            <ac:spMk id="12" creationId="{D7AA85F0-9664-ECF3-77EF-6B37FF518920}"/>
          </ac:spMkLst>
        </pc:spChg>
        <pc:spChg chg="mod">
          <ac:chgData name="Rick van Schaik" userId="fa7f8aee-ee2d-4fc6-b02a-2c122abde7c1" providerId="ADAL" clId="{B447A3C5-9974-4C6E-987E-E2482917E7D1}" dt="2026-06-18T00:33:59.938" v="21670" actId="1076"/>
          <ac:spMkLst>
            <pc:docMk/>
            <pc:sldMk cId="43228838" sldId="628"/>
            <ac:spMk id="13" creationId="{4EBB4C82-7A82-E004-BD24-21A63C222CEB}"/>
          </ac:spMkLst>
        </pc:spChg>
        <pc:spChg chg="mod">
          <ac:chgData name="Rick van Schaik" userId="fa7f8aee-ee2d-4fc6-b02a-2c122abde7c1" providerId="ADAL" clId="{B447A3C5-9974-4C6E-987E-E2482917E7D1}" dt="2026-06-18T00:34:50.838" v="21673" actId="1076"/>
          <ac:spMkLst>
            <pc:docMk/>
            <pc:sldMk cId="43228838" sldId="628"/>
            <ac:spMk id="14" creationId="{5F039DBB-D32D-80B3-1976-5A1A43642A15}"/>
          </ac:spMkLst>
        </pc:spChg>
        <pc:spChg chg="add mod">
          <ac:chgData name="Rick van Schaik" userId="fa7f8aee-ee2d-4fc6-b02a-2c122abde7c1" providerId="ADAL" clId="{B447A3C5-9974-4C6E-987E-E2482917E7D1}" dt="2026-06-18T00:34:51.289" v="21674" actId="1076"/>
          <ac:spMkLst>
            <pc:docMk/>
            <pc:sldMk cId="43228838" sldId="628"/>
            <ac:spMk id="16" creationId="{045A7BB3-E371-A68C-CF05-B506599D2665}"/>
          </ac:spMkLst>
        </pc:spChg>
        <pc:spChg chg="mod">
          <ac:chgData name="Rick van Schaik" userId="fa7f8aee-ee2d-4fc6-b02a-2c122abde7c1" providerId="ADAL" clId="{B447A3C5-9974-4C6E-987E-E2482917E7D1}" dt="2026-06-18T00:34:51.289" v="21674" actId="1076"/>
          <ac:spMkLst>
            <pc:docMk/>
            <pc:sldMk cId="43228838" sldId="628"/>
            <ac:spMk id="19" creationId="{6447BE97-464E-9B68-73CA-4967508D8D01}"/>
          </ac:spMkLst>
        </pc:spChg>
        <pc:spChg chg="mod">
          <ac:chgData name="Rick van Schaik" userId="fa7f8aee-ee2d-4fc6-b02a-2c122abde7c1" providerId="ADAL" clId="{B447A3C5-9974-4C6E-987E-E2482917E7D1}" dt="2026-06-18T00:34:51.289" v="21674" actId="1076"/>
          <ac:spMkLst>
            <pc:docMk/>
            <pc:sldMk cId="43228838" sldId="628"/>
            <ac:spMk id="20" creationId="{AE245FD0-3A7D-EEBD-CAE0-85FC0EB404A6}"/>
          </ac:spMkLst>
        </pc:spChg>
        <pc:spChg chg="mod">
          <ac:chgData name="Rick van Schaik" userId="fa7f8aee-ee2d-4fc6-b02a-2c122abde7c1" providerId="ADAL" clId="{B447A3C5-9974-4C6E-987E-E2482917E7D1}" dt="2026-06-18T00:34:51.289" v="21674" actId="1076"/>
          <ac:spMkLst>
            <pc:docMk/>
            <pc:sldMk cId="43228838" sldId="628"/>
            <ac:spMk id="21" creationId="{59DE17C9-96C9-7413-88A3-A7B9D2140D61}"/>
          </ac:spMkLst>
        </pc:spChg>
        <pc:spChg chg="mod">
          <ac:chgData name="Rick van Schaik" userId="fa7f8aee-ee2d-4fc6-b02a-2c122abde7c1" providerId="ADAL" clId="{B447A3C5-9974-4C6E-987E-E2482917E7D1}" dt="2026-06-18T00:34:51.289" v="21674" actId="1076"/>
          <ac:spMkLst>
            <pc:docMk/>
            <pc:sldMk cId="43228838" sldId="628"/>
            <ac:spMk id="22" creationId="{6FE5ED52-E52B-C0FC-3398-CC22517C4765}"/>
          </ac:spMkLst>
        </pc:spChg>
        <pc:spChg chg="mod">
          <ac:chgData name="Rick van Schaik" userId="fa7f8aee-ee2d-4fc6-b02a-2c122abde7c1" providerId="ADAL" clId="{B447A3C5-9974-4C6E-987E-E2482917E7D1}" dt="2026-06-18T00:34:51.289" v="21674" actId="1076"/>
          <ac:spMkLst>
            <pc:docMk/>
            <pc:sldMk cId="43228838" sldId="628"/>
            <ac:spMk id="23" creationId="{63394E16-805C-5C1A-6637-A04C03009030}"/>
          </ac:spMkLst>
        </pc:spChg>
        <pc:spChg chg="mod">
          <ac:chgData name="Rick van Schaik" userId="fa7f8aee-ee2d-4fc6-b02a-2c122abde7c1" providerId="ADAL" clId="{B447A3C5-9974-4C6E-987E-E2482917E7D1}" dt="2026-06-18T00:34:51.289" v="21674" actId="1076"/>
          <ac:spMkLst>
            <pc:docMk/>
            <pc:sldMk cId="43228838" sldId="628"/>
            <ac:spMk id="25" creationId="{774669C2-5E47-2662-3099-8C2E6B2DD3CB}"/>
          </ac:spMkLst>
        </pc:spChg>
        <pc:spChg chg="del">
          <ac:chgData name="Rick van Schaik" userId="fa7f8aee-ee2d-4fc6-b02a-2c122abde7c1" providerId="ADAL" clId="{B447A3C5-9974-4C6E-987E-E2482917E7D1}" dt="2026-06-17T13:57:07.374" v="21455" actId="478"/>
          <ac:spMkLst>
            <pc:docMk/>
            <pc:sldMk cId="43228838" sldId="628"/>
            <ac:spMk id="29" creationId="{E493DE8F-BD25-CD20-3FCA-5531E53F68A8}"/>
          </ac:spMkLst>
        </pc:spChg>
        <pc:picChg chg="add del mod">
          <ac:chgData name="Rick van Schaik" userId="fa7f8aee-ee2d-4fc6-b02a-2c122abde7c1" providerId="ADAL" clId="{B447A3C5-9974-4C6E-987E-E2482917E7D1}" dt="2026-06-17T12:38:30.880" v="20116" actId="478"/>
          <ac:picMkLst>
            <pc:docMk/>
            <pc:sldMk cId="43228838" sldId="628"/>
            <ac:picMk id="3" creationId="{8C390FDE-C475-F9CC-250A-490066B018AE}"/>
          </ac:picMkLst>
        </pc:picChg>
        <pc:picChg chg="add mod ord">
          <ac:chgData name="Rick van Schaik" userId="fa7f8aee-ee2d-4fc6-b02a-2c122abde7c1" providerId="ADAL" clId="{B447A3C5-9974-4C6E-987E-E2482917E7D1}" dt="2026-06-18T00:33:59.938" v="21670" actId="1076"/>
          <ac:picMkLst>
            <pc:docMk/>
            <pc:sldMk cId="43228838" sldId="628"/>
            <ac:picMk id="4" creationId="{3120F2EC-A8EC-9680-D05A-41D71B61887D}"/>
          </ac:picMkLst>
        </pc:picChg>
        <pc:picChg chg="add del">
          <ac:chgData name="Rick van Schaik" userId="fa7f8aee-ee2d-4fc6-b02a-2c122abde7c1" providerId="ADAL" clId="{B447A3C5-9974-4C6E-987E-E2482917E7D1}" dt="2026-06-17T12:39:11.647" v="20122" actId="478"/>
          <ac:picMkLst>
            <pc:docMk/>
            <pc:sldMk cId="43228838" sldId="628"/>
            <ac:picMk id="9" creationId="{44CE207B-3716-330D-2C39-508E2DC8B84A}"/>
          </ac:picMkLst>
        </pc:picChg>
      </pc:sldChg>
      <pc:sldChg chg="addSp delSp modSp add mod">
        <pc:chgData name="Rick van Schaik" userId="fa7f8aee-ee2d-4fc6-b02a-2c122abde7c1" providerId="ADAL" clId="{B447A3C5-9974-4C6E-987E-E2482917E7D1}" dt="2026-06-18T01:45:52.778" v="23617" actId="1076"/>
        <pc:sldMkLst>
          <pc:docMk/>
          <pc:sldMk cId="1277587891" sldId="629"/>
        </pc:sldMkLst>
        <pc:spChg chg="add del mod">
          <ac:chgData name="Rick van Schaik" userId="fa7f8aee-ee2d-4fc6-b02a-2c122abde7c1" providerId="ADAL" clId="{B447A3C5-9974-4C6E-987E-E2482917E7D1}" dt="2026-06-18T01:45:52.778" v="23617" actId="1076"/>
          <ac:spMkLst>
            <pc:docMk/>
            <pc:sldMk cId="1277587891" sldId="629"/>
            <ac:spMk id="10" creationId="{50FF90EE-DF0F-C10E-57D3-37631E39391F}"/>
          </ac:spMkLst>
        </pc:spChg>
        <pc:spChg chg="mod">
          <ac:chgData name="Rick van Schaik" userId="fa7f8aee-ee2d-4fc6-b02a-2c122abde7c1" providerId="ADAL" clId="{B447A3C5-9974-4C6E-987E-E2482917E7D1}" dt="2026-06-18T01:41:58.894" v="23495" actId="20577"/>
          <ac:spMkLst>
            <pc:docMk/>
            <pc:sldMk cId="1277587891" sldId="629"/>
            <ac:spMk id="15" creationId="{6CB8B83E-5A71-398D-1FAB-46B0AE57A951}"/>
          </ac:spMkLst>
        </pc:spChg>
        <pc:spChg chg="del">
          <ac:chgData name="Rick van Schaik" userId="fa7f8aee-ee2d-4fc6-b02a-2c122abde7c1" providerId="ADAL" clId="{B447A3C5-9974-4C6E-987E-E2482917E7D1}" dt="2026-06-17T14:05:55.972" v="21466" actId="478"/>
          <ac:spMkLst>
            <pc:docMk/>
            <pc:sldMk cId="1277587891" sldId="629"/>
            <ac:spMk id="29" creationId="{DAF0C14A-E8CB-C574-0157-F829B68A8B83}"/>
          </ac:spMkLst>
        </pc:spChg>
        <pc:picChg chg="add mod ord">
          <ac:chgData name="Rick van Schaik" userId="fa7f8aee-ee2d-4fc6-b02a-2c122abde7c1" providerId="ADAL" clId="{B447A3C5-9974-4C6E-987E-E2482917E7D1}" dt="2026-06-18T01:42:47.262" v="23523" actId="1076"/>
          <ac:picMkLst>
            <pc:docMk/>
            <pc:sldMk cId="1277587891" sldId="629"/>
            <ac:picMk id="3" creationId="{D1448169-8C43-C35B-80E5-CF5A0FA57BD3}"/>
          </ac:picMkLst>
        </pc:picChg>
        <pc:picChg chg="add mod ord">
          <ac:chgData name="Rick van Schaik" userId="fa7f8aee-ee2d-4fc6-b02a-2c122abde7c1" providerId="ADAL" clId="{B447A3C5-9974-4C6E-987E-E2482917E7D1}" dt="2026-06-18T01:42:24.867" v="23517" actId="1036"/>
          <ac:picMkLst>
            <pc:docMk/>
            <pc:sldMk cId="1277587891" sldId="629"/>
            <ac:picMk id="5" creationId="{E5C24E84-5C27-A2A7-02E8-0A4D1109C247}"/>
          </ac:picMkLst>
        </pc:picChg>
        <pc:picChg chg="add mod">
          <ac:chgData name="Rick van Schaik" userId="fa7f8aee-ee2d-4fc6-b02a-2c122abde7c1" providerId="ADAL" clId="{B447A3C5-9974-4C6E-987E-E2482917E7D1}" dt="2026-06-18T01:42:15.724" v="23501" actId="1076"/>
          <ac:picMkLst>
            <pc:docMk/>
            <pc:sldMk cId="1277587891" sldId="629"/>
            <ac:picMk id="9" creationId="{97EBD318-18F0-9293-63FB-65204CC7D3C0}"/>
          </ac:picMkLst>
        </pc:picChg>
      </pc:sldChg>
      <pc:sldChg chg="add del">
        <pc:chgData name="Rick van Schaik" userId="fa7f8aee-ee2d-4fc6-b02a-2c122abde7c1" providerId="ADAL" clId="{B447A3C5-9974-4C6E-987E-E2482917E7D1}" dt="2026-06-17T14:05:57.535" v="21467" actId="47"/>
        <pc:sldMkLst>
          <pc:docMk/>
          <pc:sldMk cId="1787773842" sldId="630"/>
        </pc:sldMkLst>
      </pc:sldChg>
      <pc:sldChg chg="addSp delSp modSp add mod addAnim delAnim modAnim">
        <pc:chgData name="Rick van Schaik" userId="fa7f8aee-ee2d-4fc6-b02a-2c122abde7c1" providerId="ADAL" clId="{B447A3C5-9974-4C6E-987E-E2482917E7D1}" dt="2026-06-18T08:14:27.870" v="27133"/>
        <pc:sldMkLst>
          <pc:docMk/>
          <pc:sldMk cId="1790213665" sldId="630"/>
        </pc:sldMkLst>
        <pc:spChg chg="add del mod">
          <ac:chgData name="Rick van Schaik" userId="fa7f8aee-ee2d-4fc6-b02a-2c122abde7c1" providerId="ADAL" clId="{B447A3C5-9974-4C6E-987E-E2482917E7D1}" dt="2026-06-18T07:24:18.320" v="26039" actId="20577"/>
          <ac:spMkLst>
            <pc:docMk/>
            <pc:sldMk cId="1790213665" sldId="630"/>
            <ac:spMk id="2" creationId="{F7867D61-2189-2CE5-3B70-8E24240BC8F7}"/>
          </ac:spMkLst>
        </pc:spChg>
        <pc:spChg chg="add del mod">
          <ac:chgData name="Rick van Schaik" userId="fa7f8aee-ee2d-4fc6-b02a-2c122abde7c1" providerId="ADAL" clId="{B447A3C5-9974-4C6E-987E-E2482917E7D1}" dt="2026-06-18T06:42:13.465" v="25238" actId="478"/>
          <ac:spMkLst>
            <pc:docMk/>
            <pc:sldMk cId="1790213665" sldId="630"/>
            <ac:spMk id="3" creationId="{8E265661-31ED-43EC-A8B5-206D5954AD62}"/>
          </ac:spMkLst>
        </pc:spChg>
        <pc:spChg chg="add mod">
          <ac:chgData name="Rick van Schaik" userId="fa7f8aee-ee2d-4fc6-b02a-2c122abde7c1" providerId="ADAL" clId="{B447A3C5-9974-4C6E-987E-E2482917E7D1}" dt="2026-06-18T06:53:09.800" v="25529" actId="1076"/>
          <ac:spMkLst>
            <pc:docMk/>
            <pc:sldMk cId="1790213665" sldId="630"/>
            <ac:spMk id="12" creationId="{A4E55080-E147-4E5E-7C26-CB2E0D34852A}"/>
          </ac:spMkLst>
        </pc:spChg>
        <pc:spChg chg="add mod">
          <ac:chgData name="Rick van Schaik" userId="fa7f8aee-ee2d-4fc6-b02a-2c122abde7c1" providerId="ADAL" clId="{B447A3C5-9974-4C6E-987E-E2482917E7D1}" dt="2026-06-18T06:53:09.800" v="25529" actId="1076"/>
          <ac:spMkLst>
            <pc:docMk/>
            <pc:sldMk cId="1790213665" sldId="630"/>
            <ac:spMk id="13" creationId="{0E5F02E7-F8AA-E661-A4AE-45579D1AFA05}"/>
          </ac:spMkLst>
        </pc:spChg>
        <pc:spChg chg="mod">
          <ac:chgData name="Rick van Schaik" userId="fa7f8aee-ee2d-4fc6-b02a-2c122abde7c1" providerId="ADAL" clId="{B447A3C5-9974-4C6E-987E-E2482917E7D1}" dt="2026-06-18T05:52:51.752" v="24453" actId="20577"/>
          <ac:spMkLst>
            <pc:docMk/>
            <pc:sldMk cId="1790213665" sldId="630"/>
            <ac:spMk id="15" creationId="{38596074-1F89-D8ED-03FD-335249DCD9D9}"/>
          </ac:spMkLst>
        </pc:spChg>
        <pc:spChg chg="add mod">
          <ac:chgData name="Rick van Schaik" userId="fa7f8aee-ee2d-4fc6-b02a-2c122abde7c1" providerId="ADAL" clId="{B447A3C5-9974-4C6E-987E-E2482917E7D1}" dt="2026-06-18T06:53:00.118" v="25528" actId="1076"/>
          <ac:spMkLst>
            <pc:docMk/>
            <pc:sldMk cId="1790213665" sldId="630"/>
            <ac:spMk id="27" creationId="{05A8E062-785C-ACBB-4C4E-51BFFAC48070}"/>
          </ac:spMkLst>
        </pc:spChg>
        <pc:spChg chg="add mod">
          <ac:chgData name="Rick van Schaik" userId="fa7f8aee-ee2d-4fc6-b02a-2c122abde7c1" providerId="ADAL" clId="{B447A3C5-9974-4C6E-987E-E2482917E7D1}" dt="2026-06-18T06:53:00.118" v="25528" actId="1076"/>
          <ac:spMkLst>
            <pc:docMk/>
            <pc:sldMk cId="1790213665" sldId="630"/>
            <ac:spMk id="29" creationId="{11AD3B48-5FD8-FDB1-F9A1-52D84EC16435}"/>
          </ac:spMkLst>
        </pc:spChg>
        <pc:spChg chg="add mod">
          <ac:chgData name="Rick van Schaik" userId="fa7f8aee-ee2d-4fc6-b02a-2c122abde7c1" providerId="ADAL" clId="{B447A3C5-9974-4C6E-987E-E2482917E7D1}" dt="2026-06-18T06:53:00.118" v="25528" actId="1076"/>
          <ac:spMkLst>
            <pc:docMk/>
            <pc:sldMk cId="1790213665" sldId="630"/>
            <ac:spMk id="35" creationId="{75AD10FD-4A34-8F0F-6FB6-A02F1AFF2764}"/>
          </ac:spMkLst>
        </pc:spChg>
        <pc:spChg chg="add mod">
          <ac:chgData name="Rick van Schaik" userId="fa7f8aee-ee2d-4fc6-b02a-2c122abde7c1" providerId="ADAL" clId="{B447A3C5-9974-4C6E-987E-E2482917E7D1}" dt="2026-06-18T06:53:00.118" v="25528" actId="1076"/>
          <ac:spMkLst>
            <pc:docMk/>
            <pc:sldMk cId="1790213665" sldId="630"/>
            <ac:spMk id="36" creationId="{84681151-FB24-94B2-16A5-E7961405C7CF}"/>
          </ac:spMkLst>
        </pc:spChg>
        <pc:spChg chg="add mod">
          <ac:chgData name="Rick van Schaik" userId="fa7f8aee-ee2d-4fc6-b02a-2c122abde7c1" providerId="ADAL" clId="{B447A3C5-9974-4C6E-987E-E2482917E7D1}" dt="2026-06-18T06:53:00.118" v="25528" actId="1076"/>
          <ac:spMkLst>
            <pc:docMk/>
            <pc:sldMk cId="1790213665" sldId="630"/>
            <ac:spMk id="37" creationId="{6C28C62D-47DC-0E92-8907-FC9EC1EB3AAC}"/>
          </ac:spMkLst>
        </pc:spChg>
        <pc:spChg chg="add mod">
          <ac:chgData name="Rick van Schaik" userId="fa7f8aee-ee2d-4fc6-b02a-2c122abde7c1" providerId="ADAL" clId="{B447A3C5-9974-4C6E-987E-E2482917E7D1}" dt="2026-06-18T06:53:00.118" v="25528" actId="1076"/>
          <ac:spMkLst>
            <pc:docMk/>
            <pc:sldMk cId="1790213665" sldId="630"/>
            <ac:spMk id="38" creationId="{882A0360-FC89-6716-0195-01179EF83987}"/>
          </ac:spMkLst>
        </pc:spChg>
        <pc:cxnChg chg="add mod">
          <ac:chgData name="Rick van Schaik" userId="fa7f8aee-ee2d-4fc6-b02a-2c122abde7c1" providerId="ADAL" clId="{B447A3C5-9974-4C6E-987E-E2482917E7D1}" dt="2026-06-18T06:53:09.800" v="25529" actId="1076"/>
          <ac:cxnSpMkLst>
            <pc:docMk/>
            <pc:sldMk cId="1790213665" sldId="630"/>
            <ac:cxnSpMk id="4" creationId="{0FACB1F4-F23B-7471-0FCF-28072249B139}"/>
          </ac:cxnSpMkLst>
        </pc:cxnChg>
        <pc:cxnChg chg="add mod">
          <ac:chgData name="Rick van Schaik" userId="fa7f8aee-ee2d-4fc6-b02a-2c122abde7c1" providerId="ADAL" clId="{B447A3C5-9974-4C6E-987E-E2482917E7D1}" dt="2026-06-18T06:53:09.800" v="25529" actId="1076"/>
          <ac:cxnSpMkLst>
            <pc:docMk/>
            <pc:sldMk cId="1790213665" sldId="630"/>
            <ac:cxnSpMk id="5" creationId="{8F3D7AEA-09AB-9BBA-CE5B-7741FC90C3DD}"/>
          </ac:cxnSpMkLst>
        </pc:cxnChg>
        <pc:cxnChg chg="add mod">
          <ac:chgData name="Rick van Schaik" userId="fa7f8aee-ee2d-4fc6-b02a-2c122abde7c1" providerId="ADAL" clId="{B447A3C5-9974-4C6E-987E-E2482917E7D1}" dt="2026-06-18T06:53:09.800" v="25529" actId="1076"/>
          <ac:cxnSpMkLst>
            <pc:docMk/>
            <pc:sldMk cId="1790213665" sldId="630"/>
            <ac:cxnSpMk id="8" creationId="{634567BF-83E9-6DDD-943A-0B32BB52A8B5}"/>
          </ac:cxnSpMkLst>
        </pc:cxnChg>
        <pc:cxnChg chg="add mod">
          <ac:chgData name="Rick van Schaik" userId="fa7f8aee-ee2d-4fc6-b02a-2c122abde7c1" providerId="ADAL" clId="{B447A3C5-9974-4C6E-987E-E2482917E7D1}" dt="2026-06-18T06:53:09.800" v="25529" actId="1076"/>
          <ac:cxnSpMkLst>
            <pc:docMk/>
            <pc:sldMk cId="1790213665" sldId="630"/>
            <ac:cxnSpMk id="9" creationId="{85321597-4760-7756-A8B8-9159EA38E03A}"/>
          </ac:cxnSpMkLst>
        </pc:cxnChg>
        <pc:cxnChg chg="add mod">
          <ac:chgData name="Rick van Schaik" userId="fa7f8aee-ee2d-4fc6-b02a-2c122abde7c1" providerId="ADAL" clId="{B447A3C5-9974-4C6E-987E-E2482917E7D1}" dt="2026-06-18T06:53:09.800" v="25529" actId="1076"/>
          <ac:cxnSpMkLst>
            <pc:docMk/>
            <pc:sldMk cId="1790213665" sldId="630"/>
            <ac:cxnSpMk id="10" creationId="{3E74C441-E2C9-D700-33B2-9A3A4C275E4F}"/>
          </ac:cxnSpMkLst>
        </pc:cxnChg>
        <pc:cxnChg chg="add mod">
          <ac:chgData name="Rick van Schaik" userId="fa7f8aee-ee2d-4fc6-b02a-2c122abde7c1" providerId="ADAL" clId="{B447A3C5-9974-4C6E-987E-E2482917E7D1}" dt="2026-06-18T06:53:09.800" v="25529" actId="1076"/>
          <ac:cxnSpMkLst>
            <pc:docMk/>
            <pc:sldMk cId="1790213665" sldId="630"/>
            <ac:cxnSpMk id="11" creationId="{5D504896-3894-FFD9-9013-6EF8CAC3ADB5}"/>
          </ac:cxnSpMkLst>
        </pc:cxnChg>
        <pc:cxnChg chg="add mod">
          <ac:chgData name="Rick van Schaik" userId="fa7f8aee-ee2d-4fc6-b02a-2c122abde7c1" providerId="ADAL" clId="{B447A3C5-9974-4C6E-987E-E2482917E7D1}" dt="2026-06-18T06:53:09.800" v="25529" actId="1076"/>
          <ac:cxnSpMkLst>
            <pc:docMk/>
            <pc:sldMk cId="1790213665" sldId="630"/>
            <ac:cxnSpMk id="14" creationId="{CACB5DC6-1E09-3E7D-C58E-6EDCA7111788}"/>
          </ac:cxnSpMkLst>
        </pc:cxnChg>
        <pc:cxnChg chg="add mod">
          <ac:chgData name="Rick van Schaik" userId="fa7f8aee-ee2d-4fc6-b02a-2c122abde7c1" providerId="ADAL" clId="{B447A3C5-9974-4C6E-987E-E2482917E7D1}" dt="2026-06-18T06:53:09.800" v="25529" actId="1076"/>
          <ac:cxnSpMkLst>
            <pc:docMk/>
            <pc:sldMk cId="1790213665" sldId="630"/>
            <ac:cxnSpMk id="16" creationId="{D2487E01-A40D-3FF7-674B-68328C5811A0}"/>
          </ac:cxnSpMkLst>
        </pc:cxnChg>
        <pc:cxnChg chg="add mod">
          <ac:chgData name="Rick van Schaik" userId="fa7f8aee-ee2d-4fc6-b02a-2c122abde7c1" providerId="ADAL" clId="{B447A3C5-9974-4C6E-987E-E2482917E7D1}" dt="2026-06-18T06:53:00.118" v="25528" actId="1076"/>
          <ac:cxnSpMkLst>
            <pc:docMk/>
            <pc:sldMk cId="1790213665" sldId="630"/>
            <ac:cxnSpMk id="18" creationId="{8E533F40-9F66-CF7D-AD3D-A2DC9084EADA}"/>
          </ac:cxnSpMkLst>
        </pc:cxnChg>
        <pc:cxnChg chg="add mod">
          <ac:chgData name="Rick van Schaik" userId="fa7f8aee-ee2d-4fc6-b02a-2c122abde7c1" providerId="ADAL" clId="{B447A3C5-9974-4C6E-987E-E2482917E7D1}" dt="2026-06-18T06:53:00.118" v="25528" actId="1076"/>
          <ac:cxnSpMkLst>
            <pc:docMk/>
            <pc:sldMk cId="1790213665" sldId="630"/>
            <ac:cxnSpMk id="21" creationId="{B804D689-586B-393B-7319-7EA4EBD364BC}"/>
          </ac:cxnSpMkLst>
        </pc:cxnChg>
        <pc:cxnChg chg="add mod">
          <ac:chgData name="Rick van Schaik" userId="fa7f8aee-ee2d-4fc6-b02a-2c122abde7c1" providerId="ADAL" clId="{B447A3C5-9974-4C6E-987E-E2482917E7D1}" dt="2026-06-18T06:53:00.118" v="25528" actId="1076"/>
          <ac:cxnSpMkLst>
            <pc:docMk/>
            <pc:sldMk cId="1790213665" sldId="630"/>
            <ac:cxnSpMk id="30" creationId="{7B0D81D7-26B7-3100-B807-82BBB1495677}"/>
          </ac:cxnSpMkLst>
        </pc:cxnChg>
        <pc:cxnChg chg="add mod">
          <ac:chgData name="Rick van Schaik" userId="fa7f8aee-ee2d-4fc6-b02a-2c122abde7c1" providerId="ADAL" clId="{B447A3C5-9974-4C6E-987E-E2482917E7D1}" dt="2026-06-18T06:53:00.118" v="25528" actId="1076"/>
          <ac:cxnSpMkLst>
            <pc:docMk/>
            <pc:sldMk cId="1790213665" sldId="630"/>
            <ac:cxnSpMk id="34" creationId="{E5C3D795-2455-19BB-1521-18092647A44B}"/>
          </ac:cxnSpMkLst>
        </pc:cxnChg>
        <pc:cxnChg chg="add">
          <ac:chgData name="Rick van Schaik" userId="fa7f8aee-ee2d-4fc6-b02a-2c122abde7c1" providerId="ADAL" clId="{B447A3C5-9974-4C6E-987E-E2482917E7D1}" dt="2026-06-18T06:53:29.275" v="25530" actId="11529"/>
          <ac:cxnSpMkLst>
            <pc:docMk/>
            <pc:sldMk cId="1790213665" sldId="630"/>
            <ac:cxnSpMk id="40" creationId="{22DA0826-DE72-4AF6-D8A7-6ED1E4799F4A}"/>
          </ac:cxnSpMkLst>
        </pc:cxnChg>
        <pc:cxnChg chg="add mod">
          <ac:chgData name="Rick van Schaik" userId="fa7f8aee-ee2d-4fc6-b02a-2c122abde7c1" providerId="ADAL" clId="{B447A3C5-9974-4C6E-987E-E2482917E7D1}" dt="2026-06-18T06:53:38.377" v="25533" actId="14100"/>
          <ac:cxnSpMkLst>
            <pc:docMk/>
            <pc:sldMk cId="1790213665" sldId="630"/>
            <ac:cxnSpMk id="41" creationId="{C5E0F8ED-045D-02FB-0E25-C24BA23B0907}"/>
          </ac:cxnSpMkLst>
        </pc:cxnChg>
      </pc:sldChg>
      <pc:sldChg chg="addSp delSp modSp add mod">
        <pc:chgData name="Rick van Schaik" userId="fa7f8aee-ee2d-4fc6-b02a-2c122abde7c1" providerId="ADAL" clId="{B447A3C5-9974-4C6E-987E-E2482917E7D1}" dt="2026-06-18T07:04:11.767" v="25782" actId="20577"/>
        <pc:sldMkLst>
          <pc:docMk/>
          <pc:sldMk cId="282683614" sldId="631"/>
        </pc:sldMkLst>
        <pc:spChg chg="add del mod">
          <ac:chgData name="Rick van Schaik" userId="fa7f8aee-ee2d-4fc6-b02a-2c122abde7c1" providerId="ADAL" clId="{B447A3C5-9974-4C6E-987E-E2482917E7D1}" dt="2026-06-18T06:57:20.810" v="25658" actId="478"/>
          <ac:spMkLst>
            <pc:docMk/>
            <pc:sldMk cId="282683614" sldId="631"/>
            <ac:spMk id="4" creationId="{CAF3A460-3338-5A95-3F06-10F4EB034579}"/>
          </ac:spMkLst>
        </pc:spChg>
        <pc:spChg chg="add mod">
          <ac:chgData name="Rick van Schaik" userId="fa7f8aee-ee2d-4fc6-b02a-2c122abde7c1" providerId="ADAL" clId="{B447A3C5-9974-4C6E-987E-E2482917E7D1}" dt="2026-06-18T07:01:56.103" v="25712" actId="1076"/>
          <ac:spMkLst>
            <pc:docMk/>
            <pc:sldMk cId="282683614" sldId="631"/>
            <ac:spMk id="5" creationId="{C058972B-AEBF-0471-80F5-4BD692AC4B26}"/>
          </ac:spMkLst>
        </pc:spChg>
        <pc:spChg chg="add mod">
          <ac:chgData name="Rick van Schaik" userId="fa7f8aee-ee2d-4fc6-b02a-2c122abde7c1" providerId="ADAL" clId="{B447A3C5-9974-4C6E-987E-E2482917E7D1}" dt="2026-06-18T07:01:56.103" v="25712" actId="1076"/>
          <ac:spMkLst>
            <pc:docMk/>
            <pc:sldMk cId="282683614" sldId="631"/>
            <ac:spMk id="9" creationId="{8B5C0455-6B6A-732C-EC6C-32726127E8AA}"/>
          </ac:spMkLst>
        </pc:spChg>
        <pc:spChg chg="add mod">
          <ac:chgData name="Rick van Schaik" userId="fa7f8aee-ee2d-4fc6-b02a-2c122abde7c1" providerId="ADAL" clId="{B447A3C5-9974-4C6E-987E-E2482917E7D1}" dt="2026-06-18T07:04:02.656" v="25772" actId="1036"/>
          <ac:spMkLst>
            <pc:docMk/>
            <pc:sldMk cId="282683614" sldId="631"/>
            <ac:spMk id="11" creationId="{B41C29A1-C001-4707-28B8-704BBF87A03C}"/>
          </ac:spMkLst>
        </pc:spChg>
        <pc:spChg chg="add mod">
          <ac:chgData name="Rick van Schaik" userId="fa7f8aee-ee2d-4fc6-b02a-2c122abde7c1" providerId="ADAL" clId="{B447A3C5-9974-4C6E-987E-E2482917E7D1}" dt="2026-06-18T07:02:05.479" v="25714"/>
          <ac:spMkLst>
            <pc:docMk/>
            <pc:sldMk cId="282683614" sldId="631"/>
            <ac:spMk id="13" creationId="{399259C0-9251-45F0-47FD-A939F00B1018}"/>
          </ac:spMkLst>
        </pc:spChg>
        <pc:spChg chg="add mod">
          <ac:chgData name="Rick van Schaik" userId="fa7f8aee-ee2d-4fc6-b02a-2c122abde7c1" providerId="ADAL" clId="{B447A3C5-9974-4C6E-987E-E2482917E7D1}" dt="2026-06-18T07:02:05.479" v="25714"/>
          <ac:spMkLst>
            <pc:docMk/>
            <pc:sldMk cId="282683614" sldId="631"/>
            <ac:spMk id="14" creationId="{DD861425-26C6-7D0F-61B7-B83BF24D46E5}"/>
          </ac:spMkLst>
        </pc:spChg>
        <pc:spChg chg="mod">
          <ac:chgData name="Rick van Schaik" userId="fa7f8aee-ee2d-4fc6-b02a-2c122abde7c1" providerId="ADAL" clId="{B447A3C5-9974-4C6E-987E-E2482917E7D1}" dt="2026-06-18T07:04:11.767" v="25782" actId="20577"/>
          <ac:spMkLst>
            <pc:docMk/>
            <pc:sldMk cId="282683614" sldId="631"/>
            <ac:spMk id="15" creationId="{4C123C2D-DD16-CBD5-1BC0-1D1369C05F18}"/>
          </ac:spMkLst>
        </pc:spChg>
        <pc:spChg chg="add mod">
          <ac:chgData name="Rick van Schaik" userId="fa7f8aee-ee2d-4fc6-b02a-2c122abde7c1" providerId="ADAL" clId="{B447A3C5-9974-4C6E-987E-E2482917E7D1}" dt="2026-06-18T07:04:02.656" v="25772" actId="1036"/>
          <ac:spMkLst>
            <pc:docMk/>
            <pc:sldMk cId="282683614" sldId="631"/>
            <ac:spMk id="16" creationId="{887B0428-D5A7-1376-DFF9-1332D60BED11}"/>
          </ac:spMkLst>
        </pc:spChg>
        <pc:spChg chg="add mod">
          <ac:chgData name="Rick van Schaik" userId="fa7f8aee-ee2d-4fc6-b02a-2c122abde7c1" providerId="ADAL" clId="{B447A3C5-9974-4C6E-987E-E2482917E7D1}" dt="2026-06-18T07:04:02.656" v="25772" actId="1036"/>
          <ac:spMkLst>
            <pc:docMk/>
            <pc:sldMk cId="282683614" sldId="631"/>
            <ac:spMk id="17" creationId="{63736B61-6A4B-C091-D630-BD6E720732AE}"/>
          </ac:spMkLst>
        </pc:spChg>
        <pc:picChg chg="add mod">
          <ac:chgData name="Rick van Schaik" userId="fa7f8aee-ee2d-4fc6-b02a-2c122abde7c1" providerId="ADAL" clId="{B447A3C5-9974-4C6E-987E-E2482917E7D1}" dt="2026-06-18T06:54:28.057" v="25534" actId="1076"/>
          <ac:picMkLst>
            <pc:docMk/>
            <pc:sldMk cId="282683614" sldId="631"/>
            <ac:picMk id="3" creationId="{6F49DA80-12BC-EFA5-AA08-E0D0471343F8}"/>
          </ac:picMkLst>
        </pc:picChg>
        <pc:picChg chg="add mod">
          <ac:chgData name="Rick van Schaik" userId="fa7f8aee-ee2d-4fc6-b02a-2c122abde7c1" providerId="ADAL" clId="{B447A3C5-9974-4C6E-987E-E2482917E7D1}" dt="2026-06-18T07:02:05.479" v="25714"/>
          <ac:picMkLst>
            <pc:docMk/>
            <pc:sldMk cId="282683614" sldId="631"/>
            <ac:picMk id="12" creationId="{FB7D5E0F-4394-407D-3795-640623E3DFDA}"/>
          </ac:picMkLst>
        </pc:picChg>
      </pc:sldChg>
      <pc:sldChg chg="add del">
        <pc:chgData name="Rick van Schaik" userId="fa7f8aee-ee2d-4fc6-b02a-2c122abde7c1" providerId="ADAL" clId="{B447A3C5-9974-4C6E-987E-E2482917E7D1}" dt="2026-06-17T14:05:59.275" v="21469" actId="47"/>
        <pc:sldMkLst>
          <pc:docMk/>
          <pc:sldMk cId="1844821048" sldId="631"/>
        </pc:sldMkLst>
      </pc:sldChg>
      <pc:sldChg chg="add del">
        <pc:chgData name="Rick van Schaik" userId="fa7f8aee-ee2d-4fc6-b02a-2c122abde7c1" providerId="ADAL" clId="{B447A3C5-9974-4C6E-987E-E2482917E7D1}" dt="2026-06-17T14:05:58.572" v="21468" actId="47"/>
        <pc:sldMkLst>
          <pc:docMk/>
          <pc:sldMk cId="847724204" sldId="632"/>
        </pc:sldMkLst>
      </pc:sldChg>
      <pc:sldChg chg="addSp modSp add mod modAnim">
        <pc:chgData name="Rick van Schaik" userId="fa7f8aee-ee2d-4fc6-b02a-2c122abde7c1" providerId="ADAL" clId="{B447A3C5-9974-4C6E-987E-E2482917E7D1}" dt="2026-06-18T08:15:27.458" v="27134"/>
        <pc:sldMkLst>
          <pc:docMk/>
          <pc:sldMk cId="3541805719" sldId="632"/>
        </pc:sldMkLst>
        <pc:spChg chg="add mod ord">
          <ac:chgData name="Rick van Schaik" userId="fa7f8aee-ee2d-4fc6-b02a-2c122abde7c1" providerId="ADAL" clId="{B447A3C5-9974-4C6E-987E-E2482917E7D1}" dt="2026-06-18T07:19:09.500" v="25935" actId="1076"/>
          <ac:spMkLst>
            <pc:docMk/>
            <pc:sldMk cId="3541805719" sldId="632"/>
            <ac:spMk id="10" creationId="{770B8793-8D1F-B017-504B-0A33E1D18699}"/>
          </ac:spMkLst>
        </pc:spChg>
        <pc:spChg chg="add mod">
          <ac:chgData name="Rick van Schaik" userId="fa7f8aee-ee2d-4fc6-b02a-2c122abde7c1" providerId="ADAL" clId="{B447A3C5-9974-4C6E-987E-E2482917E7D1}" dt="2026-06-18T07:19:09.500" v="25935" actId="1076"/>
          <ac:spMkLst>
            <pc:docMk/>
            <pc:sldMk cId="3541805719" sldId="632"/>
            <ac:spMk id="11" creationId="{A637486A-BA44-9EA8-3E47-344E3B466D30}"/>
          </ac:spMkLst>
        </pc:spChg>
        <pc:spChg chg="mod">
          <ac:chgData name="Rick van Schaik" userId="fa7f8aee-ee2d-4fc6-b02a-2c122abde7c1" providerId="ADAL" clId="{B447A3C5-9974-4C6E-987E-E2482917E7D1}" dt="2026-06-18T07:05:28.882" v="25788" actId="20577"/>
          <ac:spMkLst>
            <pc:docMk/>
            <pc:sldMk cId="3541805719" sldId="632"/>
            <ac:spMk id="15" creationId="{6DD4BA09-9661-2BD7-E239-690D8C841CEF}"/>
          </ac:spMkLst>
        </pc:spChg>
        <pc:spChg chg="add mod">
          <ac:chgData name="Rick van Schaik" userId="fa7f8aee-ee2d-4fc6-b02a-2c122abde7c1" providerId="ADAL" clId="{B447A3C5-9974-4C6E-987E-E2482917E7D1}" dt="2026-06-18T07:06:14.263" v="25793" actId="1076"/>
          <ac:spMkLst>
            <pc:docMk/>
            <pc:sldMk cId="3541805719" sldId="632"/>
            <ac:spMk id="16" creationId="{871BD65A-DB80-2143-D3C3-2DF06851B152}"/>
          </ac:spMkLst>
        </pc:spChg>
        <pc:spChg chg="add mod">
          <ac:chgData name="Rick van Schaik" userId="fa7f8aee-ee2d-4fc6-b02a-2c122abde7c1" providerId="ADAL" clId="{B447A3C5-9974-4C6E-987E-E2482917E7D1}" dt="2026-06-18T07:06:56.470" v="25806" actId="1035"/>
          <ac:spMkLst>
            <pc:docMk/>
            <pc:sldMk cId="3541805719" sldId="632"/>
            <ac:spMk id="17" creationId="{15D005DE-9E63-D463-FAA6-E09978436FE0}"/>
          </ac:spMkLst>
        </pc:spChg>
        <pc:picChg chg="add mod">
          <ac:chgData name="Rick van Schaik" userId="fa7f8aee-ee2d-4fc6-b02a-2c122abde7c1" providerId="ADAL" clId="{B447A3C5-9974-4C6E-987E-E2482917E7D1}" dt="2026-06-18T07:36:33.585" v="26178" actId="1076"/>
          <ac:picMkLst>
            <pc:docMk/>
            <pc:sldMk cId="3541805719" sldId="632"/>
            <ac:picMk id="19" creationId="{C153A66F-5A44-9EBD-71CC-2F2F803C5408}"/>
          </ac:picMkLst>
        </pc:picChg>
        <pc:picChg chg="add mod ord">
          <ac:chgData name="Rick van Schaik" userId="fa7f8aee-ee2d-4fc6-b02a-2c122abde7c1" providerId="ADAL" clId="{B447A3C5-9974-4C6E-987E-E2482917E7D1}" dt="2026-06-18T07:20:20.318" v="25964" actId="1076"/>
          <ac:picMkLst>
            <pc:docMk/>
            <pc:sldMk cId="3541805719" sldId="632"/>
            <ac:picMk id="21" creationId="{1D509EA2-E575-A1E2-2272-C472D5B9144D}"/>
          </ac:picMkLst>
        </pc:picChg>
        <pc:picChg chg="add mod ord modCrop">
          <ac:chgData name="Rick van Schaik" userId="fa7f8aee-ee2d-4fc6-b02a-2c122abde7c1" providerId="ADAL" clId="{B447A3C5-9974-4C6E-987E-E2482917E7D1}" dt="2026-06-18T07:20:21.721" v="25965" actId="1076"/>
          <ac:picMkLst>
            <pc:docMk/>
            <pc:sldMk cId="3541805719" sldId="632"/>
            <ac:picMk id="23" creationId="{C5EF8257-EA0E-38BA-537E-9A8CF7B9940D}"/>
          </ac:picMkLst>
        </pc:picChg>
        <pc:cxnChg chg="add mod">
          <ac:chgData name="Rick van Schaik" userId="fa7f8aee-ee2d-4fc6-b02a-2c122abde7c1" providerId="ADAL" clId="{B447A3C5-9974-4C6E-987E-E2482917E7D1}" dt="2026-06-18T07:19:09.500" v="25935" actId="1076"/>
          <ac:cxnSpMkLst>
            <pc:docMk/>
            <pc:sldMk cId="3541805719" sldId="632"/>
            <ac:cxnSpMk id="2" creationId="{0B7710DD-E9DA-3A8F-75F3-936C86CA6C09}"/>
          </ac:cxnSpMkLst>
        </pc:cxnChg>
        <pc:cxnChg chg="add mod">
          <ac:chgData name="Rick van Schaik" userId="fa7f8aee-ee2d-4fc6-b02a-2c122abde7c1" providerId="ADAL" clId="{B447A3C5-9974-4C6E-987E-E2482917E7D1}" dt="2026-06-18T07:19:09.500" v="25935" actId="1076"/>
          <ac:cxnSpMkLst>
            <pc:docMk/>
            <pc:sldMk cId="3541805719" sldId="632"/>
            <ac:cxnSpMk id="3" creationId="{87BD5B3E-F840-8D2D-8090-FC3C58FA3E77}"/>
          </ac:cxnSpMkLst>
        </pc:cxnChg>
        <pc:cxnChg chg="add mod">
          <ac:chgData name="Rick van Schaik" userId="fa7f8aee-ee2d-4fc6-b02a-2c122abde7c1" providerId="ADAL" clId="{B447A3C5-9974-4C6E-987E-E2482917E7D1}" dt="2026-06-18T07:19:09.500" v="25935" actId="1076"/>
          <ac:cxnSpMkLst>
            <pc:docMk/>
            <pc:sldMk cId="3541805719" sldId="632"/>
            <ac:cxnSpMk id="4" creationId="{806D5EFC-8843-E977-19DE-7BF655F708CA}"/>
          </ac:cxnSpMkLst>
        </pc:cxnChg>
        <pc:cxnChg chg="add mod">
          <ac:chgData name="Rick van Schaik" userId="fa7f8aee-ee2d-4fc6-b02a-2c122abde7c1" providerId="ADAL" clId="{B447A3C5-9974-4C6E-987E-E2482917E7D1}" dt="2026-06-18T07:19:09.500" v="25935" actId="1076"/>
          <ac:cxnSpMkLst>
            <pc:docMk/>
            <pc:sldMk cId="3541805719" sldId="632"/>
            <ac:cxnSpMk id="5" creationId="{1B4E0F1D-58DF-751D-7707-44819A4D252A}"/>
          </ac:cxnSpMkLst>
        </pc:cxnChg>
        <pc:cxnChg chg="add mod">
          <ac:chgData name="Rick van Schaik" userId="fa7f8aee-ee2d-4fc6-b02a-2c122abde7c1" providerId="ADAL" clId="{B447A3C5-9974-4C6E-987E-E2482917E7D1}" dt="2026-06-18T07:19:09.500" v="25935" actId="1076"/>
          <ac:cxnSpMkLst>
            <pc:docMk/>
            <pc:sldMk cId="3541805719" sldId="632"/>
            <ac:cxnSpMk id="8" creationId="{9DDAF748-EB92-937D-6186-937988305ECB}"/>
          </ac:cxnSpMkLst>
        </pc:cxnChg>
        <pc:cxnChg chg="add mod">
          <ac:chgData name="Rick van Schaik" userId="fa7f8aee-ee2d-4fc6-b02a-2c122abde7c1" providerId="ADAL" clId="{B447A3C5-9974-4C6E-987E-E2482917E7D1}" dt="2026-06-18T07:19:09.500" v="25935" actId="1076"/>
          <ac:cxnSpMkLst>
            <pc:docMk/>
            <pc:sldMk cId="3541805719" sldId="632"/>
            <ac:cxnSpMk id="9" creationId="{F8DB3003-AE32-AB11-F07E-A60842D6E25F}"/>
          </ac:cxnSpMkLst>
        </pc:cxnChg>
        <pc:cxnChg chg="add mod ord">
          <ac:chgData name="Rick van Schaik" userId="fa7f8aee-ee2d-4fc6-b02a-2c122abde7c1" providerId="ADAL" clId="{B447A3C5-9974-4C6E-987E-E2482917E7D1}" dt="2026-06-18T07:19:09.500" v="25935" actId="1076"/>
          <ac:cxnSpMkLst>
            <pc:docMk/>
            <pc:sldMk cId="3541805719" sldId="632"/>
            <ac:cxnSpMk id="12" creationId="{58664CD0-8DB6-F019-8238-5B4892584C04}"/>
          </ac:cxnSpMkLst>
        </pc:cxnChg>
        <pc:cxnChg chg="add mod">
          <ac:chgData name="Rick van Schaik" userId="fa7f8aee-ee2d-4fc6-b02a-2c122abde7c1" providerId="ADAL" clId="{B447A3C5-9974-4C6E-987E-E2482917E7D1}" dt="2026-06-18T07:19:09.500" v="25935" actId="1076"/>
          <ac:cxnSpMkLst>
            <pc:docMk/>
            <pc:sldMk cId="3541805719" sldId="632"/>
            <ac:cxnSpMk id="13" creationId="{7829170B-2B46-88EB-17F7-36448C97B255}"/>
          </ac:cxnSpMkLst>
        </pc:cxnChg>
      </pc:sldChg>
      <pc:sldChg chg="add del">
        <pc:chgData name="Rick van Schaik" userId="fa7f8aee-ee2d-4fc6-b02a-2c122abde7c1" providerId="ADAL" clId="{B447A3C5-9974-4C6E-987E-E2482917E7D1}" dt="2026-06-18T02:05:25.646" v="24198" actId="47"/>
        <pc:sldMkLst>
          <pc:docMk/>
          <pc:sldMk cId="3250546323" sldId="633"/>
        </pc:sldMkLst>
      </pc:sldChg>
      <pc:sldChg chg="add del ord">
        <pc:chgData name="Rick van Schaik" userId="fa7f8aee-ee2d-4fc6-b02a-2c122abde7c1" providerId="ADAL" clId="{B447A3C5-9974-4C6E-987E-E2482917E7D1}" dt="2026-06-18T02:05:39.860" v="24200" actId="47"/>
        <pc:sldMkLst>
          <pc:docMk/>
          <pc:sldMk cId="609240024" sldId="634"/>
        </pc:sldMkLst>
      </pc:sldChg>
      <pc:sldChg chg="modSp add mod modAnim">
        <pc:chgData name="Rick van Schaik" userId="fa7f8aee-ee2d-4fc6-b02a-2c122abde7c1" providerId="ADAL" clId="{B447A3C5-9974-4C6E-987E-E2482917E7D1}" dt="2026-06-18T08:11:04.015" v="27125"/>
        <pc:sldMkLst>
          <pc:docMk/>
          <pc:sldMk cId="72313147" sldId="635"/>
        </pc:sldMkLst>
        <pc:spChg chg="mod">
          <ac:chgData name="Rick van Schaik" userId="fa7f8aee-ee2d-4fc6-b02a-2c122abde7c1" providerId="ADAL" clId="{B447A3C5-9974-4C6E-987E-E2482917E7D1}" dt="2026-06-18T08:06:42.313" v="27099" actId="404"/>
          <ac:spMkLst>
            <pc:docMk/>
            <pc:sldMk cId="72313147" sldId="635"/>
            <ac:spMk id="2" creationId="{9E2D8965-02C3-6864-7B89-062CFCE8581E}"/>
          </ac:spMkLst>
        </pc:spChg>
        <pc:spChg chg="mod">
          <ac:chgData name="Rick van Schaik" userId="fa7f8aee-ee2d-4fc6-b02a-2c122abde7c1" providerId="ADAL" clId="{B447A3C5-9974-4C6E-987E-E2482917E7D1}" dt="2026-06-18T00:44:25.630" v="21816" actId="14100"/>
          <ac:spMkLst>
            <pc:docMk/>
            <pc:sldMk cId="72313147" sldId="635"/>
            <ac:spMk id="15" creationId="{0010F099-ED89-B632-7F62-86BBDB2F2EC5}"/>
          </ac:spMkLst>
        </pc:spChg>
      </pc:sldChg>
      <pc:sldChg chg="modSp add mod">
        <pc:chgData name="Rick van Schaik" userId="fa7f8aee-ee2d-4fc6-b02a-2c122abde7c1" providerId="ADAL" clId="{B447A3C5-9974-4C6E-987E-E2482917E7D1}" dt="2026-06-18T08:07:04.049" v="27106" actId="5793"/>
        <pc:sldMkLst>
          <pc:docMk/>
          <pc:sldMk cId="1434979524" sldId="636"/>
        </pc:sldMkLst>
        <pc:spChg chg="mod">
          <ac:chgData name="Rick van Schaik" userId="fa7f8aee-ee2d-4fc6-b02a-2c122abde7c1" providerId="ADAL" clId="{B447A3C5-9974-4C6E-987E-E2482917E7D1}" dt="2026-06-18T08:07:04.049" v="27106" actId="5793"/>
          <ac:spMkLst>
            <pc:docMk/>
            <pc:sldMk cId="1434979524" sldId="636"/>
            <ac:spMk id="2" creationId="{6D91F399-2455-F978-74E7-5C5F9EE3752D}"/>
          </ac:spMkLst>
        </pc:spChg>
      </pc:sldChg>
      <pc:sldChg chg="modSp add mod">
        <pc:chgData name="Rick van Schaik" userId="fa7f8aee-ee2d-4fc6-b02a-2c122abde7c1" providerId="ADAL" clId="{B447A3C5-9974-4C6E-987E-E2482917E7D1}" dt="2026-06-18T08:06:55.779" v="27102" actId="20577"/>
        <pc:sldMkLst>
          <pc:docMk/>
          <pc:sldMk cId="281907946" sldId="637"/>
        </pc:sldMkLst>
        <pc:spChg chg="mod">
          <ac:chgData name="Rick van Schaik" userId="fa7f8aee-ee2d-4fc6-b02a-2c122abde7c1" providerId="ADAL" clId="{B447A3C5-9974-4C6E-987E-E2482917E7D1}" dt="2026-06-18T08:06:55.779" v="27102" actId="20577"/>
          <ac:spMkLst>
            <pc:docMk/>
            <pc:sldMk cId="281907946" sldId="637"/>
            <ac:spMk id="2" creationId="{0C61684D-B339-CED5-8AC7-B9C4F6002F91}"/>
          </ac:spMkLst>
        </pc:spChg>
      </pc:sldChg>
      <pc:sldChg chg="modSp add mod">
        <pc:chgData name="Rick van Schaik" userId="fa7f8aee-ee2d-4fc6-b02a-2c122abde7c1" providerId="ADAL" clId="{B447A3C5-9974-4C6E-987E-E2482917E7D1}" dt="2026-06-18T08:07:13.268" v="27112" actId="20577"/>
        <pc:sldMkLst>
          <pc:docMk/>
          <pc:sldMk cId="25553841" sldId="638"/>
        </pc:sldMkLst>
        <pc:spChg chg="mod">
          <ac:chgData name="Rick van Schaik" userId="fa7f8aee-ee2d-4fc6-b02a-2c122abde7c1" providerId="ADAL" clId="{B447A3C5-9974-4C6E-987E-E2482917E7D1}" dt="2026-06-18T08:07:13.268" v="27112" actId="20577"/>
          <ac:spMkLst>
            <pc:docMk/>
            <pc:sldMk cId="25553841" sldId="638"/>
            <ac:spMk id="2" creationId="{B647A61E-A9B5-281C-B72E-997C753B51FF}"/>
          </ac:spMkLst>
        </pc:spChg>
      </pc:sldChg>
      <pc:sldChg chg="addSp modSp add del mod">
        <pc:chgData name="Rick van Schaik" userId="fa7f8aee-ee2d-4fc6-b02a-2c122abde7c1" providerId="ADAL" clId="{B447A3C5-9974-4C6E-987E-E2482917E7D1}" dt="2026-06-18T07:28:29.350" v="26065" actId="47"/>
        <pc:sldMkLst>
          <pc:docMk/>
          <pc:sldMk cId="20817729" sldId="639"/>
        </pc:sldMkLst>
        <pc:picChg chg="add mod">
          <ac:chgData name="Rick van Schaik" userId="fa7f8aee-ee2d-4fc6-b02a-2c122abde7c1" providerId="ADAL" clId="{B447A3C5-9974-4C6E-987E-E2482917E7D1}" dt="2026-06-18T07:28:18.236" v="26062" actId="1076"/>
          <ac:picMkLst>
            <pc:docMk/>
            <pc:sldMk cId="20817729" sldId="639"/>
            <ac:picMk id="3" creationId="{F7965332-76CA-3B83-927C-F3981FA29F2C}"/>
          </ac:picMkLst>
        </pc:picChg>
      </pc:sldChg>
      <pc:sldChg chg="addSp delSp modSp add mod">
        <pc:chgData name="Rick van Schaik" userId="fa7f8aee-ee2d-4fc6-b02a-2c122abde7c1" providerId="ADAL" clId="{B447A3C5-9974-4C6E-987E-E2482917E7D1}" dt="2026-06-18T08:16:31.130" v="27154" actId="1076"/>
        <pc:sldMkLst>
          <pc:docMk/>
          <pc:sldMk cId="2707595156" sldId="640"/>
        </pc:sldMkLst>
        <pc:spChg chg="add mod">
          <ac:chgData name="Rick van Schaik" userId="fa7f8aee-ee2d-4fc6-b02a-2c122abde7c1" providerId="ADAL" clId="{B447A3C5-9974-4C6E-987E-E2482917E7D1}" dt="2026-06-18T07:57:00.416" v="27025" actId="1036"/>
          <ac:spMkLst>
            <pc:docMk/>
            <pc:sldMk cId="2707595156" sldId="640"/>
            <ac:spMk id="2" creationId="{CC503D14-4B71-2790-F0A3-5C89BA11D788}"/>
          </ac:spMkLst>
        </pc:spChg>
        <pc:spChg chg="add mod">
          <ac:chgData name="Rick van Schaik" userId="fa7f8aee-ee2d-4fc6-b02a-2c122abde7c1" providerId="ADAL" clId="{B447A3C5-9974-4C6E-987E-E2482917E7D1}" dt="2026-06-18T07:53:31.192" v="26909"/>
          <ac:spMkLst>
            <pc:docMk/>
            <pc:sldMk cId="2707595156" sldId="640"/>
            <ac:spMk id="3" creationId="{2692A589-F9D8-D0AD-1D58-B10799659815}"/>
          </ac:spMkLst>
        </pc:spChg>
        <pc:spChg chg="add mod">
          <ac:chgData name="Rick van Schaik" userId="fa7f8aee-ee2d-4fc6-b02a-2c122abde7c1" providerId="ADAL" clId="{B447A3C5-9974-4C6E-987E-E2482917E7D1}" dt="2026-06-18T07:57:00.416" v="27025" actId="1036"/>
          <ac:spMkLst>
            <pc:docMk/>
            <pc:sldMk cId="2707595156" sldId="640"/>
            <ac:spMk id="4" creationId="{96510BAD-9652-D1F4-DF21-301D067E0C26}"/>
          </ac:spMkLst>
        </pc:spChg>
        <pc:spChg chg="mod">
          <ac:chgData name="Rick van Schaik" userId="fa7f8aee-ee2d-4fc6-b02a-2c122abde7c1" providerId="ADAL" clId="{B447A3C5-9974-4C6E-987E-E2482917E7D1}" dt="2026-06-18T07:37:52.264" v="26196" actId="20577"/>
          <ac:spMkLst>
            <pc:docMk/>
            <pc:sldMk cId="2707595156" sldId="640"/>
            <ac:spMk id="15" creationId="{DDF4C909-1328-EF9D-31EE-4295963E2A8B}"/>
          </ac:spMkLst>
        </pc:spChg>
        <pc:picChg chg="add mod">
          <ac:chgData name="Rick van Schaik" userId="fa7f8aee-ee2d-4fc6-b02a-2c122abde7c1" providerId="ADAL" clId="{B447A3C5-9974-4C6E-987E-E2482917E7D1}" dt="2026-06-18T08:16:21.014" v="27146" actId="1036"/>
          <ac:picMkLst>
            <pc:docMk/>
            <pc:sldMk cId="2707595156" sldId="640"/>
            <ac:picMk id="8" creationId="{8087D2DB-FC6C-E2E9-4F85-06C8A37394B5}"/>
          </ac:picMkLst>
        </pc:picChg>
        <pc:picChg chg="add mod">
          <ac:chgData name="Rick van Schaik" userId="fa7f8aee-ee2d-4fc6-b02a-2c122abde7c1" providerId="ADAL" clId="{B447A3C5-9974-4C6E-987E-E2482917E7D1}" dt="2026-06-18T08:16:27.256" v="27153" actId="1037"/>
          <ac:picMkLst>
            <pc:docMk/>
            <pc:sldMk cId="2707595156" sldId="640"/>
            <ac:picMk id="10" creationId="{6741AEC1-6C4D-12A5-FF62-09BCDA0E9B5C}"/>
          </ac:picMkLst>
        </pc:picChg>
        <pc:picChg chg="add mod">
          <ac:chgData name="Rick van Schaik" userId="fa7f8aee-ee2d-4fc6-b02a-2c122abde7c1" providerId="ADAL" clId="{B447A3C5-9974-4C6E-987E-E2482917E7D1}" dt="2026-06-18T08:16:31.130" v="27154" actId="1076"/>
          <ac:picMkLst>
            <pc:docMk/>
            <pc:sldMk cId="2707595156" sldId="640"/>
            <ac:picMk id="11" creationId="{5302C940-E400-30E1-1128-F7443D7727B2}"/>
          </ac:picMkLst>
        </pc:picChg>
        <pc:picChg chg="add mod">
          <ac:chgData name="Rick van Schaik" userId="fa7f8aee-ee2d-4fc6-b02a-2c122abde7c1" providerId="ADAL" clId="{B447A3C5-9974-4C6E-987E-E2482917E7D1}" dt="2026-06-18T07:56:37.409" v="26994" actId="1037"/>
          <ac:picMkLst>
            <pc:docMk/>
            <pc:sldMk cId="2707595156" sldId="640"/>
            <ac:picMk id="12" creationId="{78808893-2420-43F0-5BD7-EAFADAACBF9F}"/>
          </ac:picMkLst>
        </pc:picChg>
        <pc:picChg chg="add mod">
          <ac:chgData name="Rick van Schaik" userId="fa7f8aee-ee2d-4fc6-b02a-2c122abde7c1" providerId="ADAL" clId="{B447A3C5-9974-4C6E-987E-E2482917E7D1}" dt="2026-06-18T07:56:48.254" v="27001" actId="1076"/>
          <ac:picMkLst>
            <pc:docMk/>
            <pc:sldMk cId="2707595156" sldId="640"/>
            <ac:picMk id="13" creationId="{D5FB3D50-1B51-7C51-36B5-4479BD6795F8}"/>
          </ac:picMkLst>
        </pc:picChg>
        <pc:picChg chg="add mod">
          <ac:chgData name="Rick van Schaik" userId="fa7f8aee-ee2d-4fc6-b02a-2c122abde7c1" providerId="ADAL" clId="{B447A3C5-9974-4C6E-987E-E2482917E7D1}" dt="2026-06-18T07:56:37.409" v="26994" actId="1037"/>
          <ac:picMkLst>
            <pc:docMk/>
            <pc:sldMk cId="2707595156" sldId="640"/>
            <ac:picMk id="14" creationId="{9189BC9B-7452-3A73-C223-D0F8149EC7DD}"/>
          </ac:picMkLst>
        </pc:picChg>
        <pc:picChg chg="add del mod">
          <ac:chgData name="Rick van Schaik" userId="fa7f8aee-ee2d-4fc6-b02a-2c122abde7c1" providerId="ADAL" clId="{B447A3C5-9974-4C6E-987E-E2482917E7D1}" dt="2026-06-18T07:56:50.445" v="27003" actId="478"/>
          <ac:picMkLst>
            <pc:docMk/>
            <pc:sldMk cId="2707595156" sldId="640"/>
            <ac:picMk id="16" creationId="{C19ABAEC-C256-836C-8824-0CFFA7959010}"/>
          </ac:picMkLst>
        </pc:picChg>
        <pc:picChg chg="add mod">
          <ac:chgData name="Rick van Schaik" userId="fa7f8aee-ee2d-4fc6-b02a-2c122abde7c1" providerId="ADAL" clId="{B447A3C5-9974-4C6E-987E-E2482917E7D1}" dt="2026-06-18T07:56:53.386" v="27005" actId="1076"/>
          <ac:picMkLst>
            <pc:docMk/>
            <pc:sldMk cId="2707595156" sldId="640"/>
            <ac:picMk id="17" creationId="{B5162A75-1877-D883-B0B0-675DAF921728}"/>
          </ac:picMkLst>
        </pc:picChg>
      </pc:sldChg>
      <pc:sldChg chg="modSp add del mod">
        <pc:chgData name="Rick van Schaik" userId="fa7f8aee-ee2d-4fc6-b02a-2c122abde7c1" providerId="ADAL" clId="{B447A3C5-9974-4C6E-987E-E2482917E7D1}" dt="2026-06-18T07:59:35.302" v="27046" actId="47"/>
        <pc:sldMkLst>
          <pc:docMk/>
          <pc:sldMk cId="2213334293" sldId="641"/>
        </pc:sldMkLst>
        <pc:spChg chg="mod">
          <ac:chgData name="Rick van Schaik" userId="fa7f8aee-ee2d-4fc6-b02a-2c122abde7c1" providerId="ADAL" clId="{B447A3C5-9974-4C6E-987E-E2482917E7D1}" dt="2026-06-18T07:38:28.386" v="26202" actId="14100"/>
          <ac:spMkLst>
            <pc:docMk/>
            <pc:sldMk cId="2213334293" sldId="641"/>
            <ac:spMk id="15" creationId="{D43CA9F8-4E1B-C94C-9A14-7DB8836EEC9A}"/>
          </ac:spMkLst>
        </pc:spChg>
      </pc:sldChg>
      <pc:sldChg chg="addSp delSp modSp add mod modAnim">
        <pc:chgData name="Rick van Schaik" userId="fa7f8aee-ee2d-4fc6-b02a-2c122abde7c1" providerId="ADAL" clId="{B447A3C5-9974-4C6E-987E-E2482917E7D1}" dt="2026-06-18T08:15:32.801" v="27135"/>
        <pc:sldMkLst>
          <pc:docMk/>
          <pc:sldMk cId="3511116635" sldId="642"/>
        </pc:sldMkLst>
        <pc:spChg chg="del">
          <ac:chgData name="Rick van Schaik" userId="fa7f8aee-ee2d-4fc6-b02a-2c122abde7c1" providerId="ADAL" clId="{B447A3C5-9974-4C6E-987E-E2482917E7D1}" dt="2026-06-18T07:19:14.294" v="25936" actId="478"/>
          <ac:spMkLst>
            <pc:docMk/>
            <pc:sldMk cId="3511116635" sldId="642"/>
            <ac:spMk id="10" creationId="{817BD4A2-BEFC-B646-07EA-C114A280E17D}"/>
          </ac:spMkLst>
        </pc:spChg>
        <pc:spChg chg="del">
          <ac:chgData name="Rick van Schaik" userId="fa7f8aee-ee2d-4fc6-b02a-2c122abde7c1" providerId="ADAL" clId="{B447A3C5-9974-4C6E-987E-E2482917E7D1}" dt="2026-06-18T07:19:14.294" v="25936" actId="478"/>
          <ac:spMkLst>
            <pc:docMk/>
            <pc:sldMk cId="3511116635" sldId="642"/>
            <ac:spMk id="11" creationId="{32FB4B1C-75F3-FF21-F92A-4B3B85996D41}"/>
          </ac:spMkLst>
        </pc:spChg>
        <pc:spChg chg="mod">
          <ac:chgData name="Rick van Schaik" userId="fa7f8aee-ee2d-4fc6-b02a-2c122abde7c1" providerId="ADAL" clId="{B447A3C5-9974-4C6E-987E-E2482917E7D1}" dt="2026-06-18T07:12:00.238" v="25874" actId="1037"/>
          <ac:spMkLst>
            <pc:docMk/>
            <pc:sldMk cId="3511116635" sldId="642"/>
            <ac:spMk id="17" creationId="{C40CC4F2-29E9-0433-0837-32D1AB0A4EB7}"/>
          </ac:spMkLst>
        </pc:spChg>
        <pc:spChg chg="add mod">
          <ac:chgData name="Rick van Schaik" userId="fa7f8aee-ee2d-4fc6-b02a-2c122abde7c1" providerId="ADAL" clId="{B447A3C5-9974-4C6E-987E-E2482917E7D1}" dt="2026-06-18T07:19:14.489" v="25937"/>
          <ac:spMkLst>
            <pc:docMk/>
            <pc:sldMk cId="3511116635" sldId="642"/>
            <ac:spMk id="32" creationId="{8B138A88-1740-A9E6-E7B1-25BF4B322707}"/>
          </ac:spMkLst>
        </pc:spChg>
        <pc:spChg chg="add mod">
          <ac:chgData name="Rick van Schaik" userId="fa7f8aee-ee2d-4fc6-b02a-2c122abde7c1" providerId="ADAL" clId="{B447A3C5-9974-4C6E-987E-E2482917E7D1}" dt="2026-06-18T07:19:14.489" v="25937"/>
          <ac:spMkLst>
            <pc:docMk/>
            <pc:sldMk cId="3511116635" sldId="642"/>
            <ac:spMk id="35" creationId="{597863A5-28FC-5059-4835-DBF996503AD6}"/>
          </ac:spMkLst>
        </pc:spChg>
        <pc:picChg chg="add mod">
          <ac:chgData name="Rick van Schaik" userId="fa7f8aee-ee2d-4fc6-b02a-2c122abde7c1" providerId="ADAL" clId="{B447A3C5-9974-4C6E-987E-E2482917E7D1}" dt="2026-06-18T07:36:37.073" v="26181" actId="1076"/>
          <ac:picMkLst>
            <pc:docMk/>
            <pc:sldMk cId="3511116635" sldId="642"/>
            <ac:picMk id="18" creationId="{95F8BD2B-7DCC-1A10-5061-F129263B659F}"/>
          </ac:picMkLst>
        </pc:picChg>
        <pc:picChg chg="del">
          <ac:chgData name="Rick van Schaik" userId="fa7f8aee-ee2d-4fc6-b02a-2c122abde7c1" providerId="ADAL" clId="{B447A3C5-9974-4C6E-987E-E2482917E7D1}" dt="2026-06-18T07:11:49.854" v="25861" actId="478"/>
          <ac:picMkLst>
            <pc:docMk/>
            <pc:sldMk cId="3511116635" sldId="642"/>
            <ac:picMk id="19" creationId="{D8CD8BBA-9111-0F73-8BA8-9EA728E4FC07}"/>
          </ac:picMkLst>
        </pc:picChg>
        <pc:picChg chg="del">
          <ac:chgData name="Rick van Schaik" userId="fa7f8aee-ee2d-4fc6-b02a-2c122abde7c1" providerId="ADAL" clId="{B447A3C5-9974-4C6E-987E-E2482917E7D1}" dt="2026-06-18T07:11:50.190" v="25862" actId="478"/>
          <ac:picMkLst>
            <pc:docMk/>
            <pc:sldMk cId="3511116635" sldId="642"/>
            <ac:picMk id="21" creationId="{99509903-84D6-D808-5709-5EC7DDC6BF44}"/>
          </ac:picMkLst>
        </pc:picChg>
        <pc:picChg chg="add mod">
          <ac:chgData name="Rick van Schaik" userId="fa7f8aee-ee2d-4fc6-b02a-2c122abde7c1" providerId="ADAL" clId="{B447A3C5-9974-4C6E-987E-E2482917E7D1}" dt="2026-06-18T07:20:10.983" v="25960" actId="1076"/>
          <ac:picMkLst>
            <pc:docMk/>
            <pc:sldMk cId="3511116635" sldId="642"/>
            <ac:picMk id="22" creationId="{883AAB38-EFC6-55C7-3DC4-D22A9F7149F2}"/>
          </ac:picMkLst>
        </pc:picChg>
        <pc:picChg chg="del">
          <ac:chgData name="Rick van Schaik" userId="fa7f8aee-ee2d-4fc6-b02a-2c122abde7c1" providerId="ADAL" clId="{B447A3C5-9974-4C6E-987E-E2482917E7D1}" dt="2026-06-18T07:11:50.550" v="25863" actId="478"/>
          <ac:picMkLst>
            <pc:docMk/>
            <pc:sldMk cId="3511116635" sldId="642"/>
            <ac:picMk id="23" creationId="{A9A30E29-F338-67E2-1EA6-4AE47940BED4}"/>
          </ac:picMkLst>
        </pc:picChg>
        <pc:picChg chg="add mod">
          <ac:chgData name="Rick van Schaik" userId="fa7f8aee-ee2d-4fc6-b02a-2c122abde7c1" providerId="ADAL" clId="{B447A3C5-9974-4C6E-987E-E2482917E7D1}" dt="2026-06-18T07:20:16.103" v="25963" actId="1076"/>
          <ac:picMkLst>
            <pc:docMk/>
            <pc:sldMk cId="3511116635" sldId="642"/>
            <ac:picMk id="25" creationId="{404F26C9-B565-420D-9645-572322DBF5D6}"/>
          </ac:picMkLst>
        </pc:picChg>
        <pc:cxnChg chg="del">
          <ac:chgData name="Rick van Schaik" userId="fa7f8aee-ee2d-4fc6-b02a-2c122abde7c1" providerId="ADAL" clId="{B447A3C5-9974-4C6E-987E-E2482917E7D1}" dt="2026-06-18T07:19:14.294" v="25936" actId="478"/>
          <ac:cxnSpMkLst>
            <pc:docMk/>
            <pc:sldMk cId="3511116635" sldId="642"/>
            <ac:cxnSpMk id="2" creationId="{DDF64526-8FA2-FC2F-F52F-55654D3AA8AF}"/>
          </ac:cxnSpMkLst>
        </pc:cxnChg>
        <pc:cxnChg chg="del">
          <ac:chgData name="Rick van Schaik" userId="fa7f8aee-ee2d-4fc6-b02a-2c122abde7c1" providerId="ADAL" clId="{B447A3C5-9974-4C6E-987E-E2482917E7D1}" dt="2026-06-18T07:19:14.294" v="25936" actId="478"/>
          <ac:cxnSpMkLst>
            <pc:docMk/>
            <pc:sldMk cId="3511116635" sldId="642"/>
            <ac:cxnSpMk id="3" creationId="{E4893EF6-6745-DF42-CBCB-7F0C93837B07}"/>
          </ac:cxnSpMkLst>
        </pc:cxnChg>
        <pc:cxnChg chg="del">
          <ac:chgData name="Rick van Schaik" userId="fa7f8aee-ee2d-4fc6-b02a-2c122abde7c1" providerId="ADAL" clId="{B447A3C5-9974-4C6E-987E-E2482917E7D1}" dt="2026-06-18T07:19:14.294" v="25936" actId="478"/>
          <ac:cxnSpMkLst>
            <pc:docMk/>
            <pc:sldMk cId="3511116635" sldId="642"/>
            <ac:cxnSpMk id="4" creationId="{87991EF7-19EF-CF7F-865B-09AD39D3DA14}"/>
          </ac:cxnSpMkLst>
        </pc:cxnChg>
        <pc:cxnChg chg="del">
          <ac:chgData name="Rick van Schaik" userId="fa7f8aee-ee2d-4fc6-b02a-2c122abde7c1" providerId="ADAL" clId="{B447A3C5-9974-4C6E-987E-E2482917E7D1}" dt="2026-06-18T07:19:14.294" v="25936" actId="478"/>
          <ac:cxnSpMkLst>
            <pc:docMk/>
            <pc:sldMk cId="3511116635" sldId="642"/>
            <ac:cxnSpMk id="5" creationId="{EC466A42-E938-5A1B-4E89-AED2C9772A78}"/>
          </ac:cxnSpMkLst>
        </pc:cxnChg>
        <pc:cxnChg chg="del">
          <ac:chgData name="Rick van Schaik" userId="fa7f8aee-ee2d-4fc6-b02a-2c122abde7c1" providerId="ADAL" clId="{B447A3C5-9974-4C6E-987E-E2482917E7D1}" dt="2026-06-18T07:19:14.294" v="25936" actId="478"/>
          <ac:cxnSpMkLst>
            <pc:docMk/>
            <pc:sldMk cId="3511116635" sldId="642"/>
            <ac:cxnSpMk id="8" creationId="{F1314D69-793D-4B18-CACE-97651B4B97D3}"/>
          </ac:cxnSpMkLst>
        </pc:cxnChg>
        <pc:cxnChg chg="del">
          <ac:chgData name="Rick van Schaik" userId="fa7f8aee-ee2d-4fc6-b02a-2c122abde7c1" providerId="ADAL" clId="{B447A3C5-9974-4C6E-987E-E2482917E7D1}" dt="2026-06-18T07:19:14.294" v="25936" actId="478"/>
          <ac:cxnSpMkLst>
            <pc:docMk/>
            <pc:sldMk cId="3511116635" sldId="642"/>
            <ac:cxnSpMk id="9" creationId="{03BCB5C0-5724-AB70-F93A-62BA60AD1934}"/>
          </ac:cxnSpMkLst>
        </pc:cxnChg>
        <pc:cxnChg chg="del">
          <ac:chgData name="Rick van Schaik" userId="fa7f8aee-ee2d-4fc6-b02a-2c122abde7c1" providerId="ADAL" clId="{B447A3C5-9974-4C6E-987E-E2482917E7D1}" dt="2026-06-18T07:19:14.294" v="25936" actId="478"/>
          <ac:cxnSpMkLst>
            <pc:docMk/>
            <pc:sldMk cId="3511116635" sldId="642"/>
            <ac:cxnSpMk id="12" creationId="{BC9ACE5F-6993-0733-4D5D-A77CA1F6A915}"/>
          </ac:cxnSpMkLst>
        </pc:cxnChg>
        <pc:cxnChg chg="del">
          <ac:chgData name="Rick van Schaik" userId="fa7f8aee-ee2d-4fc6-b02a-2c122abde7c1" providerId="ADAL" clId="{B447A3C5-9974-4C6E-987E-E2482917E7D1}" dt="2026-06-18T07:19:14.294" v="25936" actId="478"/>
          <ac:cxnSpMkLst>
            <pc:docMk/>
            <pc:sldMk cId="3511116635" sldId="642"/>
            <ac:cxnSpMk id="13" creationId="{15C33A17-B2E8-A621-842B-403C9982D5B7}"/>
          </ac:cxnSpMkLst>
        </pc:cxnChg>
        <pc:cxnChg chg="add mod">
          <ac:chgData name="Rick van Schaik" userId="fa7f8aee-ee2d-4fc6-b02a-2c122abde7c1" providerId="ADAL" clId="{B447A3C5-9974-4C6E-987E-E2482917E7D1}" dt="2026-06-18T07:19:14.489" v="25937"/>
          <ac:cxnSpMkLst>
            <pc:docMk/>
            <pc:sldMk cId="3511116635" sldId="642"/>
            <ac:cxnSpMk id="26" creationId="{4E32081D-1A93-E0B0-C42A-4755FBD32C3F}"/>
          </ac:cxnSpMkLst>
        </pc:cxnChg>
        <pc:cxnChg chg="add mod">
          <ac:chgData name="Rick van Schaik" userId="fa7f8aee-ee2d-4fc6-b02a-2c122abde7c1" providerId="ADAL" clId="{B447A3C5-9974-4C6E-987E-E2482917E7D1}" dt="2026-06-18T07:19:14.489" v="25937"/>
          <ac:cxnSpMkLst>
            <pc:docMk/>
            <pc:sldMk cId="3511116635" sldId="642"/>
            <ac:cxnSpMk id="27" creationId="{219B8F5D-4558-680F-831E-D66067A1F6DA}"/>
          </ac:cxnSpMkLst>
        </pc:cxnChg>
        <pc:cxnChg chg="add mod">
          <ac:chgData name="Rick van Schaik" userId="fa7f8aee-ee2d-4fc6-b02a-2c122abde7c1" providerId="ADAL" clId="{B447A3C5-9974-4C6E-987E-E2482917E7D1}" dt="2026-06-18T07:19:14.489" v="25937"/>
          <ac:cxnSpMkLst>
            <pc:docMk/>
            <pc:sldMk cId="3511116635" sldId="642"/>
            <ac:cxnSpMk id="28" creationId="{F877100A-DE55-EDC5-8394-1D0DF6201094}"/>
          </ac:cxnSpMkLst>
        </pc:cxnChg>
        <pc:cxnChg chg="add mod">
          <ac:chgData name="Rick van Schaik" userId="fa7f8aee-ee2d-4fc6-b02a-2c122abde7c1" providerId="ADAL" clId="{B447A3C5-9974-4C6E-987E-E2482917E7D1}" dt="2026-06-18T07:19:14.489" v="25937"/>
          <ac:cxnSpMkLst>
            <pc:docMk/>
            <pc:sldMk cId="3511116635" sldId="642"/>
            <ac:cxnSpMk id="29" creationId="{82F8FE2D-B5C5-C4B5-59F6-A4A69BB291BD}"/>
          </ac:cxnSpMkLst>
        </pc:cxnChg>
        <pc:cxnChg chg="add mod">
          <ac:chgData name="Rick van Schaik" userId="fa7f8aee-ee2d-4fc6-b02a-2c122abde7c1" providerId="ADAL" clId="{B447A3C5-9974-4C6E-987E-E2482917E7D1}" dt="2026-06-18T07:19:14.489" v="25937"/>
          <ac:cxnSpMkLst>
            <pc:docMk/>
            <pc:sldMk cId="3511116635" sldId="642"/>
            <ac:cxnSpMk id="30" creationId="{698E794B-5E48-A26C-F63B-9F329C8B7A43}"/>
          </ac:cxnSpMkLst>
        </pc:cxnChg>
        <pc:cxnChg chg="add mod">
          <ac:chgData name="Rick van Schaik" userId="fa7f8aee-ee2d-4fc6-b02a-2c122abde7c1" providerId="ADAL" clId="{B447A3C5-9974-4C6E-987E-E2482917E7D1}" dt="2026-06-18T07:19:14.489" v="25937"/>
          <ac:cxnSpMkLst>
            <pc:docMk/>
            <pc:sldMk cId="3511116635" sldId="642"/>
            <ac:cxnSpMk id="31" creationId="{C44DA65D-1732-93BC-21E6-573EED6420A8}"/>
          </ac:cxnSpMkLst>
        </pc:cxnChg>
        <pc:cxnChg chg="add mod">
          <ac:chgData name="Rick van Schaik" userId="fa7f8aee-ee2d-4fc6-b02a-2c122abde7c1" providerId="ADAL" clId="{B447A3C5-9974-4C6E-987E-E2482917E7D1}" dt="2026-06-18T07:19:14.489" v="25937"/>
          <ac:cxnSpMkLst>
            <pc:docMk/>
            <pc:sldMk cId="3511116635" sldId="642"/>
            <ac:cxnSpMk id="33" creationId="{8FA227D5-EB4A-396C-B428-5ED87A4CAA60}"/>
          </ac:cxnSpMkLst>
        </pc:cxnChg>
        <pc:cxnChg chg="add mod">
          <ac:chgData name="Rick van Schaik" userId="fa7f8aee-ee2d-4fc6-b02a-2c122abde7c1" providerId="ADAL" clId="{B447A3C5-9974-4C6E-987E-E2482917E7D1}" dt="2026-06-18T07:19:14.489" v="25937"/>
          <ac:cxnSpMkLst>
            <pc:docMk/>
            <pc:sldMk cId="3511116635" sldId="642"/>
            <ac:cxnSpMk id="34" creationId="{88E8FC30-1C02-45C6-50CB-D71963586418}"/>
          </ac:cxnSpMkLst>
        </pc:cxnChg>
      </pc:sldChg>
      <pc:sldChg chg="addSp delSp modSp add mod modAnim">
        <pc:chgData name="Rick van Schaik" userId="fa7f8aee-ee2d-4fc6-b02a-2c122abde7c1" providerId="ADAL" clId="{B447A3C5-9974-4C6E-987E-E2482917E7D1}" dt="2026-06-18T08:15:35.702" v="27136"/>
        <pc:sldMkLst>
          <pc:docMk/>
          <pc:sldMk cId="2119932574" sldId="643"/>
        </pc:sldMkLst>
        <pc:spChg chg="del">
          <ac:chgData name="Rick van Schaik" userId="fa7f8aee-ee2d-4fc6-b02a-2c122abde7c1" providerId="ADAL" clId="{B447A3C5-9974-4C6E-987E-E2482917E7D1}" dt="2026-06-18T07:19:17.457" v="25938" actId="478"/>
          <ac:spMkLst>
            <pc:docMk/>
            <pc:sldMk cId="2119932574" sldId="643"/>
            <ac:spMk id="10" creationId="{85C77D48-6586-AD1B-FBCE-86134B4CA68D}"/>
          </ac:spMkLst>
        </pc:spChg>
        <pc:spChg chg="del">
          <ac:chgData name="Rick van Schaik" userId="fa7f8aee-ee2d-4fc6-b02a-2c122abde7c1" providerId="ADAL" clId="{B447A3C5-9974-4C6E-987E-E2482917E7D1}" dt="2026-06-18T07:19:17.457" v="25938" actId="478"/>
          <ac:spMkLst>
            <pc:docMk/>
            <pc:sldMk cId="2119932574" sldId="643"/>
            <ac:spMk id="11" creationId="{155EE1FE-CDCD-B581-885E-2561EF760B7B}"/>
          </ac:spMkLst>
        </pc:spChg>
        <pc:spChg chg="mod">
          <ac:chgData name="Rick van Schaik" userId="fa7f8aee-ee2d-4fc6-b02a-2c122abde7c1" providerId="ADAL" clId="{B447A3C5-9974-4C6E-987E-E2482917E7D1}" dt="2026-06-18T07:12:06.046" v="25881" actId="1037"/>
          <ac:spMkLst>
            <pc:docMk/>
            <pc:sldMk cId="2119932574" sldId="643"/>
            <ac:spMk id="17" creationId="{745C3542-9C18-4F2C-AB0A-2534DAEB8957}"/>
          </ac:spMkLst>
        </pc:spChg>
        <pc:spChg chg="add mod">
          <ac:chgData name="Rick van Schaik" userId="fa7f8aee-ee2d-4fc6-b02a-2c122abde7c1" providerId="ADAL" clId="{B447A3C5-9974-4C6E-987E-E2482917E7D1}" dt="2026-06-18T07:19:17.633" v="25939"/>
          <ac:spMkLst>
            <pc:docMk/>
            <pc:sldMk cId="2119932574" sldId="643"/>
            <ac:spMk id="32" creationId="{83D0060B-99F9-6A03-BAB8-FC0E23A23978}"/>
          </ac:spMkLst>
        </pc:spChg>
        <pc:spChg chg="add mod">
          <ac:chgData name="Rick van Schaik" userId="fa7f8aee-ee2d-4fc6-b02a-2c122abde7c1" providerId="ADAL" clId="{B447A3C5-9974-4C6E-987E-E2482917E7D1}" dt="2026-06-18T07:19:17.633" v="25939"/>
          <ac:spMkLst>
            <pc:docMk/>
            <pc:sldMk cId="2119932574" sldId="643"/>
            <ac:spMk id="35" creationId="{DC138EBF-A50C-43E1-5D60-5C2CEE237656}"/>
          </ac:spMkLst>
        </pc:spChg>
        <pc:picChg chg="add mod">
          <ac:chgData name="Rick van Schaik" userId="fa7f8aee-ee2d-4fc6-b02a-2c122abde7c1" providerId="ADAL" clId="{B447A3C5-9974-4C6E-987E-E2482917E7D1}" dt="2026-06-18T07:36:39.229" v="26182" actId="14100"/>
          <ac:picMkLst>
            <pc:docMk/>
            <pc:sldMk cId="2119932574" sldId="643"/>
            <ac:picMk id="18" creationId="{5324DF41-7EE5-46BF-8E7A-C8C7AA555DC3}"/>
          </ac:picMkLst>
        </pc:picChg>
        <pc:picChg chg="del">
          <ac:chgData name="Rick van Schaik" userId="fa7f8aee-ee2d-4fc6-b02a-2c122abde7c1" providerId="ADAL" clId="{B447A3C5-9974-4C6E-987E-E2482917E7D1}" dt="2026-06-18T07:11:51.998" v="25864" actId="478"/>
          <ac:picMkLst>
            <pc:docMk/>
            <pc:sldMk cId="2119932574" sldId="643"/>
            <ac:picMk id="19" creationId="{6C411482-A903-FC1D-D9ED-D25BC8A5F51B}"/>
          </ac:picMkLst>
        </pc:picChg>
        <pc:picChg chg="del">
          <ac:chgData name="Rick van Schaik" userId="fa7f8aee-ee2d-4fc6-b02a-2c122abde7c1" providerId="ADAL" clId="{B447A3C5-9974-4C6E-987E-E2482917E7D1}" dt="2026-06-18T07:11:52.487" v="25865" actId="478"/>
          <ac:picMkLst>
            <pc:docMk/>
            <pc:sldMk cId="2119932574" sldId="643"/>
            <ac:picMk id="21" creationId="{213BA0E7-2691-1D2C-5ED3-0D1257068EDA}"/>
          </ac:picMkLst>
        </pc:picChg>
        <pc:picChg chg="add mod">
          <ac:chgData name="Rick van Schaik" userId="fa7f8aee-ee2d-4fc6-b02a-2c122abde7c1" providerId="ADAL" clId="{B447A3C5-9974-4C6E-987E-E2482917E7D1}" dt="2026-06-18T07:21:01.314" v="25979" actId="1076"/>
          <ac:picMkLst>
            <pc:docMk/>
            <pc:sldMk cId="2119932574" sldId="643"/>
            <ac:picMk id="22" creationId="{61E5A605-4833-5633-6C3C-7BFB97162C53}"/>
          </ac:picMkLst>
        </pc:picChg>
        <pc:picChg chg="del">
          <ac:chgData name="Rick van Schaik" userId="fa7f8aee-ee2d-4fc6-b02a-2c122abde7c1" providerId="ADAL" clId="{B447A3C5-9974-4C6E-987E-E2482917E7D1}" dt="2026-06-18T07:11:52.911" v="25866" actId="478"/>
          <ac:picMkLst>
            <pc:docMk/>
            <pc:sldMk cId="2119932574" sldId="643"/>
            <ac:picMk id="23" creationId="{4F69E1B7-72D5-12E2-991E-085471D998B3}"/>
          </ac:picMkLst>
        </pc:picChg>
        <pc:picChg chg="add mod">
          <ac:chgData name="Rick van Schaik" userId="fa7f8aee-ee2d-4fc6-b02a-2c122abde7c1" providerId="ADAL" clId="{B447A3C5-9974-4C6E-987E-E2482917E7D1}" dt="2026-06-18T07:21:04.144" v="25980" actId="1076"/>
          <ac:picMkLst>
            <pc:docMk/>
            <pc:sldMk cId="2119932574" sldId="643"/>
            <ac:picMk id="25" creationId="{A2D0CF38-ED57-205B-1425-DE063F7CA458}"/>
          </ac:picMkLst>
        </pc:picChg>
        <pc:cxnChg chg="del">
          <ac:chgData name="Rick van Schaik" userId="fa7f8aee-ee2d-4fc6-b02a-2c122abde7c1" providerId="ADAL" clId="{B447A3C5-9974-4C6E-987E-E2482917E7D1}" dt="2026-06-18T07:19:17.457" v="25938" actId="478"/>
          <ac:cxnSpMkLst>
            <pc:docMk/>
            <pc:sldMk cId="2119932574" sldId="643"/>
            <ac:cxnSpMk id="2" creationId="{2158B95D-3102-A817-CAB5-8239CCC4D16B}"/>
          </ac:cxnSpMkLst>
        </pc:cxnChg>
        <pc:cxnChg chg="del">
          <ac:chgData name="Rick van Schaik" userId="fa7f8aee-ee2d-4fc6-b02a-2c122abde7c1" providerId="ADAL" clId="{B447A3C5-9974-4C6E-987E-E2482917E7D1}" dt="2026-06-18T07:19:17.457" v="25938" actId="478"/>
          <ac:cxnSpMkLst>
            <pc:docMk/>
            <pc:sldMk cId="2119932574" sldId="643"/>
            <ac:cxnSpMk id="3" creationId="{45B7FED1-C207-E94A-5908-D4970C711862}"/>
          </ac:cxnSpMkLst>
        </pc:cxnChg>
        <pc:cxnChg chg="del">
          <ac:chgData name="Rick van Schaik" userId="fa7f8aee-ee2d-4fc6-b02a-2c122abde7c1" providerId="ADAL" clId="{B447A3C5-9974-4C6E-987E-E2482917E7D1}" dt="2026-06-18T07:19:17.457" v="25938" actId="478"/>
          <ac:cxnSpMkLst>
            <pc:docMk/>
            <pc:sldMk cId="2119932574" sldId="643"/>
            <ac:cxnSpMk id="4" creationId="{E721A88D-C523-E0D5-366F-6F0E025849C8}"/>
          </ac:cxnSpMkLst>
        </pc:cxnChg>
        <pc:cxnChg chg="del">
          <ac:chgData name="Rick van Schaik" userId="fa7f8aee-ee2d-4fc6-b02a-2c122abde7c1" providerId="ADAL" clId="{B447A3C5-9974-4C6E-987E-E2482917E7D1}" dt="2026-06-18T07:19:17.457" v="25938" actId="478"/>
          <ac:cxnSpMkLst>
            <pc:docMk/>
            <pc:sldMk cId="2119932574" sldId="643"/>
            <ac:cxnSpMk id="5" creationId="{251A67D1-EC4E-9AD9-F6F6-0CE8CF19A04B}"/>
          </ac:cxnSpMkLst>
        </pc:cxnChg>
        <pc:cxnChg chg="del">
          <ac:chgData name="Rick van Schaik" userId="fa7f8aee-ee2d-4fc6-b02a-2c122abde7c1" providerId="ADAL" clId="{B447A3C5-9974-4C6E-987E-E2482917E7D1}" dt="2026-06-18T07:19:17.457" v="25938" actId="478"/>
          <ac:cxnSpMkLst>
            <pc:docMk/>
            <pc:sldMk cId="2119932574" sldId="643"/>
            <ac:cxnSpMk id="8" creationId="{8529B762-B593-8652-5A6E-05BB8702DD6B}"/>
          </ac:cxnSpMkLst>
        </pc:cxnChg>
        <pc:cxnChg chg="del">
          <ac:chgData name="Rick van Schaik" userId="fa7f8aee-ee2d-4fc6-b02a-2c122abde7c1" providerId="ADAL" clId="{B447A3C5-9974-4C6E-987E-E2482917E7D1}" dt="2026-06-18T07:19:17.457" v="25938" actId="478"/>
          <ac:cxnSpMkLst>
            <pc:docMk/>
            <pc:sldMk cId="2119932574" sldId="643"/>
            <ac:cxnSpMk id="9" creationId="{DCB673F0-0DCD-CFF4-9F7C-FA24AB23EF2A}"/>
          </ac:cxnSpMkLst>
        </pc:cxnChg>
        <pc:cxnChg chg="del">
          <ac:chgData name="Rick van Schaik" userId="fa7f8aee-ee2d-4fc6-b02a-2c122abde7c1" providerId="ADAL" clId="{B447A3C5-9974-4C6E-987E-E2482917E7D1}" dt="2026-06-18T07:19:17.457" v="25938" actId="478"/>
          <ac:cxnSpMkLst>
            <pc:docMk/>
            <pc:sldMk cId="2119932574" sldId="643"/>
            <ac:cxnSpMk id="12" creationId="{501420C9-68D1-A21C-CB0D-50B546F4E3E8}"/>
          </ac:cxnSpMkLst>
        </pc:cxnChg>
        <pc:cxnChg chg="del">
          <ac:chgData name="Rick van Schaik" userId="fa7f8aee-ee2d-4fc6-b02a-2c122abde7c1" providerId="ADAL" clId="{B447A3C5-9974-4C6E-987E-E2482917E7D1}" dt="2026-06-18T07:19:17.457" v="25938" actId="478"/>
          <ac:cxnSpMkLst>
            <pc:docMk/>
            <pc:sldMk cId="2119932574" sldId="643"/>
            <ac:cxnSpMk id="13" creationId="{6BE306BE-16ED-CC8A-0EB0-E4159FDB6CB2}"/>
          </ac:cxnSpMkLst>
        </pc:cxnChg>
        <pc:cxnChg chg="add mod">
          <ac:chgData name="Rick van Schaik" userId="fa7f8aee-ee2d-4fc6-b02a-2c122abde7c1" providerId="ADAL" clId="{B447A3C5-9974-4C6E-987E-E2482917E7D1}" dt="2026-06-18T07:19:17.633" v="25939"/>
          <ac:cxnSpMkLst>
            <pc:docMk/>
            <pc:sldMk cId="2119932574" sldId="643"/>
            <ac:cxnSpMk id="26" creationId="{C6B29421-E01D-3CA4-7EE2-8E5079D9DC26}"/>
          </ac:cxnSpMkLst>
        </pc:cxnChg>
        <pc:cxnChg chg="add mod">
          <ac:chgData name="Rick van Schaik" userId="fa7f8aee-ee2d-4fc6-b02a-2c122abde7c1" providerId="ADAL" clId="{B447A3C5-9974-4C6E-987E-E2482917E7D1}" dt="2026-06-18T07:19:17.633" v="25939"/>
          <ac:cxnSpMkLst>
            <pc:docMk/>
            <pc:sldMk cId="2119932574" sldId="643"/>
            <ac:cxnSpMk id="27" creationId="{282672AF-523A-72A9-3423-38B9A26F6FAD}"/>
          </ac:cxnSpMkLst>
        </pc:cxnChg>
        <pc:cxnChg chg="add mod">
          <ac:chgData name="Rick van Schaik" userId="fa7f8aee-ee2d-4fc6-b02a-2c122abde7c1" providerId="ADAL" clId="{B447A3C5-9974-4C6E-987E-E2482917E7D1}" dt="2026-06-18T07:19:17.633" v="25939"/>
          <ac:cxnSpMkLst>
            <pc:docMk/>
            <pc:sldMk cId="2119932574" sldId="643"/>
            <ac:cxnSpMk id="28" creationId="{CA9D497A-1967-1340-6D45-9F22EA2AFAC9}"/>
          </ac:cxnSpMkLst>
        </pc:cxnChg>
        <pc:cxnChg chg="add mod">
          <ac:chgData name="Rick van Schaik" userId="fa7f8aee-ee2d-4fc6-b02a-2c122abde7c1" providerId="ADAL" clId="{B447A3C5-9974-4C6E-987E-E2482917E7D1}" dt="2026-06-18T07:19:17.633" v="25939"/>
          <ac:cxnSpMkLst>
            <pc:docMk/>
            <pc:sldMk cId="2119932574" sldId="643"/>
            <ac:cxnSpMk id="29" creationId="{90B7442A-F69E-6CC7-42B5-5364B3A9F417}"/>
          </ac:cxnSpMkLst>
        </pc:cxnChg>
        <pc:cxnChg chg="add mod">
          <ac:chgData name="Rick van Schaik" userId="fa7f8aee-ee2d-4fc6-b02a-2c122abde7c1" providerId="ADAL" clId="{B447A3C5-9974-4C6E-987E-E2482917E7D1}" dt="2026-06-18T07:19:17.633" v="25939"/>
          <ac:cxnSpMkLst>
            <pc:docMk/>
            <pc:sldMk cId="2119932574" sldId="643"/>
            <ac:cxnSpMk id="30" creationId="{64A5B15C-2921-C9B8-27A1-46BAEE781E7B}"/>
          </ac:cxnSpMkLst>
        </pc:cxnChg>
        <pc:cxnChg chg="add mod">
          <ac:chgData name="Rick van Schaik" userId="fa7f8aee-ee2d-4fc6-b02a-2c122abde7c1" providerId="ADAL" clId="{B447A3C5-9974-4C6E-987E-E2482917E7D1}" dt="2026-06-18T07:19:17.633" v="25939"/>
          <ac:cxnSpMkLst>
            <pc:docMk/>
            <pc:sldMk cId="2119932574" sldId="643"/>
            <ac:cxnSpMk id="31" creationId="{E124DD43-527E-6CFA-6D0E-C9872A967E8A}"/>
          </ac:cxnSpMkLst>
        </pc:cxnChg>
        <pc:cxnChg chg="add mod">
          <ac:chgData name="Rick van Schaik" userId="fa7f8aee-ee2d-4fc6-b02a-2c122abde7c1" providerId="ADAL" clId="{B447A3C5-9974-4C6E-987E-E2482917E7D1}" dt="2026-06-18T07:19:17.633" v="25939"/>
          <ac:cxnSpMkLst>
            <pc:docMk/>
            <pc:sldMk cId="2119932574" sldId="643"/>
            <ac:cxnSpMk id="33" creationId="{055C40F9-E866-8D99-4FD8-954F2730061A}"/>
          </ac:cxnSpMkLst>
        </pc:cxnChg>
        <pc:cxnChg chg="add mod">
          <ac:chgData name="Rick van Schaik" userId="fa7f8aee-ee2d-4fc6-b02a-2c122abde7c1" providerId="ADAL" clId="{B447A3C5-9974-4C6E-987E-E2482917E7D1}" dt="2026-06-18T07:19:17.633" v="25939"/>
          <ac:cxnSpMkLst>
            <pc:docMk/>
            <pc:sldMk cId="2119932574" sldId="643"/>
            <ac:cxnSpMk id="34" creationId="{B75238CC-EACD-8E1E-1741-F55D6802D1D2}"/>
          </ac:cxnSpMkLst>
        </pc:cxnChg>
      </pc:sldChg>
      <pc:sldChg chg="addSp delSp modSp add mod modAnim">
        <pc:chgData name="Rick van Schaik" userId="fa7f8aee-ee2d-4fc6-b02a-2c122abde7c1" providerId="ADAL" clId="{B447A3C5-9974-4C6E-987E-E2482917E7D1}" dt="2026-06-18T08:15:39.681" v="27137"/>
        <pc:sldMkLst>
          <pc:docMk/>
          <pc:sldMk cId="1332366336" sldId="644"/>
        </pc:sldMkLst>
        <pc:spChg chg="del">
          <ac:chgData name="Rick van Schaik" userId="fa7f8aee-ee2d-4fc6-b02a-2c122abde7c1" providerId="ADAL" clId="{B447A3C5-9974-4C6E-987E-E2482917E7D1}" dt="2026-06-18T07:19:20.657" v="25940" actId="478"/>
          <ac:spMkLst>
            <pc:docMk/>
            <pc:sldMk cId="1332366336" sldId="644"/>
            <ac:spMk id="10" creationId="{92AE4E80-9DA8-A66C-DCA1-FEAF578F59C7}"/>
          </ac:spMkLst>
        </pc:spChg>
        <pc:spChg chg="del">
          <ac:chgData name="Rick van Schaik" userId="fa7f8aee-ee2d-4fc6-b02a-2c122abde7c1" providerId="ADAL" clId="{B447A3C5-9974-4C6E-987E-E2482917E7D1}" dt="2026-06-18T07:19:20.657" v="25940" actId="478"/>
          <ac:spMkLst>
            <pc:docMk/>
            <pc:sldMk cId="1332366336" sldId="644"/>
            <ac:spMk id="11" creationId="{86C5F253-7D92-D420-3994-2878600A6BE0}"/>
          </ac:spMkLst>
        </pc:spChg>
        <pc:spChg chg="mod">
          <ac:chgData name="Rick van Schaik" userId="fa7f8aee-ee2d-4fc6-b02a-2c122abde7c1" providerId="ADAL" clId="{B447A3C5-9974-4C6E-987E-E2482917E7D1}" dt="2026-06-18T07:12:10.718" v="25884" actId="1037"/>
          <ac:spMkLst>
            <pc:docMk/>
            <pc:sldMk cId="1332366336" sldId="644"/>
            <ac:spMk id="17" creationId="{25ACD3F1-CB54-A72D-793E-C06917371267}"/>
          </ac:spMkLst>
        </pc:spChg>
        <pc:spChg chg="add mod">
          <ac:chgData name="Rick van Schaik" userId="fa7f8aee-ee2d-4fc6-b02a-2c122abde7c1" providerId="ADAL" clId="{B447A3C5-9974-4C6E-987E-E2482917E7D1}" dt="2026-06-18T07:19:20.856" v="25941"/>
          <ac:spMkLst>
            <pc:docMk/>
            <pc:sldMk cId="1332366336" sldId="644"/>
            <ac:spMk id="34" creationId="{BF2C8BD6-EE64-2386-72D8-C53415283F91}"/>
          </ac:spMkLst>
        </pc:spChg>
        <pc:spChg chg="add mod">
          <ac:chgData name="Rick van Schaik" userId="fa7f8aee-ee2d-4fc6-b02a-2c122abde7c1" providerId="ADAL" clId="{B447A3C5-9974-4C6E-987E-E2482917E7D1}" dt="2026-06-18T07:19:20.856" v="25941"/>
          <ac:spMkLst>
            <pc:docMk/>
            <pc:sldMk cId="1332366336" sldId="644"/>
            <ac:spMk id="37" creationId="{5CD103D0-B6F5-30B7-3046-AA709F190464}"/>
          </ac:spMkLst>
        </pc:spChg>
        <pc:picChg chg="add del mod">
          <ac:chgData name="Rick van Schaik" userId="fa7f8aee-ee2d-4fc6-b02a-2c122abde7c1" providerId="ADAL" clId="{B447A3C5-9974-4C6E-987E-E2482917E7D1}" dt="2026-06-18T07:13:37.600" v="25889" actId="478"/>
          <ac:picMkLst>
            <pc:docMk/>
            <pc:sldMk cId="1332366336" sldId="644"/>
            <ac:picMk id="18" creationId="{BCC9984D-1D52-CC28-887B-44D4493876BC}"/>
          </ac:picMkLst>
        </pc:picChg>
        <pc:picChg chg="del">
          <ac:chgData name="Rick van Schaik" userId="fa7f8aee-ee2d-4fc6-b02a-2c122abde7c1" providerId="ADAL" clId="{B447A3C5-9974-4C6E-987E-E2482917E7D1}" dt="2026-06-18T07:11:53.974" v="25867" actId="478"/>
          <ac:picMkLst>
            <pc:docMk/>
            <pc:sldMk cId="1332366336" sldId="644"/>
            <ac:picMk id="19" creationId="{8AD80A29-6F59-1B85-85F3-5FD88CC92986}"/>
          </ac:picMkLst>
        </pc:picChg>
        <pc:picChg chg="del">
          <ac:chgData name="Rick van Schaik" userId="fa7f8aee-ee2d-4fc6-b02a-2c122abde7c1" providerId="ADAL" clId="{B447A3C5-9974-4C6E-987E-E2482917E7D1}" dt="2026-06-18T07:11:55.174" v="25869" actId="478"/>
          <ac:picMkLst>
            <pc:docMk/>
            <pc:sldMk cId="1332366336" sldId="644"/>
            <ac:picMk id="21" creationId="{8A97CB2A-80BE-D857-A317-932EE3FF6DEF}"/>
          </ac:picMkLst>
        </pc:picChg>
        <pc:picChg chg="add mod">
          <ac:chgData name="Rick van Schaik" userId="fa7f8aee-ee2d-4fc6-b02a-2c122abde7c1" providerId="ADAL" clId="{B447A3C5-9974-4C6E-987E-E2482917E7D1}" dt="2026-06-18T07:36:43.431" v="26184" actId="1076"/>
          <ac:picMkLst>
            <pc:docMk/>
            <pc:sldMk cId="1332366336" sldId="644"/>
            <ac:picMk id="22" creationId="{80BF81AB-6719-B043-643D-6F69423366CD}"/>
          </ac:picMkLst>
        </pc:picChg>
        <pc:picChg chg="del">
          <ac:chgData name="Rick van Schaik" userId="fa7f8aee-ee2d-4fc6-b02a-2c122abde7c1" providerId="ADAL" clId="{B447A3C5-9974-4C6E-987E-E2482917E7D1}" dt="2026-06-18T07:11:54.862" v="25868" actId="478"/>
          <ac:picMkLst>
            <pc:docMk/>
            <pc:sldMk cId="1332366336" sldId="644"/>
            <ac:picMk id="23" creationId="{6A1D2832-4BF7-7C02-05FD-1144A369BE2F}"/>
          </ac:picMkLst>
        </pc:picChg>
        <pc:picChg chg="add mod">
          <ac:chgData name="Rick van Schaik" userId="fa7f8aee-ee2d-4fc6-b02a-2c122abde7c1" providerId="ADAL" clId="{B447A3C5-9974-4C6E-987E-E2482917E7D1}" dt="2026-06-18T07:21:27.084" v="25985" actId="1076"/>
          <ac:picMkLst>
            <pc:docMk/>
            <pc:sldMk cId="1332366336" sldId="644"/>
            <ac:picMk id="25" creationId="{2ED27A78-9905-9D64-5817-0C5B2DDD98B4}"/>
          </ac:picMkLst>
        </pc:picChg>
        <pc:picChg chg="add mod">
          <ac:chgData name="Rick van Schaik" userId="fa7f8aee-ee2d-4fc6-b02a-2c122abde7c1" providerId="ADAL" clId="{B447A3C5-9974-4C6E-987E-E2482917E7D1}" dt="2026-06-18T07:21:37.841" v="25999" actId="1036"/>
          <ac:picMkLst>
            <pc:docMk/>
            <pc:sldMk cId="1332366336" sldId="644"/>
            <ac:picMk id="27" creationId="{6370DB50-93C6-B115-0F81-382B55BC1E71}"/>
          </ac:picMkLst>
        </pc:picChg>
        <pc:cxnChg chg="del">
          <ac:chgData name="Rick van Schaik" userId="fa7f8aee-ee2d-4fc6-b02a-2c122abde7c1" providerId="ADAL" clId="{B447A3C5-9974-4C6E-987E-E2482917E7D1}" dt="2026-06-18T07:19:20.657" v="25940" actId="478"/>
          <ac:cxnSpMkLst>
            <pc:docMk/>
            <pc:sldMk cId="1332366336" sldId="644"/>
            <ac:cxnSpMk id="2" creationId="{056EE8CA-ACB3-AB0A-676E-C618431450B7}"/>
          </ac:cxnSpMkLst>
        </pc:cxnChg>
        <pc:cxnChg chg="del">
          <ac:chgData name="Rick van Schaik" userId="fa7f8aee-ee2d-4fc6-b02a-2c122abde7c1" providerId="ADAL" clId="{B447A3C5-9974-4C6E-987E-E2482917E7D1}" dt="2026-06-18T07:19:20.657" v="25940" actId="478"/>
          <ac:cxnSpMkLst>
            <pc:docMk/>
            <pc:sldMk cId="1332366336" sldId="644"/>
            <ac:cxnSpMk id="3" creationId="{A52DC11F-9667-0CF1-B7C9-3AB78A4A7E0A}"/>
          </ac:cxnSpMkLst>
        </pc:cxnChg>
        <pc:cxnChg chg="del">
          <ac:chgData name="Rick van Schaik" userId="fa7f8aee-ee2d-4fc6-b02a-2c122abde7c1" providerId="ADAL" clId="{B447A3C5-9974-4C6E-987E-E2482917E7D1}" dt="2026-06-18T07:19:20.657" v="25940" actId="478"/>
          <ac:cxnSpMkLst>
            <pc:docMk/>
            <pc:sldMk cId="1332366336" sldId="644"/>
            <ac:cxnSpMk id="4" creationId="{A3BEAB4B-04E0-9D9F-8DF8-0B7872FB1A64}"/>
          </ac:cxnSpMkLst>
        </pc:cxnChg>
        <pc:cxnChg chg="del">
          <ac:chgData name="Rick van Schaik" userId="fa7f8aee-ee2d-4fc6-b02a-2c122abde7c1" providerId="ADAL" clId="{B447A3C5-9974-4C6E-987E-E2482917E7D1}" dt="2026-06-18T07:19:20.657" v="25940" actId="478"/>
          <ac:cxnSpMkLst>
            <pc:docMk/>
            <pc:sldMk cId="1332366336" sldId="644"/>
            <ac:cxnSpMk id="5" creationId="{EB0EC192-8799-0A1A-D9C7-96F671D35AEC}"/>
          </ac:cxnSpMkLst>
        </pc:cxnChg>
        <pc:cxnChg chg="del">
          <ac:chgData name="Rick van Schaik" userId="fa7f8aee-ee2d-4fc6-b02a-2c122abde7c1" providerId="ADAL" clId="{B447A3C5-9974-4C6E-987E-E2482917E7D1}" dt="2026-06-18T07:19:20.657" v="25940" actId="478"/>
          <ac:cxnSpMkLst>
            <pc:docMk/>
            <pc:sldMk cId="1332366336" sldId="644"/>
            <ac:cxnSpMk id="8" creationId="{2A6D85B6-7CC5-7331-EEF7-A889A73A01B1}"/>
          </ac:cxnSpMkLst>
        </pc:cxnChg>
        <pc:cxnChg chg="del">
          <ac:chgData name="Rick van Schaik" userId="fa7f8aee-ee2d-4fc6-b02a-2c122abde7c1" providerId="ADAL" clId="{B447A3C5-9974-4C6E-987E-E2482917E7D1}" dt="2026-06-18T07:19:20.657" v="25940" actId="478"/>
          <ac:cxnSpMkLst>
            <pc:docMk/>
            <pc:sldMk cId="1332366336" sldId="644"/>
            <ac:cxnSpMk id="9" creationId="{98D7245C-E065-A614-BA6E-4B696CAF35B3}"/>
          </ac:cxnSpMkLst>
        </pc:cxnChg>
        <pc:cxnChg chg="del">
          <ac:chgData name="Rick van Schaik" userId="fa7f8aee-ee2d-4fc6-b02a-2c122abde7c1" providerId="ADAL" clId="{B447A3C5-9974-4C6E-987E-E2482917E7D1}" dt="2026-06-18T07:19:20.657" v="25940" actId="478"/>
          <ac:cxnSpMkLst>
            <pc:docMk/>
            <pc:sldMk cId="1332366336" sldId="644"/>
            <ac:cxnSpMk id="12" creationId="{7CD37812-5CBA-669A-C6F7-EB026B63F13C}"/>
          </ac:cxnSpMkLst>
        </pc:cxnChg>
        <pc:cxnChg chg="del">
          <ac:chgData name="Rick van Schaik" userId="fa7f8aee-ee2d-4fc6-b02a-2c122abde7c1" providerId="ADAL" clId="{B447A3C5-9974-4C6E-987E-E2482917E7D1}" dt="2026-06-18T07:19:20.657" v="25940" actId="478"/>
          <ac:cxnSpMkLst>
            <pc:docMk/>
            <pc:sldMk cId="1332366336" sldId="644"/>
            <ac:cxnSpMk id="13" creationId="{145BE37D-B046-3E2D-2849-9F326D493E09}"/>
          </ac:cxnSpMkLst>
        </pc:cxnChg>
        <pc:cxnChg chg="add mod">
          <ac:chgData name="Rick van Schaik" userId="fa7f8aee-ee2d-4fc6-b02a-2c122abde7c1" providerId="ADAL" clId="{B447A3C5-9974-4C6E-987E-E2482917E7D1}" dt="2026-06-18T07:19:20.856" v="25941"/>
          <ac:cxnSpMkLst>
            <pc:docMk/>
            <pc:sldMk cId="1332366336" sldId="644"/>
            <ac:cxnSpMk id="28" creationId="{87C99663-FF30-7F90-F662-70747E0CEFA3}"/>
          </ac:cxnSpMkLst>
        </pc:cxnChg>
        <pc:cxnChg chg="add mod">
          <ac:chgData name="Rick van Schaik" userId="fa7f8aee-ee2d-4fc6-b02a-2c122abde7c1" providerId="ADAL" clId="{B447A3C5-9974-4C6E-987E-E2482917E7D1}" dt="2026-06-18T07:19:20.856" v="25941"/>
          <ac:cxnSpMkLst>
            <pc:docMk/>
            <pc:sldMk cId="1332366336" sldId="644"/>
            <ac:cxnSpMk id="29" creationId="{5ED3C9BC-9136-1A9F-9C59-6A669F89E7A8}"/>
          </ac:cxnSpMkLst>
        </pc:cxnChg>
        <pc:cxnChg chg="add mod">
          <ac:chgData name="Rick van Schaik" userId="fa7f8aee-ee2d-4fc6-b02a-2c122abde7c1" providerId="ADAL" clId="{B447A3C5-9974-4C6E-987E-E2482917E7D1}" dt="2026-06-18T07:19:20.856" v="25941"/>
          <ac:cxnSpMkLst>
            <pc:docMk/>
            <pc:sldMk cId="1332366336" sldId="644"/>
            <ac:cxnSpMk id="30" creationId="{9ABDAFF6-3EE6-7A93-4BCD-33B3ED70FA31}"/>
          </ac:cxnSpMkLst>
        </pc:cxnChg>
        <pc:cxnChg chg="add mod">
          <ac:chgData name="Rick van Schaik" userId="fa7f8aee-ee2d-4fc6-b02a-2c122abde7c1" providerId="ADAL" clId="{B447A3C5-9974-4C6E-987E-E2482917E7D1}" dt="2026-06-18T07:19:20.856" v="25941"/>
          <ac:cxnSpMkLst>
            <pc:docMk/>
            <pc:sldMk cId="1332366336" sldId="644"/>
            <ac:cxnSpMk id="31" creationId="{1395B05C-1923-B4FC-54E3-5D6543C3ACD8}"/>
          </ac:cxnSpMkLst>
        </pc:cxnChg>
        <pc:cxnChg chg="add mod">
          <ac:chgData name="Rick van Schaik" userId="fa7f8aee-ee2d-4fc6-b02a-2c122abde7c1" providerId="ADAL" clId="{B447A3C5-9974-4C6E-987E-E2482917E7D1}" dt="2026-06-18T07:19:20.856" v="25941"/>
          <ac:cxnSpMkLst>
            <pc:docMk/>
            <pc:sldMk cId="1332366336" sldId="644"/>
            <ac:cxnSpMk id="32" creationId="{520D4EC5-E2DD-D9CA-999F-6CBADFBD22B6}"/>
          </ac:cxnSpMkLst>
        </pc:cxnChg>
        <pc:cxnChg chg="add mod">
          <ac:chgData name="Rick van Schaik" userId="fa7f8aee-ee2d-4fc6-b02a-2c122abde7c1" providerId="ADAL" clId="{B447A3C5-9974-4C6E-987E-E2482917E7D1}" dt="2026-06-18T07:19:20.856" v="25941"/>
          <ac:cxnSpMkLst>
            <pc:docMk/>
            <pc:sldMk cId="1332366336" sldId="644"/>
            <ac:cxnSpMk id="33" creationId="{0F7BBB73-3629-0594-8B54-98A8E625EF56}"/>
          </ac:cxnSpMkLst>
        </pc:cxnChg>
        <pc:cxnChg chg="add mod">
          <ac:chgData name="Rick van Schaik" userId="fa7f8aee-ee2d-4fc6-b02a-2c122abde7c1" providerId="ADAL" clId="{B447A3C5-9974-4C6E-987E-E2482917E7D1}" dt="2026-06-18T07:19:20.856" v="25941"/>
          <ac:cxnSpMkLst>
            <pc:docMk/>
            <pc:sldMk cId="1332366336" sldId="644"/>
            <ac:cxnSpMk id="35" creationId="{CE1B6BA9-F3BF-4726-0B52-85DEE438EF43}"/>
          </ac:cxnSpMkLst>
        </pc:cxnChg>
        <pc:cxnChg chg="add mod">
          <ac:chgData name="Rick van Schaik" userId="fa7f8aee-ee2d-4fc6-b02a-2c122abde7c1" providerId="ADAL" clId="{B447A3C5-9974-4C6E-987E-E2482917E7D1}" dt="2026-06-18T07:19:20.856" v="25941"/>
          <ac:cxnSpMkLst>
            <pc:docMk/>
            <pc:sldMk cId="1332366336" sldId="644"/>
            <ac:cxnSpMk id="36" creationId="{3E591064-5AA9-0DF9-6292-67EE8C122D9D}"/>
          </ac:cxnSpMkLst>
        </pc:cxnChg>
      </pc:sldChg>
      <pc:sldChg chg="addSp delSp modSp add mod modAnim">
        <pc:chgData name="Rick van Schaik" userId="fa7f8aee-ee2d-4fc6-b02a-2c122abde7c1" providerId="ADAL" clId="{B447A3C5-9974-4C6E-987E-E2482917E7D1}" dt="2026-06-18T08:15:45.539" v="27138"/>
        <pc:sldMkLst>
          <pc:docMk/>
          <pc:sldMk cId="127018873" sldId="645"/>
        </pc:sldMkLst>
        <pc:spChg chg="del">
          <ac:chgData name="Rick van Schaik" userId="fa7f8aee-ee2d-4fc6-b02a-2c122abde7c1" providerId="ADAL" clId="{B447A3C5-9974-4C6E-987E-E2482917E7D1}" dt="2026-06-18T07:22:02.847" v="26008" actId="478"/>
          <ac:spMkLst>
            <pc:docMk/>
            <pc:sldMk cId="127018873" sldId="645"/>
            <ac:spMk id="10" creationId="{68BF4C44-D36F-AC51-7DA6-C6DB8814360F}"/>
          </ac:spMkLst>
        </pc:spChg>
        <pc:spChg chg="del">
          <ac:chgData name="Rick van Schaik" userId="fa7f8aee-ee2d-4fc6-b02a-2c122abde7c1" providerId="ADAL" clId="{B447A3C5-9974-4C6E-987E-E2482917E7D1}" dt="2026-06-18T07:22:02.847" v="26008" actId="478"/>
          <ac:spMkLst>
            <pc:docMk/>
            <pc:sldMk cId="127018873" sldId="645"/>
            <ac:spMk id="11" creationId="{CD184DC0-5E88-57D9-05C5-C877D176F93D}"/>
          </ac:spMkLst>
        </pc:spChg>
        <pc:spChg chg="mod">
          <ac:chgData name="Rick van Schaik" userId="fa7f8aee-ee2d-4fc6-b02a-2c122abde7c1" providerId="ADAL" clId="{B447A3C5-9974-4C6E-987E-E2482917E7D1}" dt="2026-06-18T07:22:22.291" v="26030" actId="20577"/>
          <ac:spMkLst>
            <pc:docMk/>
            <pc:sldMk cId="127018873" sldId="645"/>
            <ac:spMk id="15" creationId="{1A3C2F0D-9793-FE60-5E75-95EC9F38CCFF}"/>
          </ac:spMkLst>
        </pc:spChg>
        <pc:spChg chg="mod">
          <ac:chgData name="Rick van Schaik" userId="fa7f8aee-ee2d-4fc6-b02a-2c122abde7c1" providerId="ADAL" clId="{B447A3C5-9974-4C6E-987E-E2482917E7D1}" dt="2026-06-18T07:24:39.926" v="26046" actId="20577"/>
          <ac:spMkLst>
            <pc:docMk/>
            <pc:sldMk cId="127018873" sldId="645"/>
            <ac:spMk id="16" creationId="{B42BF50A-C38D-1782-3BA2-1FD42C7D8BC8}"/>
          </ac:spMkLst>
        </pc:spChg>
        <pc:spChg chg="mod">
          <ac:chgData name="Rick van Schaik" userId="fa7f8aee-ee2d-4fc6-b02a-2c122abde7c1" providerId="ADAL" clId="{B447A3C5-9974-4C6E-987E-E2482917E7D1}" dt="2026-06-18T07:22:55.817" v="26032" actId="1076"/>
          <ac:spMkLst>
            <pc:docMk/>
            <pc:sldMk cId="127018873" sldId="645"/>
            <ac:spMk id="17" creationId="{2D273A91-A98A-FF06-2B9A-4267F524FE30}"/>
          </ac:spMkLst>
        </pc:spChg>
        <pc:spChg chg="add mod">
          <ac:chgData name="Rick van Schaik" userId="fa7f8aee-ee2d-4fc6-b02a-2c122abde7c1" providerId="ADAL" clId="{B447A3C5-9974-4C6E-987E-E2482917E7D1}" dt="2026-06-18T07:26:33.998" v="26051" actId="1076"/>
          <ac:spMkLst>
            <pc:docMk/>
            <pc:sldMk cId="127018873" sldId="645"/>
            <ac:spMk id="32" creationId="{232EEBF0-92DB-9B9F-FB12-7FE55A48335E}"/>
          </ac:spMkLst>
        </pc:spChg>
        <pc:spChg chg="add mod">
          <ac:chgData name="Rick van Schaik" userId="fa7f8aee-ee2d-4fc6-b02a-2c122abde7c1" providerId="ADAL" clId="{B447A3C5-9974-4C6E-987E-E2482917E7D1}" dt="2026-06-18T07:26:33.998" v="26051" actId="1076"/>
          <ac:spMkLst>
            <pc:docMk/>
            <pc:sldMk cId="127018873" sldId="645"/>
            <ac:spMk id="34" creationId="{8A9F5029-901C-EEA2-DAF4-840A4DEA3491}"/>
          </ac:spMkLst>
        </pc:spChg>
        <pc:spChg chg="add mod">
          <ac:chgData name="Rick van Schaik" userId="fa7f8aee-ee2d-4fc6-b02a-2c122abde7c1" providerId="ADAL" clId="{B447A3C5-9974-4C6E-987E-E2482917E7D1}" dt="2026-06-18T07:26:33.998" v="26051" actId="1076"/>
          <ac:spMkLst>
            <pc:docMk/>
            <pc:sldMk cId="127018873" sldId="645"/>
            <ac:spMk id="40" creationId="{67481028-C8FC-DA10-A467-DD41EC16AE2D}"/>
          </ac:spMkLst>
        </pc:spChg>
        <pc:spChg chg="add mod">
          <ac:chgData name="Rick van Schaik" userId="fa7f8aee-ee2d-4fc6-b02a-2c122abde7c1" providerId="ADAL" clId="{B447A3C5-9974-4C6E-987E-E2482917E7D1}" dt="2026-06-18T07:26:33.998" v="26051" actId="1076"/>
          <ac:spMkLst>
            <pc:docMk/>
            <pc:sldMk cId="127018873" sldId="645"/>
            <ac:spMk id="41" creationId="{90090A9F-3FFC-822D-9C50-3C91BC237884}"/>
          </ac:spMkLst>
        </pc:spChg>
        <pc:spChg chg="add mod">
          <ac:chgData name="Rick van Schaik" userId="fa7f8aee-ee2d-4fc6-b02a-2c122abde7c1" providerId="ADAL" clId="{B447A3C5-9974-4C6E-987E-E2482917E7D1}" dt="2026-06-18T07:26:33.998" v="26051" actId="1076"/>
          <ac:spMkLst>
            <pc:docMk/>
            <pc:sldMk cId="127018873" sldId="645"/>
            <ac:spMk id="42" creationId="{44EF8D2D-A34E-56E6-6471-728AEAA5E27D}"/>
          </ac:spMkLst>
        </pc:spChg>
        <pc:spChg chg="add mod">
          <ac:chgData name="Rick van Schaik" userId="fa7f8aee-ee2d-4fc6-b02a-2c122abde7c1" providerId="ADAL" clId="{B447A3C5-9974-4C6E-987E-E2482917E7D1}" dt="2026-06-18T07:26:33.998" v="26051" actId="1076"/>
          <ac:spMkLst>
            <pc:docMk/>
            <pc:sldMk cId="127018873" sldId="645"/>
            <ac:spMk id="43" creationId="{FA266DD3-F93C-5F77-9796-48F22D9E6767}"/>
          </ac:spMkLst>
        </pc:spChg>
        <pc:picChg chg="add mod">
          <ac:chgData name="Rick van Schaik" userId="fa7f8aee-ee2d-4fc6-b02a-2c122abde7c1" providerId="ADAL" clId="{B447A3C5-9974-4C6E-987E-E2482917E7D1}" dt="2026-06-18T07:36:49.108" v="26186" actId="1076"/>
          <ac:picMkLst>
            <pc:docMk/>
            <pc:sldMk cId="127018873" sldId="645"/>
            <ac:picMk id="18" creationId="{8FB0A6D7-7D60-C22B-0B0F-7380BF95D0B1}"/>
          </ac:picMkLst>
        </pc:picChg>
        <pc:picChg chg="del">
          <ac:chgData name="Rick van Schaik" userId="fa7f8aee-ee2d-4fc6-b02a-2c122abde7c1" providerId="ADAL" clId="{B447A3C5-9974-4C6E-987E-E2482917E7D1}" dt="2026-06-18T07:21:59.415" v="26005" actId="478"/>
          <ac:picMkLst>
            <pc:docMk/>
            <pc:sldMk cId="127018873" sldId="645"/>
            <ac:picMk id="19" creationId="{98A36DF0-344F-BF87-BD62-634377211F5F}"/>
          </ac:picMkLst>
        </pc:picChg>
        <pc:picChg chg="del">
          <ac:chgData name="Rick van Schaik" userId="fa7f8aee-ee2d-4fc6-b02a-2c122abde7c1" providerId="ADAL" clId="{B447A3C5-9974-4C6E-987E-E2482917E7D1}" dt="2026-06-18T07:21:59.846" v="26006" actId="478"/>
          <ac:picMkLst>
            <pc:docMk/>
            <pc:sldMk cId="127018873" sldId="645"/>
            <ac:picMk id="21" creationId="{E91E568A-3DB7-284A-D78C-1D914B753D99}"/>
          </ac:picMkLst>
        </pc:picChg>
        <pc:picChg chg="del">
          <ac:chgData name="Rick van Schaik" userId="fa7f8aee-ee2d-4fc6-b02a-2c122abde7c1" providerId="ADAL" clId="{B447A3C5-9974-4C6E-987E-E2482917E7D1}" dt="2026-06-18T07:22:00.254" v="26007" actId="478"/>
          <ac:picMkLst>
            <pc:docMk/>
            <pc:sldMk cId="127018873" sldId="645"/>
            <ac:picMk id="23" creationId="{E96A8CD6-F164-B0B0-A604-BFB03E9D0984}"/>
          </ac:picMkLst>
        </pc:picChg>
        <pc:picChg chg="add del mod">
          <ac:chgData name="Rick van Schaik" userId="fa7f8aee-ee2d-4fc6-b02a-2c122abde7c1" providerId="ADAL" clId="{B447A3C5-9974-4C6E-987E-E2482917E7D1}" dt="2026-06-18T07:28:46.602" v="26070" actId="478"/>
          <ac:picMkLst>
            <pc:docMk/>
            <pc:sldMk cId="127018873" sldId="645"/>
            <ac:picMk id="47" creationId="{4F32A93E-367E-1582-86C5-28C6227DD9C4}"/>
          </ac:picMkLst>
        </pc:picChg>
        <pc:picChg chg="add mod">
          <ac:chgData name="Rick van Schaik" userId="fa7f8aee-ee2d-4fc6-b02a-2c122abde7c1" providerId="ADAL" clId="{B447A3C5-9974-4C6E-987E-E2482917E7D1}" dt="2026-06-18T07:31:48.198" v="26134" actId="1076"/>
          <ac:picMkLst>
            <pc:docMk/>
            <pc:sldMk cId="127018873" sldId="645"/>
            <ac:picMk id="49" creationId="{62968890-6010-F837-627E-AE3CDE606217}"/>
          </ac:picMkLst>
        </pc:picChg>
        <pc:picChg chg="add mod">
          <ac:chgData name="Rick van Schaik" userId="fa7f8aee-ee2d-4fc6-b02a-2c122abde7c1" providerId="ADAL" clId="{B447A3C5-9974-4C6E-987E-E2482917E7D1}" dt="2026-06-18T07:31:38.465" v="26131" actId="14100"/>
          <ac:picMkLst>
            <pc:docMk/>
            <pc:sldMk cId="127018873" sldId="645"/>
            <ac:picMk id="51" creationId="{B6CD0DFF-9569-E792-CB82-DB8FC32B5F76}"/>
          </ac:picMkLst>
        </pc:picChg>
        <pc:cxnChg chg="del">
          <ac:chgData name="Rick van Schaik" userId="fa7f8aee-ee2d-4fc6-b02a-2c122abde7c1" providerId="ADAL" clId="{B447A3C5-9974-4C6E-987E-E2482917E7D1}" dt="2026-06-18T07:22:02.847" v="26008" actId="478"/>
          <ac:cxnSpMkLst>
            <pc:docMk/>
            <pc:sldMk cId="127018873" sldId="645"/>
            <ac:cxnSpMk id="2" creationId="{9E6C0FBE-C502-F2DF-F954-10BF9AB5C850}"/>
          </ac:cxnSpMkLst>
        </pc:cxnChg>
        <pc:cxnChg chg="del">
          <ac:chgData name="Rick van Schaik" userId="fa7f8aee-ee2d-4fc6-b02a-2c122abde7c1" providerId="ADAL" clId="{B447A3C5-9974-4C6E-987E-E2482917E7D1}" dt="2026-06-18T07:22:02.847" v="26008" actId="478"/>
          <ac:cxnSpMkLst>
            <pc:docMk/>
            <pc:sldMk cId="127018873" sldId="645"/>
            <ac:cxnSpMk id="3" creationId="{D1E64F67-2AED-648D-A71B-06EA17813550}"/>
          </ac:cxnSpMkLst>
        </pc:cxnChg>
        <pc:cxnChg chg="del">
          <ac:chgData name="Rick van Schaik" userId="fa7f8aee-ee2d-4fc6-b02a-2c122abde7c1" providerId="ADAL" clId="{B447A3C5-9974-4C6E-987E-E2482917E7D1}" dt="2026-06-18T07:22:02.847" v="26008" actId="478"/>
          <ac:cxnSpMkLst>
            <pc:docMk/>
            <pc:sldMk cId="127018873" sldId="645"/>
            <ac:cxnSpMk id="4" creationId="{39C014FC-230F-C658-593A-C496B3F4A3D7}"/>
          </ac:cxnSpMkLst>
        </pc:cxnChg>
        <pc:cxnChg chg="del">
          <ac:chgData name="Rick van Schaik" userId="fa7f8aee-ee2d-4fc6-b02a-2c122abde7c1" providerId="ADAL" clId="{B447A3C5-9974-4C6E-987E-E2482917E7D1}" dt="2026-06-18T07:22:02.847" v="26008" actId="478"/>
          <ac:cxnSpMkLst>
            <pc:docMk/>
            <pc:sldMk cId="127018873" sldId="645"/>
            <ac:cxnSpMk id="5" creationId="{0755D24D-D753-199C-E08C-829298BDAD19}"/>
          </ac:cxnSpMkLst>
        </pc:cxnChg>
        <pc:cxnChg chg="del">
          <ac:chgData name="Rick van Schaik" userId="fa7f8aee-ee2d-4fc6-b02a-2c122abde7c1" providerId="ADAL" clId="{B447A3C5-9974-4C6E-987E-E2482917E7D1}" dt="2026-06-18T07:22:02.847" v="26008" actId="478"/>
          <ac:cxnSpMkLst>
            <pc:docMk/>
            <pc:sldMk cId="127018873" sldId="645"/>
            <ac:cxnSpMk id="8" creationId="{03313861-7701-0CC9-4A58-601E37E69411}"/>
          </ac:cxnSpMkLst>
        </pc:cxnChg>
        <pc:cxnChg chg="del">
          <ac:chgData name="Rick van Schaik" userId="fa7f8aee-ee2d-4fc6-b02a-2c122abde7c1" providerId="ADAL" clId="{B447A3C5-9974-4C6E-987E-E2482917E7D1}" dt="2026-06-18T07:22:02.847" v="26008" actId="478"/>
          <ac:cxnSpMkLst>
            <pc:docMk/>
            <pc:sldMk cId="127018873" sldId="645"/>
            <ac:cxnSpMk id="9" creationId="{3BADF2C0-8C23-29B5-56DD-B55DF401C44C}"/>
          </ac:cxnSpMkLst>
        </pc:cxnChg>
        <pc:cxnChg chg="del">
          <ac:chgData name="Rick van Schaik" userId="fa7f8aee-ee2d-4fc6-b02a-2c122abde7c1" providerId="ADAL" clId="{B447A3C5-9974-4C6E-987E-E2482917E7D1}" dt="2026-06-18T07:22:02.847" v="26008" actId="478"/>
          <ac:cxnSpMkLst>
            <pc:docMk/>
            <pc:sldMk cId="127018873" sldId="645"/>
            <ac:cxnSpMk id="12" creationId="{5AD9EC69-0947-11B8-F792-BF7D5612ACD9}"/>
          </ac:cxnSpMkLst>
        </pc:cxnChg>
        <pc:cxnChg chg="del">
          <ac:chgData name="Rick van Schaik" userId="fa7f8aee-ee2d-4fc6-b02a-2c122abde7c1" providerId="ADAL" clId="{B447A3C5-9974-4C6E-987E-E2482917E7D1}" dt="2026-06-18T07:22:02.847" v="26008" actId="478"/>
          <ac:cxnSpMkLst>
            <pc:docMk/>
            <pc:sldMk cId="127018873" sldId="645"/>
            <ac:cxnSpMk id="13" creationId="{511B050E-DA2E-AEDA-38E6-F5A2914EDB52}"/>
          </ac:cxnSpMkLst>
        </pc:cxnChg>
        <pc:cxnChg chg="add del mod">
          <ac:chgData name="Rick van Schaik" userId="fa7f8aee-ee2d-4fc6-b02a-2c122abde7c1" providerId="ADAL" clId="{B447A3C5-9974-4C6E-987E-E2482917E7D1}" dt="2026-06-18T07:26:49.480" v="26056" actId="14100"/>
          <ac:cxnSpMkLst>
            <pc:docMk/>
            <pc:sldMk cId="127018873" sldId="645"/>
            <ac:cxnSpMk id="20" creationId="{E00CF77A-57E3-FC67-8B22-D12A713C4865}"/>
          </ac:cxnSpMkLst>
        </pc:cxnChg>
        <pc:cxnChg chg="add mod">
          <ac:chgData name="Rick van Schaik" userId="fa7f8aee-ee2d-4fc6-b02a-2c122abde7c1" providerId="ADAL" clId="{B447A3C5-9974-4C6E-987E-E2482917E7D1}" dt="2026-06-18T07:26:33.998" v="26051" actId="1076"/>
          <ac:cxnSpMkLst>
            <pc:docMk/>
            <pc:sldMk cId="127018873" sldId="645"/>
            <ac:cxnSpMk id="27" creationId="{A9C7FC09-AC27-65CE-0CBC-DD5EED2AFE66}"/>
          </ac:cxnSpMkLst>
        </pc:cxnChg>
        <pc:cxnChg chg="add mod">
          <ac:chgData name="Rick van Schaik" userId="fa7f8aee-ee2d-4fc6-b02a-2c122abde7c1" providerId="ADAL" clId="{B447A3C5-9974-4C6E-987E-E2482917E7D1}" dt="2026-06-18T07:26:33.998" v="26051" actId="1076"/>
          <ac:cxnSpMkLst>
            <pc:docMk/>
            <pc:sldMk cId="127018873" sldId="645"/>
            <ac:cxnSpMk id="28" creationId="{D3561033-C6D0-03DA-C47F-0704CB8FFE64}"/>
          </ac:cxnSpMkLst>
        </pc:cxnChg>
        <pc:cxnChg chg="del">
          <ac:chgData name="Rick van Schaik" userId="fa7f8aee-ee2d-4fc6-b02a-2c122abde7c1" providerId="ADAL" clId="{B447A3C5-9974-4C6E-987E-E2482917E7D1}" dt="2026-06-18T07:26:38.454" v="26052" actId="478"/>
          <ac:cxnSpMkLst>
            <pc:docMk/>
            <pc:sldMk cId="127018873" sldId="645"/>
            <ac:cxnSpMk id="29" creationId="{859A78BF-F307-49B0-8E38-EE7D14414902}"/>
          </ac:cxnSpMkLst>
        </pc:cxnChg>
        <pc:cxnChg chg="del">
          <ac:chgData name="Rick van Schaik" userId="fa7f8aee-ee2d-4fc6-b02a-2c122abde7c1" providerId="ADAL" clId="{B447A3C5-9974-4C6E-987E-E2482917E7D1}" dt="2026-06-18T07:26:38.454" v="26052" actId="478"/>
          <ac:cxnSpMkLst>
            <pc:docMk/>
            <pc:sldMk cId="127018873" sldId="645"/>
            <ac:cxnSpMk id="30" creationId="{8729DC47-1AC1-997C-DAEC-82BF1F86D764}"/>
          </ac:cxnSpMkLst>
        </pc:cxnChg>
        <pc:cxnChg chg="del">
          <ac:chgData name="Rick van Schaik" userId="fa7f8aee-ee2d-4fc6-b02a-2c122abde7c1" providerId="ADAL" clId="{B447A3C5-9974-4C6E-987E-E2482917E7D1}" dt="2026-06-18T07:26:38.454" v="26052" actId="478"/>
          <ac:cxnSpMkLst>
            <pc:docMk/>
            <pc:sldMk cId="127018873" sldId="645"/>
            <ac:cxnSpMk id="31" creationId="{4B7570A8-072A-B0A4-7A67-26286C5831CB}"/>
          </ac:cxnSpMkLst>
        </pc:cxnChg>
        <pc:cxnChg chg="add mod">
          <ac:chgData name="Rick van Schaik" userId="fa7f8aee-ee2d-4fc6-b02a-2c122abde7c1" providerId="ADAL" clId="{B447A3C5-9974-4C6E-987E-E2482917E7D1}" dt="2026-06-18T07:26:33.998" v="26051" actId="1076"/>
          <ac:cxnSpMkLst>
            <pc:docMk/>
            <pc:sldMk cId="127018873" sldId="645"/>
            <ac:cxnSpMk id="35" creationId="{331A1383-C857-A2A9-95B4-5C5780BC811B}"/>
          </ac:cxnSpMkLst>
        </pc:cxnChg>
      </pc:sldChg>
      <pc:sldChg chg="addSp delSp modSp add mod modAnim">
        <pc:chgData name="Rick van Schaik" userId="fa7f8aee-ee2d-4fc6-b02a-2c122abde7c1" providerId="ADAL" clId="{B447A3C5-9974-4C6E-987E-E2482917E7D1}" dt="2026-06-18T08:15:49.740" v="27139"/>
        <pc:sldMkLst>
          <pc:docMk/>
          <pc:sldMk cId="959938741" sldId="646"/>
        </pc:sldMkLst>
        <pc:spChg chg="mod">
          <ac:chgData name="Rick van Schaik" userId="fa7f8aee-ee2d-4fc6-b02a-2c122abde7c1" providerId="ADAL" clId="{B447A3C5-9974-4C6E-987E-E2482917E7D1}" dt="2026-06-18T07:28:33.947" v="26067" actId="1076"/>
          <ac:spMkLst>
            <pc:docMk/>
            <pc:sldMk cId="959938741" sldId="646"/>
            <ac:spMk id="16" creationId="{C2818031-3879-031A-9D5E-DAFEAF31DB44}"/>
          </ac:spMkLst>
        </pc:spChg>
        <pc:spChg chg="mod">
          <ac:chgData name="Rick van Schaik" userId="fa7f8aee-ee2d-4fc6-b02a-2c122abde7c1" providerId="ADAL" clId="{B447A3C5-9974-4C6E-987E-E2482917E7D1}" dt="2026-06-18T07:28:38.568" v="26068" actId="1076"/>
          <ac:spMkLst>
            <pc:docMk/>
            <pc:sldMk cId="959938741" sldId="646"/>
            <ac:spMk id="17" creationId="{9D894A82-8851-9FB9-0DFA-52EF1133D7AD}"/>
          </ac:spMkLst>
        </pc:spChg>
        <pc:picChg chg="add mod">
          <ac:chgData name="Rick van Schaik" userId="fa7f8aee-ee2d-4fc6-b02a-2c122abde7c1" providerId="ADAL" clId="{B447A3C5-9974-4C6E-987E-E2482917E7D1}" dt="2026-06-18T07:36:57.292" v="26189" actId="14100"/>
          <ac:picMkLst>
            <pc:docMk/>
            <pc:sldMk cId="959938741" sldId="646"/>
            <ac:picMk id="3" creationId="{0AE16789-E550-57FB-2643-0313370E83A2}"/>
          </ac:picMkLst>
        </pc:picChg>
        <pc:picChg chg="add mod">
          <ac:chgData name="Rick van Schaik" userId="fa7f8aee-ee2d-4fc6-b02a-2c122abde7c1" providerId="ADAL" clId="{B447A3C5-9974-4C6E-987E-E2482917E7D1}" dt="2026-06-18T07:29:48.593" v="26099" actId="1076"/>
          <ac:picMkLst>
            <pc:docMk/>
            <pc:sldMk cId="959938741" sldId="646"/>
            <ac:picMk id="5" creationId="{7954439A-6672-47CC-CB65-8AB0762ECAB0}"/>
          </ac:picMkLst>
        </pc:picChg>
        <pc:picChg chg="add mod">
          <ac:chgData name="Rick van Schaik" userId="fa7f8aee-ee2d-4fc6-b02a-2c122abde7c1" providerId="ADAL" clId="{B447A3C5-9974-4C6E-987E-E2482917E7D1}" dt="2026-06-18T07:29:47.017" v="26098" actId="14100"/>
          <ac:picMkLst>
            <pc:docMk/>
            <pc:sldMk cId="959938741" sldId="646"/>
            <ac:picMk id="9" creationId="{3A7A2566-8F91-9FEF-039F-8C8DDBD12524}"/>
          </ac:picMkLst>
        </pc:picChg>
        <pc:picChg chg="del">
          <ac:chgData name="Rick van Schaik" userId="fa7f8aee-ee2d-4fc6-b02a-2c122abde7c1" providerId="ADAL" clId="{B447A3C5-9974-4C6E-987E-E2482917E7D1}" dt="2026-06-18T07:29:02.425" v="26079" actId="478"/>
          <ac:picMkLst>
            <pc:docMk/>
            <pc:sldMk cId="959938741" sldId="646"/>
            <ac:picMk id="18" creationId="{BCE879DA-EF5B-52B5-9FDF-F20A4A893A24}"/>
          </ac:picMkLst>
        </pc:picChg>
        <pc:picChg chg="del">
          <ac:chgData name="Rick van Schaik" userId="fa7f8aee-ee2d-4fc6-b02a-2c122abde7c1" providerId="ADAL" clId="{B447A3C5-9974-4C6E-987E-E2482917E7D1}" dt="2026-06-18T07:28:43.270" v="26069" actId="478"/>
          <ac:picMkLst>
            <pc:docMk/>
            <pc:sldMk cId="959938741" sldId="646"/>
            <ac:picMk id="47" creationId="{C170C074-ABF3-AB1B-4029-46E4EF637693}"/>
          </ac:picMkLst>
        </pc:picChg>
      </pc:sldChg>
      <pc:sldChg chg="add del">
        <pc:chgData name="Rick van Schaik" userId="fa7f8aee-ee2d-4fc6-b02a-2c122abde7c1" providerId="ADAL" clId="{B447A3C5-9974-4C6E-987E-E2482917E7D1}" dt="2026-06-18T07:21:58.064" v="26004" actId="47"/>
        <pc:sldMkLst>
          <pc:docMk/>
          <pc:sldMk cId="4122089407" sldId="646"/>
        </pc:sldMkLst>
      </pc:sldChg>
      <pc:sldChg chg="addSp delSp modSp add mod modAnim">
        <pc:chgData name="Rick van Schaik" userId="fa7f8aee-ee2d-4fc6-b02a-2c122abde7c1" providerId="ADAL" clId="{B447A3C5-9974-4C6E-987E-E2482917E7D1}" dt="2026-06-18T08:16:10.950" v="27140"/>
        <pc:sldMkLst>
          <pc:docMk/>
          <pc:sldMk cId="2157141248" sldId="647"/>
        </pc:sldMkLst>
        <pc:spChg chg="mod">
          <ac:chgData name="Rick van Schaik" userId="fa7f8aee-ee2d-4fc6-b02a-2c122abde7c1" providerId="ADAL" clId="{B447A3C5-9974-4C6E-987E-E2482917E7D1}" dt="2026-06-18T07:28:55.680" v="26076" actId="1038"/>
          <ac:spMkLst>
            <pc:docMk/>
            <pc:sldMk cId="2157141248" sldId="647"/>
            <ac:spMk id="17" creationId="{4301BA5F-C9F2-0041-729A-7396A9C5D1CF}"/>
          </ac:spMkLst>
        </pc:spChg>
        <pc:picChg chg="add mod">
          <ac:chgData name="Rick van Schaik" userId="fa7f8aee-ee2d-4fc6-b02a-2c122abde7c1" providerId="ADAL" clId="{B447A3C5-9974-4C6E-987E-E2482917E7D1}" dt="2026-06-18T07:37:01.731" v="26191" actId="1076"/>
          <ac:picMkLst>
            <pc:docMk/>
            <pc:sldMk cId="2157141248" sldId="647"/>
            <ac:picMk id="3" creationId="{14D8CBF9-8C56-9805-8FF9-E9B9AEB43E10}"/>
          </ac:picMkLst>
        </pc:picChg>
        <pc:picChg chg="add mod">
          <ac:chgData name="Rick van Schaik" userId="fa7f8aee-ee2d-4fc6-b02a-2c122abde7c1" providerId="ADAL" clId="{B447A3C5-9974-4C6E-987E-E2482917E7D1}" dt="2026-06-18T07:35:44.146" v="26168" actId="1076"/>
          <ac:picMkLst>
            <pc:docMk/>
            <pc:sldMk cId="2157141248" sldId="647"/>
            <ac:picMk id="5" creationId="{D13EC054-D10B-ABF6-1A8F-E4CB15235362}"/>
          </ac:picMkLst>
        </pc:picChg>
        <pc:picChg chg="add mod">
          <ac:chgData name="Rick van Schaik" userId="fa7f8aee-ee2d-4fc6-b02a-2c122abde7c1" providerId="ADAL" clId="{B447A3C5-9974-4C6E-987E-E2482917E7D1}" dt="2026-06-18T07:35:38.224" v="26164" actId="1076"/>
          <ac:picMkLst>
            <pc:docMk/>
            <pc:sldMk cId="2157141248" sldId="647"/>
            <ac:picMk id="9" creationId="{EC9D0878-F396-5590-E75B-FF863E1AFDAD}"/>
          </ac:picMkLst>
        </pc:picChg>
        <pc:picChg chg="del">
          <ac:chgData name="Rick van Schaik" userId="fa7f8aee-ee2d-4fc6-b02a-2c122abde7c1" providerId="ADAL" clId="{B447A3C5-9974-4C6E-987E-E2482917E7D1}" dt="2026-06-18T07:28:58.142" v="26077" actId="478"/>
          <ac:picMkLst>
            <pc:docMk/>
            <pc:sldMk cId="2157141248" sldId="647"/>
            <ac:picMk id="18" creationId="{D2623D6F-62CC-47EB-8898-C7AFB0EE1E6A}"/>
          </ac:picMkLst>
        </pc:picChg>
        <pc:picChg chg="del">
          <ac:chgData name="Rick van Schaik" userId="fa7f8aee-ee2d-4fc6-b02a-2c122abde7c1" providerId="ADAL" clId="{B447A3C5-9974-4C6E-987E-E2482917E7D1}" dt="2026-06-18T07:28:58.511" v="26078" actId="478"/>
          <ac:picMkLst>
            <pc:docMk/>
            <pc:sldMk cId="2157141248" sldId="647"/>
            <ac:picMk id="47" creationId="{05EEF3AB-A468-1155-26CE-DB2A204C6249}"/>
          </ac:picMkLst>
        </pc:picChg>
      </pc:sldChg>
      <pc:sldChg chg="add del">
        <pc:chgData name="Rick van Schaik" userId="fa7f8aee-ee2d-4fc6-b02a-2c122abde7c1" providerId="ADAL" clId="{B447A3C5-9974-4C6E-987E-E2482917E7D1}" dt="2026-06-18T07:21:57.481" v="26003" actId="47"/>
        <pc:sldMkLst>
          <pc:docMk/>
          <pc:sldMk cId="3334341601" sldId="647"/>
        </pc:sldMkLst>
      </pc:sldChg>
      <pc:sldChg chg="modSp add mod">
        <pc:chgData name="Rick van Schaik" userId="fa7f8aee-ee2d-4fc6-b02a-2c122abde7c1" providerId="ADAL" clId="{B447A3C5-9974-4C6E-987E-E2482917E7D1}" dt="2026-06-18T08:00:11.390" v="27062" actId="20577"/>
        <pc:sldMkLst>
          <pc:docMk/>
          <pc:sldMk cId="4135023573" sldId="648"/>
        </pc:sldMkLst>
        <pc:spChg chg="mod">
          <ac:chgData name="Rick van Schaik" userId="fa7f8aee-ee2d-4fc6-b02a-2c122abde7c1" providerId="ADAL" clId="{B447A3C5-9974-4C6E-987E-E2482917E7D1}" dt="2026-06-18T08:00:11.390" v="27062" actId="20577"/>
          <ac:spMkLst>
            <pc:docMk/>
            <pc:sldMk cId="4135023573" sldId="648"/>
            <ac:spMk id="2" creationId="{0FC76C97-8F03-7EA8-E62A-F7EA10AEAEAD}"/>
          </ac:spMkLst>
        </pc:spChg>
      </pc:sldChg>
      <pc:sldChg chg="modSp add del mod">
        <pc:chgData name="Rick van Schaik" userId="fa7f8aee-ee2d-4fc6-b02a-2c122abde7c1" providerId="ADAL" clId="{B447A3C5-9974-4C6E-987E-E2482917E7D1}" dt="2026-06-18T07:59:39.305" v="27047" actId="47"/>
        <pc:sldMkLst>
          <pc:docMk/>
          <pc:sldMk cId="3957555303" sldId="649"/>
        </pc:sldMkLst>
        <pc:spChg chg="mod">
          <ac:chgData name="Rick van Schaik" userId="fa7f8aee-ee2d-4fc6-b02a-2c122abde7c1" providerId="ADAL" clId="{B447A3C5-9974-4C6E-987E-E2482917E7D1}" dt="2026-06-18T07:41:27.899" v="26220" actId="207"/>
          <ac:spMkLst>
            <pc:docMk/>
            <pc:sldMk cId="3957555303" sldId="649"/>
            <ac:spMk id="2" creationId="{315677E4-80B8-3249-E1CF-24D3BD5AB08D}"/>
          </ac:spMkLst>
        </pc:spChg>
      </pc:sldChg>
      <pc:sldChg chg="addSp modSp add mod modAnim">
        <pc:chgData name="Rick van Schaik" userId="fa7f8aee-ee2d-4fc6-b02a-2c122abde7c1" providerId="ADAL" clId="{B447A3C5-9974-4C6E-987E-E2482917E7D1}" dt="2026-06-18T09:00:34.457" v="27570" actId="20577"/>
        <pc:sldMkLst>
          <pc:docMk/>
          <pc:sldMk cId="3923593600" sldId="650"/>
        </pc:sldMkLst>
        <pc:spChg chg="add mod">
          <ac:chgData name="Rick van Schaik" userId="fa7f8aee-ee2d-4fc6-b02a-2c122abde7c1" providerId="ADAL" clId="{B447A3C5-9974-4C6E-987E-E2482917E7D1}" dt="2026-06-18T09:00:34.457" v="27570" actId="20577"/>
          <ac:spMkLst>
            <pc:docMk/>
            <pc:sldMk cId="3923593600" sldId="650"/>
            <ac:spMk id="2" creationId="{9CCA0174-3ABD-CCC1-55C7-9DEFB66CC51E}"/>
          </ac:spMkLst>
        </pc:spChg>
        <pc:spChg chg="add mod">
          <ac:chgData name="Rick van Schaik" userId="fa7f8aee-ee2d-4fc6-b02a-2c122abde7c1" providerId="ADAL" clId="{B447A3C5-9974-4C6E-987E-E2482917E7D1}" dt="2026-06-18T08:20:21.923" v="27269"/>
          <ac:spMkLst>
            <pc:docMk/>
            <pc:sldMk cId="3923593600" sldId="650"/>
            <ac:spMk id="3" creationId="{73AF18DC-F1B9-8166-486A-4A3378A56C29}"/>
          </ac:spMkLst>
        </pc:spChg>
        <pc:spChg chg="mod">
          <ac:chgData name="Rick van Schaik" userId="fa7f8aee-ee2d-4fc6-b02a-2c122abde7c1" providerId="ADAL" clId="{B447A3C5-9974-4C6E-987E-E2482917E7D1}" dt="2026-06-18T07:39:48.846" v="26216" actId="5793"/>
          <ac:spMkLst>
            <pc:docMk/>
            <pc:sldMk cId="3923593600" sldId="650"/>
            <ac:spMk id="15" creationId="{B6698274-4AC1-97C1-D8CA-DFD368E668BB}"/>
          </ac:spMkLst>
        </pc:spChg>
      </pc:sldChg>
      <pc:sldChg chg="modSp add del mod">
        <pc:chgData name="Rick van Schaik" userId="fa7f8aee-ee2d-4fc6-b02a-2c122abde7c1" providerId="ADAL" clId="{B447A3C5-9974-4C6E-987E-E2482917E7D1}" dt="2026-06-18T07:59:48.081" v="27048" actId="47"/>
        <pc:sldMkLst>
          <pc:docMk/>
          <pc:sldMk cId="1043587284" sldId="651"/>
        </pc:sldMkLst>
        <pc:spChg chg="mod">
          <ac:chgData name="Rick van Schaik" userId="fa7f8aee-ee2d-4fc6-b02a-2c122abde7c1" providerId="ADAL" clId="{B447A3C5-9974-4C6E-987E-E2482917E7D1}" dt="2026-06-18T07:39:46.546" v="26215" actId="5793"/>
          <ac:spMkLst>
            <pc:docMk/>
            <pc:sldMk cId="1043587284" sldId="651"/>
            <ac:spMk id="15" creationId="{65EB02A9-2D8B-99FE-32F0-79EA8B22274A}"/>
          </ac:spMkLst>
        </pc:spChg>
      </pc:sldChg>
      <pc:sldChg chg="addSp modSp add mod">
        <pc:chgData name="Rick van Schaik" userId="fa7f8aee-ee2d-4fc6-b02a-2c122abde7c1" providerId="ADAL" clId="{B447A3C5-9974-4C6E-987E-E2482917E7D1}" dt="2026-06-18T08:00:03.559" v="27057" actId="20577"/>
        <pc:sldMkLst>
          <pc:docMk/>
          <pc:sldMk cId="273529410" sldId="652"/>
        </pc:sldMkLst>
        <pc:spChg chg="mod">
          <ac:chgData name="Rick van Schaik" userId="fa7f8aee-ee2d-4fc6-b02a-2c122abde7c1" providerId="ADAL" clId="{B447A3C5-9974-4C6E-987E-E2482917E7D1}" dt="2026-06-18T08:00:03.559" v="27057" actId="20577"/>
          <ac:spMkLst>
            <pc:docMk/>
            <pc:sldMk cId="273529410" sldId="652"/>
            <ac:spMk id="2" creationId="{8EC389FC-356B-E702-61AB-C1D7FA9A63B2}"/>
          </ac:spMkLst>
        </pc:spChg>
        <pc:spChg chg="add mod">
          <ac:chgData name="Rick van Schaik" userId="fa7f8aee-ee2d-4fc6-b02a-2c122abde7c1" providerId="ADAL" clId="{B447A3C5-9974-4C6E-987E-E2482917E7D1}" dt="2026-06-18T07:41:34.694" v="26222" actId="571"/>
          <ac:spMkLst>
            <pc:docMk/>
            <pc:sldMk cId="273529410" sldId="652"/>
            <ac:spMk id="3" creationId="{C6A191C3-07CB-374F-810C-DFA24CB32671}"/>
          </ac:spMkLst>
        </pc:spChg>
      </pc:sldChg>
      <pc:sldChg chg="modSp add del mod">
        <pc:chgData name="Rick van Schaik" userId="fa7f8aee-ee2d-4fc6-b02a-2c122abde7c1" providerId="ADAL" clId="{B447A3C5-9974-4C6E-987E-E2482917E7D1}" dt="2026-06-18T07:59:53.246" v="27050" actId="47"/>
        <pc:sldMkLst>
          <pc:docMk/>
          <pc:sldMk cId="2747016247" sldId="653"/>
        </pc:sldMkLst>
        <pc:spChg chg="mod">
          <ac:chgData name="Rick van Schaik" userId="fa7f8aee-ee2d-4fc6-b02a-2c122abde7c1" providerId="ADAL" clId="{B447A3C5-9974-4C6E-987E-E2482917E7D1}" dt="2026-06-18T07:59:51.457" v="27049" actId="20577"/>
          <ac:spMkLst>
            <pc:docMk/>
            <pc:sldMk cId="2747016247" sldId="653"/>
            <ac:spMk id="2" creationId="{D8F40BA0-52A5-C759-CCB6-D9B0671CFFC6}"/>
          </ac:spMkLst>
        </pc:spChg>
      </pc:sldChg>
      <pc:sldChg chg="addSp delSp modSp add mod">
        <pc:chgData name="Rick van Schaik" userId="fa7f8aee-ee2d-4fc6-b02a-2c122abde7c1" providerId="ADAL" clId="{B447A3C5-9974-4C6E-987E-E2482917E7D1}" dt="2026-06-18T07:52:41.879" v="26903" actId="20577"/>
        <pc:sldMkLst>
          <pc:docMk/>
          <pc:sldMk cId="1184901253" sldId="654"/>
        </pc:sldMkLst>
        <pc:spChg chg="add mod">
          <ac:chgData name="Rick van Schaik" userId="fa7f8aee-ee2d-4fc6-b02a-2c122abde7c1" providerId="ADAL" clId="{B447A3C5-9974-4C6E-987E-E2482917E7D1}" dt="2026-06-18T07:52:41.879" v="26903" actId="20577"/>
          <ac:spMkLst>
            <pc:docMk/>
            <pc:sldMk cId="1184901253" sldId="654"/>
            <ac:spMk id="2" creationId="{CACE1391-6A89-1126-1CEA-F4452F58BE82}"/>
          </ac:spMkLst>
        </pc:spChg>
        <pc:spChg chg="mod">
          <ac:chgData name="Rick van Schaik" userId="fa7f8aee-ee2d-4fc6-b02a-2c122abde7c1" providerId="ADAL" clId="{B447A3C5-9974-4C6E-987E-E2482917E7D1}" dt="2026-06-18T07:46:22.071" v="26326" actId="20577"/>
          <ac:spMkLst>
            <pc:docMk/>
            <pc:sldMk cId="1184901253" sldId="654"/>
            <ac:spMk id="15" creationId="{A6532244-82DB-CAE3-378C-64E811CB95CE}"/>
          </ac:spMkLst>
        </pc:spChg>
        <pc:spChg chg="del">
          <ac:chgData name="Rick van Schaik" userId="fa7f8aee-ee2d-4fc6-b02a-2c122abde7c1" providerId="ADAL" clId="{B447A3C5-9974-4C6E-987E-E2482917E7D1}" dt="2026-06-18T07:42:26.238" v="26231" actId="478"/>
          <ac:spMkLst>
            <pc:docMk/>
            <pc:sldMk cId="1184901253" sldId="654"/>
            <ac:spMk id="16" creationId="{DD04F65C-EAFD-3750-7AD0-D537F0CC2D44}"/>
          </ac:spMkLst>
        </pc:spChg>
        <pc:spChg chg="del">
          <ac:chgData name="Rick van Schaik" userId="fa7f8aee-ee2d-4fc6-b02a-2c122abde7c1" providerId="ADAL" clId="{B447A3C5-9974-4C6E-987E-E2482917E7D1}" dt="2026-06-18T07:42:29.134" v="26233" actId="478"/>
          <ac:spMkLst>
            <pc:docMk/>
            <pc:sldMk cId="1184901253" sldId="654"/>
            <ac:spMk id="17" creationId="{D091B9C1-5B8F-9B5C-6320-638E13A4801B}"/>
          </ac:spMkLst>
        </pc:spChg>
        <pc:spChg chg="del">
          <ac:chgData name="Rick van Schaik" userId="fa7f8aee-ee2d-4fc6-b02a-2c122abde7c1" providerId="ADAL" clId="{B447A3C5-9974-4C6E-987E-E2482917E7D1}" dt="2026-06-18T07:42:28.286" v="26232" actId="478"/>
          <ac:spMkLst>
            <pc:docMk/>
            <pc:sldMk cId="1184901253" sldId="654"/>
            <ac:spMk id="32" creationId="{E48779EA-5C87-2A8A-2FB7-F4CEA7044423}"/>
          </ac:spMkLst>
        </pc:spChg>
        <pc:spChg chg="del">
          <ac:chgData name="Rick van Schaik" userId="fa7f8aee-ee2d-4fc6-b02a-2c122abde7c1" providerId="ADAL" clId="{B447A3C5-9974-4C6E-987E-E2482917E7D1}" dt="2026-06-18T07:42:28.286" v="26232" actId="478"/>
          <ac:spMkLst>
            <pc:docMk/>
            <pc:sldMk cId="1184901253" sldId="654"/>
            <ac:spMk id="34" creationId="{AA9F1A80-B8EB-E4DB-B1E1-4A4B6C11BF10}"/>
          </ac:spMkLst>
        </pc:spChg>
        <pc:spChg chg="del">
          <ac:chgData name="Rick van Schaik" userId="fa7f8aee-ee2d-4fc6-b02a-2c122abde7c1" providerId="ADAL" clId="{B447A3C5-9974-4C6E-987E-E2482917E7D1}" dt="2026-06-18T07:42:28.286" v="26232" actId="478"/>
          <ac:spMkLst>
            <pc:docMk/>
            <pc:sldMk cId="1184901253" sldId="654"/>
            <ac:spMk id="40" creationId="{5AC92DAA-368C-D026-C233-AB724F17AFC6}"/>
          </ac:spMkLst>
        </pc:spChg>
        <pc:spChg chg="del">
          <ac:chgData name="Rick van Schaik" userId="fa7f8aee-ee2d-4fc6-b02a-2c122abde7c1" providerId="ADAL" clId="{B447A3C5-9974-4C6E-987E-E2482917E7D1}" dt="2026-06-18T07:42:28.286" v="26232" actId="478"/>
          <ac:spMkLst>
            <pc:docMk/>
            <pc:sldMk cId="1184901253" sldId="654"/>
            <ac:spMk id="41" creationId="{0BB1A4E2-00A6-C8EA-E599-9EC5D7AC9EC3}"/>
          </ac:spMkLst>
        </pc:spChg>
        <pc:spChg chg="del">
          <ac:chgData name="Rick van Schaik" userId="fa7f8aee-ee2d-4fc6-b02a-2c122abde7c1" providerId="ADAL" clId="{B447A3C5-9974-4C6E-987E-E2482917E7D1}" dt="2026-06-18T07:42:28.286" v="26232" actId="478"/>
          <ac:spMkLst>
            <pc:docMk/>
            <pc:sldMk cId="1184901253" sldId="654"/>
            <ac:spMk id="42" creationId="{17F99C79-FAD6-7716-C582-9D7285FF9FEF}"/>
          </ac:spMkLst>
        </pc:spChg>
        <pc:spChg chg="del">
          <ac:chgData name="Rick van Schaik" userId="fa7f8aee-ee2d-4fc6-b02a-2c122abde7c1" providerId="ADAL" clId="{B447A3C5-9974-4C6E-987E-E2482917E7D1}" dt="2026-06-18T07:42:28.286" v="26232" actId="478"/>
          <ac:spMkLst>
            <pc:docMk/>
            <pc:sldMk cId="1184901253" sldId="654"/>
            <ac:spMk id="43" creationId="{47A7E927-08E1-F67F-900E-47220DF0B4A3}"/>
          </ac:spMkLst>
        </pc:spChg>
        <pc:picChg chg="del">
          <ac:chgData name="Rick van Schaik" userId="fa7f8aee-ee2d-4fc6-b02a-2c122abde7c1" providerId="ADAL" clId="{B447A3C5-9974-4C6E-987E-E2482917E7D1}" dt="2026-06-18T07:42:24.293" v="26228" actId="478"/>
          <ac:picMkLst>
            <pc:docMk/>
            <pc:sldMk cId="1184901253" sldId="654"/>
            <ac:picMk id="3" creationId="{94919EA8-8171-1B04-3759-62AD09963966}"/>
          </ac:picMkLst>
        </pc:picChg>
        <pc:picChg chg="del">
          <ac:chgData name="Rick van Schaik" userId="fa7f8aee-ee2d-4fc6-b02a-2c122abde7c1" providerId="ADAL" clId="{B447A3C5-9974-4C6E-987E-E2482917E7D1}" dt="2026-06-18T07:42:24.614" v="26229" actId="478"/>
          <ac:picMkLst>
            <pc:docMk/>
            <pc:sldMk cId="1184901253" sldId="654"/>
            <ac:picMk id="5" creationId="{17F25EA5-DC60-558F-F847-5BE2FC888509}"/>
          </ac:picMkLst>
        </pc:picChg>
        <pc:picChg chg="del">
          <ac:chgData name="Rick van Schaik" userId="fa7f8aee-ee2d-4fc6-b02a-2c122abde7c1" providerId="ADAL" clId="{B447A3C5-9974-4C6E-987E-E2482917E7D1}" dt="2026-06-18T07:42:24.959" v="26230" actId="478"/>
          <ac:picMkLst>
            <pc:docMk/>
            <pc:sldMk cId="1184901253" sldId="654"/>
            <ac:picMk id="9" creationId="{F99B949D-2861-A21D-0568-C581A54EB62F}"/>
          </ac:picMkLst>
        </pc:picChg>
        <pc:cxnChg chg="del">
          <ac:chgData name="Rick van Schaik" userId="fa7f8aee-ee2d-4fc6-b02a-2c122abde7c1" providerId="ADAL" clId="{B447A3C5-9974-4C6E-987E-E2482917E7D1}" dt="2026-06-18T07:42:28.286" v="26232" actId="478"/>
          <ac:cxnSpMkLst>
            <pc:docMk/>
            <pc:sldMk cId="1184901253" sldId="654"/>
            <ac:cxnSpMk id="24" creationId="{22400C0B-9B0B-A741-7B41-F5BAACF01AB6}"/>
          </ac:cxnSpMkLst>
        </pc:cxnChg>
        <pc:cxnChg chg="del">
          <ac:chgData name="Rick van Schaik" userId="fa7f8aee-ee2d-4fc6-b02a-2c122abde7c1" providerId="ADAL" clId="{B447A3C5-9974-4C6E-987E-E2482917E7D1}" dt="2026-06-18T07:42:28.286" v="26232" actId="478"/>
          <ac:cxnSpMkLst>
            <pc:docMk/>
            <pc:sldMk cId="1184901253" sldId="654"/>
            <ac:cxnSpMk id="35" creationId="{60EC9E82-A713-8EB8-0F91-7360E427F3DD}"/>
          </ac:cxnSpMkLst>
        </pc:cxnChg>
        <pc:cxnChg chg="del">
          <ac:chgData name="Rick van Schaik" userId="fa7f8aee-ee2d-4fc6-b02a-2c122abde7c1" providerId="ADAL" clId="{B447A3C5-9974-4C6E-987E-E2482917E7D1}" dt="2026-06-18T07:42:28.286" v="26232" actId="478"/>
          <ac:cxnSpMkLst>
            <pc:docMk/>
            <pc:sldMk cId="1184901253" sldId="654"/>
            <ac:cxnSpMk id="36" creationId="{C942341E-7B07-2827-2E01-C834D5D34ED7}"/>
          </ac:cxnSpMkLst>
        </pc:cxnChg>
        <pc:cxnChg chg="del">
          <ac:chgData name="Rick van Schaik" userId="fa7f8aee-ee2d-4fc6-b02a-2c122abde7c1" providerId="ADAL" clId="{B447A3C5-9974-4C6E-987E-E2482917E7D1}" dt="2026-06-18T07:42:28.286" v="26232" actId="478"/>
          <ac:cxnSpMkLst>
            <pc:docMk/>
            <pc:sldMk cId="1184901253" sldId="654"/>
            <ac:cxnSpMk id="38" creationId="{33938BC9-7ACF-43A7-F9D8-E42CCEE7E317}"/>
          </ac:cxnSpMkLst>
        </pc:cxnChg>
      </pc:sldChg>
      <pc:sldChg chg="delSp add del mod delAnim">
        <pc:chgData name="Rick van Schaik" userId="fa7f8aee-ee2d-4fc6-b02a-2c122abde7c1" providerId="ADAL" clId="{B447A3C5-9974-4C6E-987E-E2482917E7D1}" dt="2026-06-18T08:21:00.344" v="27287" actId="47"/>
        <pc:sldMkLst>
          <pc:docMk/>
          <pc:sldMk cId="1031469905" sldId="655"/>
        </pc:sldMkLst>
        <pc:spChg chg="del">
          <ac:chgData name="Rick van Schaik" userId="fa7f8aee-ee2d-4fc6-b02a-2c122abde7c1" providerId="ADAL" clId="{B447A3C5-9974-4C6E-987E-E2482917E7D1}" dt="2026-06-18T08:20:45.734" v="27275" actId="478"/>
          <ac:spMkLst>
            <pc:docMk/>
            <pc:sldMk cId="1031469905" sldId="655"/>
            <ac:spMk id="2" creationId="{10B99CE8-3ADF-BDB9-8B0B-1AA2C8BD64A2}"/>
          </ac:spMkLst>
        </pc:spChg>
      </pc:sldChg>
      <pc:sldChg chg="delSp modSp add del mod delAnim">
        <pc:chgData name="Rick van Schaik" userId="fa7f8aee-ee2d-4fc6-b02a-2c122abde7c1" providerId="ADAL" clId="{B447A3C5-9974-4C6E-987E-E2482917E7D1}" dt="2026-06-18T08:20:59.722" v="27286" actId="47"/>
        <pc:sldMkLst>
          <pc:docMk/>
          <pc:sldMk cId="1451568700" sldId="656"/>
        </pc:sldMkLst>
        <pc:spChg chg="del">
          <ac:chgData name="Rick van Schaik" userId="fa7f8aee-ee2d-4fc6-b02a-2c122abde7c1" providerId="ADAL" clId="{B447A3C5-9974-4C6E-987E-E2482917E7D1}" dt="2026-06-18T08:20:43.943" v="27274" actId="478"/>
          <ac:spMkLst>
            <pc:docMk/>
            <pc:sldMk cId="1451568700" sldId="656"/>
            <ac:spMk id="2" creationId="{0DBF06FC-BB73-DD42-CB6E-FF458D2F6EC2}"/>
          </ac:spMkLst>
        </pc:spChg>
        <pc:spChg chg="mod">
          <ac:chgData name="Rick van Schaik" userId="fa7f8aee-ee2d-4fc6-b02a-2c122abde7c1" providerId="ADAL" clId="{B447A3C5-9974-4C6E-987E-E2482917E7D1}" dt="2026-06-18T08:20:56.232" v="27285" actId="20577"/>
          <ac:spMkLst>
            <pc:docMk/>
            <pc:sldMk cId="1451568700" sldId="656"/>
            <ac:spMk id="15" creationId="{CDB272C6-4EB5-FACA-2AFD-3FEA356365D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AEE75E-B7D0-4C13-8A09-FA91E02925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41EC9FC-E37E-4DA2-ADD2-D41326A574D3}">
      <dgm:prSet phldr="0" custT="1"/>
      <dgm:spPr/>
      <dgm:t>
        <a:bodyPr/>
        <a:lstStyle/>
        <a:p>
          <a:pPr rtl="0"/>
          <a:r>
            <a:rPr lang="de-DE" sz="1200" dirty="0">
              <a:latin typeface="Calibri"/>
            </a:rPr>
            <a:t>Core</a:t>
          </a:r>
          <a:r>
            <a:rPr lang="de-DE" sz="1200" dirty="0"/>
            <a:t> </a:t>
          </a:r>
          <a:r>
            <a:rPr lang="de-DE" sz="1200" dirty="0" err="1"/>
            <a:t>input</a:t>
          </a:r>
          <a:r>
            <a:rPr lang="de-DE" sz="1200" dirty="0"/>
            <a:t> </a:t>
          </a:r>
          <a:r>
            <a:rPr lang="de-DE" sz="1200" dirty="0">
              <a:latin typeface="Calibri"/>
            </a:rPr>
            <a:t>power [10 – 200 MW]</a:t>
          </a:r>
          <a:endParaRPr lang="en-US" sz="1200" dirty="0">
            <a:latin typeface="Calibri"/>
          </a:endParaRPr>
        </a:p>
      </dgm:t>
    </dgm:pt>
    <dgm:pt modelId="{9CD836FD-8081-4DD3-B0FD-CEB45F62F6D6}" type="parTrans" cxnId="{531C402F-7133-48DC-BAA6-BE93261AD354}">
      <dgm:prSet/>
      <dgm:spPr/>
      <dgm:t>
        <a:bodyPr/>
        <a:lstStyle/>
        <a:p>
          <a:endParaRPr lang="en-GB"/>
        </a:p>
      </dgm:t>
    </dgm:pt>
    <dgm:pt modelId="{DDA176D3-83F2-471C-9036-4D5262927591}" type="sibTrans" cxnId="{531C402F-7133-48DC-BAA6-BE93261AD354}">
      <dgm:prSet/>
      <dgm:spPr/>
      <dgm:t>
        <a:bodyPr/>
        <a:lstStyle/>
        <a:p>
          <a:endParaRPr lang="en-GB"/>
        </a:p>
      </dgm:t>
    </dgm:pt>
    <dgm:pt modelId="{EFD6F8D9-5344-4805-830D-F3C291C26B77}">
      <dgm:prSet phldr="0" custT="1"/>
      <dgm:spPr/>
      <dgm:t>
        <a:bodyPr/>
        <a:lstStyle/>
        <a:p>
          <a:pPr rtl="0"/>
          <a:r>
            <a:rPr lang="de-DE" sz="1200" dirty="0">
              <a:latin typeface="Calibri"/>
            </a:rPr>
            <a:t>Core</a:t>
          </a:r>
          <a:r>
            <a:rPr lang="de-DE" sz="1200" dirty="0"/>
            <a:t> D+ Flux [1e19 – 1e24 s</a:t>
          </a:r>
          <a:r>
            <a:rPr lang="de-DE" sz="1200" baseline="30000" dirty="0"/>
            <a:t>-1</a:t>
          </a:r>
          <a:r>
            <a:rPr lang="de-DE" sz="1200" dirty="0"/>
            <a:t>]			</a:t>
          </a:r>
          <a:endParaRPr lang="en-US" sz="1200" dirty="0">
            <a:latin typeface="Calibri"/>
          </a:endParaRPr>
        </a:p>
      </dgm:t>
    </dgm:pt>
    <dgm:pt modelId="{D23287EC-C3E2-4B63-9D32-3E0E1490B579}" type="parTrans" cxnId="{5A4EAF78-BA81-45A3-AA6C-622AD5794EA9}">
      <dgm:prSet/>
      <dgm:spPr/>
      <dgm:t>
        <a:bodyPr/>
        <a:lstStyle/>
        <a:p>
          <a:endParaRPr lang="en-GB"/>
        </a:p>
      </dgm:t>
    </dgm:pt>
    <dgm:pt modelId="{880C91AD-AB2F-4973-B8B2-ABDDA0D5EC1B}" type="sibTrans" cxnId="{5A4EAF78-BA81-45A3-AA6C-622AD5794EA9}">
      <dgm:prSet/>
      <dgm:spPr/>
      <dgm:t>
        <a:bodyPr/>
        <a:lstStyle/>
        <a:p>
          <a:endParaRPr lang="en-GB"/>
        </a:p>
      </dgm:t>
    </dgm:pt>
    <dgm:pt modelId="{CAAE72EA-DCC7-4F5E-B905-1CD51D580BBD}">
      <dgm:prSet phldr="0" custT="1"/>
      <dgm:spPr/>
      <dgm:t>
        <a:bodyPr/>
        <a:lstStyle/>
        <a:p>
          <a:pPr rtl="0"/>
          <a:r>
            <a:rPr lang="de-DE" sz="1200" dirty="0"/>
            <a:t>D gas puff </a:t>
          </a:r>
          <a:r>
            <a:rPr lang="de-DE" sz="1200" dirty="0">
              <a:latin typeface="Calibri"/>
            </a:rPr>
            <a:t>rate </a:t>
          </a:r>
          <a:r>
            <a:rPr lang="de-DE" sz="1200" dirty="0"/>
            <a:t>[1e20 – 1e24 s</a:t>
          </a:r>
          <a:r>
            <a:rPr lang="de-DE" sz="1200" baseline="30000" dirty="0"/>
            <a:t>-1</a:t>
          </a:r>
          <a:r>
            <a:rPr lang="de-DE" sz="1200" dirty="0"/>
            <a:t>]</a:t>
          </a:r>
          <a:endParaRPr lang="en-US" sz="1200" dirty="0">
            <a:latin typeface="Calibri"/>
          </a:endParaRPr>
        </a:p>
      </dgm:t>
    </dgm:pt>
    <dgm:pt modelId="{22AB8897-51C7-4ADD-AA35-BA3683A97044}" type="parTrans" cxnId="{0A99F75F-D81E-49CA-A748-F29DA546622C}">
      <dgm:prSet/>
      <dgm:spPr/>
      <dgm:t>
        <a:bodyPr/>
        <a:lstStyle/>
        <a:p>
          <a:endParaRPr lang="en-GB"/>
        </a:p>
      </dgm:t>
    </dgm:pt>
    <dgm:pt modelId="{D6CE37BF-E225-453D-95F8-21DA81D70AB3}" type="sibTrans" cxnId="{0A99F75F-D81E-49CA-A748-F29DA546622C}">
      <dgm:prSet/>
      <dgm:spPr/>
      <dgm:t>
        <a:bodyPr/>
        <a:lstStyle/>
        <a:p>
          <a:endParaRPr lang="en-GB"/>
        </a:p>
      </dgm:t>
    </dgm:pt>
    <dgm:pt modelId="{9CF3C62A-63F6-485D-8257-D8309AA2C814}">
      <dgm:prSet phldr="0" custT="1"/>
      <dgm:spPr/>
      <dgm:t>
        <a:bodyPr/>
        <a:lstStyle/>
        <a:p>
          <a:pPr rtl="0"/>
          <a:r>
            <a:rPr lang="de-DE" sz="1200" dirty="0">
              <a:latin typeface="Calibri"/>
            </a:rPr>
            <a:t>N</a:t>
          </a:r>
          <a:r>
            <a:rPr lang="de-DE" sz="1200" dirty="0"/>
            <a:t> gas puff </a:t>
          </a:r>
          <a:r>
            <a:rPr lang="de-DE" sz="1200" dirty="0">
              <a:latin typeface="Calibri"/>
            </a:rPr>
            <a:t>rate </a:t>
          </a:r>
          <a:r>
            <a:rPr lang="de-DE" sz="1200" dirty="0"/>
            <a:t>[1e18 – 1e23 s</a:t>
          </a:r>
          <a:r>
            <a:rPr lang="de-DE" sz="1200" baseline="30000" dirty="0"/>
            <a:t>-1</a:t>
          </a:r>
          <a:r>
            <a:rPr lang="de-DE" sz="1200" dirty="0"/>
            <a:t>]</a:t>
          </a:r>
          <a:r>
            <a:rPr lang="de-DE" sz="1200" dirty="0">
              <a:latin typeface="Calibri"/>
            </a:rPr>
            <a:t> </a:t>
          </a:r>
          <a:endParaRPr lang="en-US" sz="1200" dirty="0">
            <a:latin typeface="Calibri"/>
          </a:endParaRPr>
        </a:p>
      </dgm:t>
    </dgm:pt>
    <dgm:pt modelId="{90B0BBAD-8C87-4B05-8FBE-5FB1A0D17631}" type="parTrans" cxnId="{8F0E2B13-8238-4847-AB12-9038897B677D}">
      <dgm:prSet/>
      <dgm:spPr/>
      <dgm:t>
        <a:bodyPr/>
        <a:lstStyle/>
        <a:p>
          <a:endParaRPr lang="en-GB"/>
        </a:p>
      </dgm:t>
    </dgm:pt>
    <dgm:pt modelId="{4D21FF29-C715-499B-98ED-04BD7794C916}" type="sibTrans" cxnId="{8F0E2B13-8238-4847-AB12-9038897B677D}">
      <dgm:prSet/>
      <dgm:spPr/>
      <dgm:t>
        <a:bodyPr/>
        <a:lstStyle/>
        <a:p>
          <a:endParaRPr lang="en-GB"/>
        </a:p>
      </dgm:t>
    </dgm:pt>
    <dgm:pt modelId="{160E907E-08A5-4A80-B675-1E2F5C36B767}">
      <dgm:prSet phldr="0" custT="1"/>
      <dgm:spPr/>
      <dgm:t>
        <a:bodyPr/>
        <a:lstStyle/>
        <a:p>
          <a:r>
            <a:rPr lang="de-DE" sz="1200" dirty="0">
              <a:latin typeface="Calibri"/>
            </a:rPr>
            <a:t>Density</a:t>
          </a:r>
          <a:r>
            <a:rPr lang="de-DE" sz="1200" dirty="0"/>
            <a:t> </a:t>
          </a:r>
          <a:r>
            <a:rPr lang="de-DE" sz="1200" dirty="0" err="1"/>
            <a:t>transport</a:t>
          </a:r>
          <a:r>
            <a:rPr lang="de-DE" sz="1200" dirty="0"/>
            <a:t> </a:t>
          </a:r>
          <a:r>
            <a:rPr lang="de-DE" sz="1200" dirty="0" err="1"/>
            <a:t>coefficient</a:t>
          </a:r>
          <a:r>
            <a:rPr lang="de-DE" sz="1200" dirty="0"/>
            <a:t> [0.1 – 2.0 m</a:t>
          </a:r>
          <a:r>
            <a:rPr lang="de-DE" sz="1200" baseline="30000" dirty="0"/>
            <a:t>2</a:t>
          </a:r>
          <a:r>
            <a:rPr lang="de-DE" sz="1200" baseline="0" dirty="0"/>
            <a:t>/s</a:t>
          </a:r>
          <a:r>
            <a:rPr lang="de-DE" sz="1200" dirty="0"/>
            <a:t>]</a:t>
          </a:r>
        </a:p>
      </dgm:t>
    </dgm:pt>
    <dgm:pt modelId="{26245E6E-E1EB-46BB-9C7F-1715D30DEBBA}" type="parTrans" cxnId="{5EAAB388-0751-47B4-8DB6-711B13966DC2}">
      <dgm:prSet/>
      <dgm:spPr/>
      <dgm:t>
        <a:bodyPr/>
        <a:lstStyle/>
        <a:p>
          <a:endParaRPr lang="en-GB"/>
        </a:p>
      </dgm:t>
    </dgm:pt>
    <dgm:pt modelId="{983CB1CA-8F65-4FFC-9337-790042EA7382}" type="sibTrans" cxnId="{5EAAB388-0751-47B4-8DB6-711B13966DC2}">
      <dgm:prSet/>
      <dgm:spPr/>
      <dgm:t>
        <a:bodyPr/>
        <a:lstStyle/>
        <a:p>
          <a:endParaRPr lang="en-GB"/>
        </a:p>
      </dgm:t>
    </dgm:pt>
    <dgm:pt modelId="{16D32E36-E3BC-4BDC-BF76-D08A95EA34C9}">
      <dgm:prSet phldr="0" custT="1"/>
      <dgm:spPr/>
      <dgm:t>
        <a:bodyPr/>
        <a:lstStyle/>
        <a:p>
          <a:pPr rtl="0"/>
          <a:r>
            <a:rPr lang="de-DE" sz="1200" dirty="0">
              <a:latin typeface="Calibri"/>
            </a:rPr>
            <a:t>Major Radius [1 – 10 m] </a:t>
          </a:r>
        </a:p>
      </dgm:t>
    </dgm:pt>
    <dgm:pt modelId="{B4DB544B-FD7F-47F6-8F04-E9460A26B249}" type="parTrans" cxnId="{F8997CA6-1DE0-409B-9BC0-F9DE0B870BBE}">
      <dgm:prSet/>
      <dgm:spPr/>
      <dgm:t>
        <a:bodyPr/>
        <a:lstStyle/>
        <a:p>
          <a:endParaRPr lang="en-GB"/>
        </a:p>
      </dgm:t>
    </dgm:pt>
    <dgm:pt modelId="{7DBF2D08-5904-45D6-8D91-601C31B4DCAA}" type="sibTrans" cxnId="{F8997CA6-1DE0-409B-9BC0-F9DE0B870BBE}">
      <dgm:prSet/>
      <dgm:spPr/>
      <dgm:t>
        <a:bodyPr/>
        <a:lstStyle/>
        <a:p>
          <a:endParaRPr lang="en-GB"/>
        </a:p>
      </dgm:t>
    </dgm:pt>
    <dgm:pt modelId="{AA6B0DFE-7239-4669-8D8C-97F109D4113B}">
      <dgm:prSet phldr="0" custT="1"/>
      <dgm:spPr/>
      <dgm:t>
        <a:bodyPr/>
        <a:lstStyle/>
        <a:p>
          <a:pPr rtl="0"/>
          <a:r>
            <a:rPr lang="de-DE" sz="1200" dirty="0" err="1">
              <a:latin typeface="Calibri"/>
            </a:rPr>
            <a:t>Toroidal</a:t>
          </a:r>
          <a:r>
            <a:rPr lang="de-DE" sz="1200" dirty="0">
              <a:latin typeface="Calibri"/>
            </a:rPr>
            <a:t> </a:t>
          </a:r>
          <a:r>
            <a:rPr lang="de-DE" sz="1200" dirty="0" err="1">
              <a:latin typeface="Calibri"/>
            </a:rPr>
            <a:t>magnetic</a:t>
          </a:r>
          <a:r>
            <a:rPr lang="de-DE" sz="1200" dirty="0">
              <a:latin typeface="Calibri"/>
            </a:rPr>
            <a:t> </a:t>
          </a:r>
          <a:r>
            <a:rPr lang="de-DE" sz="1200" dirty="0" err="1">
              <a:latin typeface="Calibri"/>
            </a:rPr>
            <a:t>field</a:t>
          </a:r>
          <a:r>
            <a:rPr lang="de-DE" sz="1200" dirty="0">
              <a:latin typeface="Calibri"/>
            </a:rPr>
            <a:t> [1 – 10 T]</a:t>
          </a:r>
        </a:p>
      </dgm:t>
    </dgm:pt>
    <dgm:pt modelId="{2E830E3F-9978-44A6-9A01-59BC6CA7A9CF}" type="parTrans" cxnId="{DDB8FA60-A19E-46A9-9174-1CD4A582331C}">
      <dgm:prSet/>
      <dgm:spPr/>
      <dgm:t>
        <a:bodyPr/>
        <a:lstStyle/>
        <a:p>
          <a:endParaRPr lang="en-GB"/>
        </a:p>
      </dgm:t>
    </dgm:pt>
    <dgm:pt modelId="{65FC4324-DCE5-4F38-9621-9D84FAC93FBB}" type="sibTrans" cxnId="{DDB8FA60-A19E-46A9-9174-1CD4A582331C}">
      <dgm:prSet/>
      <dgm:spPr/>
      <dgm:t>
        <a:bodyPr/>
        <a:lstStyle/>
        <a:p>
          <a:endParaRPr lang="en-GB"/>
        </a:p>
      </dgm:t>
    </dgm:pt>
    <dgm:pt modelId="{86AFC082-9853-48F9-9F97-547CCF841F98}">
      <dgm:prSet phldr="0" custT="1"/>
      <dgm:spPr/>
      <dgm:t>
        <a:bodyPr/>
        <a:lstStyle/>
        <a:p>
          <a:pPr rtl="0"/>
          <a:r>
            <a:rPr lang="de-DE" sz="1200" dirty="0">
              <a:latin typeface="Calibri"/>
            </a:rPr>
            <a:t>Heat </a:t>
          </a:r>
          <a:r>
            <a:rPr lang="de-DE" sz="1200" dirty="0" err="1">
              <a:latin typeface="Calibri"/>
            </a:rPr>
            <a:t>transport</a:t>
          </a:r>
          <a:r>
            <a:rPr lang="de-DE" sz="1200" dirty="0">
              <a:latin typeface="Calibri"/>
            </a:rPr>
            <a:t> </a:t>
          </a:r>
          <a:r>
            <a:rPr lang="de-DE" sz="1200" dirty="0" err="1">
              <a:latin typeface="Calibri"/>
            </a:rPr>
            <a:t>coefficient</a:t>
          </a:r>
          <a:r>
            <a:rPr lang="de-DE" sz="1200" dirty="0">
              <a:latin typeface="Calibri"/>
            </a:rPr>
            <a:t> </a:t>
          </a:r>
          <a:r>
            <a:rPr lang="de-DE" sz="1200" dirty="0"/>
            <a:t>[0.1 – 2.0 m</a:t>
          </a:r>
          <a:r>
            <a:rPr lang="de-DE" sz="1200" baseline="30000" dirty="0"/>
            <a:t>2</a:t>
          </a:r>
          <a:r>
            <a:rPr lang="de-DE" sz="1200" baseline="0" dirty="0"/>
            <a:t>/s</a:t>
          </a:r>
          <a:r>
            <a:rPr lang="de-DE" sz="1200" dirty="0"/>
            <a:t>]</a:t>
          </a:r>
          <a:endParaRPr lang="de-DE" sz="1200" dirty="0">
            <a:latin typeface="Calibri"/>
          </a:endParaRPr>
        </a:p>
      </dgm:t>
    </dgm:pt>
    <dgm:pt modelId="{5E5D3E4E-EADC-4E39-B921-B260468341CE}" type="parTrans" cxnId="{D66142DB-2415-4DB2-8CB5-DAFB7861BA15}">
      <dgm:prSet/>
      <dgm:spPr/>
      <dgm:t>
        <a:bodyPr/>
        <a:lstStyle/>
        <a:p>
          <a:endParaRPr lang="en-GB"/>
        </a:p>
      </dgm:t>
    </dgm:pt>
    <dgm:pt modelId="{C9D89D3B-64E7-4077-A1F3-720F98442668}" type="sibTrans" cxnId="{D66142DB-2415-4DB2-8CB5-DAFB7861BA15}">
      <dgm:prSet/>
      <dgm:spPr/>
      <dgm:t>
        <a:bodyPr/>
        <a:lstStyle/>
        <a:p>
          <a:endParaRPr lang="en-GB"/>
        </a:p>
      </dgm:t>
    </dgm:pt>
    <dgm:pt modelId="{D6951401-D74E-43A6-A9D1-7DF7EA327CCA}" type="pres">
      <dgm:prSet presAssocID="{60AEE75E-B7D0-4C13-8A09-FA91E0292549}" presName="linear" presStyleCnt="0">
        <dgm:presLayoutVars>
          <dgm:animLvl val="lvl"/>
          <dgm:resizeHandles val="exact"/>
        </dgm:presLayoutVars>
      </dgm:prSet>
      <dgm:spPr/>
    </dgm:pt>
    <dgm:pt modelId="{84F36FEC-D84F-412E-BED4-C7CC64FF3A95}" type="pres">
      <dgm:prSet presAssocID="{16D32E36-E3BC-4BDC-BF76-D08A95EA34C9}" presName="parentText" presStyleLbl="node1" presStyleIdx="0" presStyleCnt="8" custLinFactNeighborX="-495">
        <dgm:presLayoutVars>
          <dgm:chMax val="0"/>
          <dgm:bulletEnabled val="1"/>
        </dgm:presLayoutVars>
      </dgm:prSet>
      <dgm:spPr/>
    </dgm:pt>
    <dgm:pt modelId="{7CBCBDAE-EC47-4993-A69B-F5726741AE5B}" type="pres">
      <dgm:prSet presAssocID="{7DBF2D08-5904-45D6-8D91-601C31B4DCAA}" presName="spacer" presStyleCnt="0"/>
      <dgm:spPr/>
    </dgm:pt>
    <dgm:pt modelId="{98B82473-7161-4918-8F97-473E55EDB981}" type="pres">
      <dgm:prSet presAssocID="{AA6B0DFE-7239-4669-8D8C-97F109D4113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B4AB38D-2903-4752-A549-8060B9E3D221}" type="pres">
      <dgm:prSet presAssocID="{65FC4324-DCE5-4F38-9621-9D84FAC93FBB}" presName="spacer" presStyleCnt="0"/>
      <dgm:spPr/>
    </dgm:pt>
    <dgm:pt modelId="{4D8B1C79-9265-4171-95A4-B77AFE2B3F0A}" type="pres">
      <dgm:prSet presAssocID="{241EC9FC-E37E-4DA2-ADD2-D41326A574D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5ED8344E-DB6B-4537-9E51-8587D10C27EE}" type="pres">
      <dgm:prSet presAssocID="{DDA176D3-83F2-471C-9036-4D5262927591}" presName="spacer" presStyleCnt="0"/>
      <dgm:spPr/>
    </dgm:pt>
    <dgm:pt modelId="{514C1EF1-EFEC-4CB6-A0DC-256A91C6CE7E}" type="pres">
      <dgm:prSet presAssocID="{EFD6F8D9-5344-4805-830D-F3C291C26B77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5429510D-107F-450A-9182-01B97DE3010B}" type="pres">
      <dgm:prSet presAssocID="{880C91AD-AB2F-4973-B8B2-ABDDA0D5EC1B}" presName="spacer" presStyleCnt="0"/>
      <dgm:spPr/>
    </dgm:pt>
    <dgm:pt modelId="{0530397A-E95E-40AF-A3E9-3B057A4287E5}" type="pres">
      <dgm:prSet presAssocID="{CAAE72EA-DCC7-4F5E-B905-1CD51D580BBD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928AE9B7-0081-49EF-818D-050DA001BD32}" type="pres">
      <dgm:prSet presAssocID="{D6CE37BF-E225-453D-95F8-21DA81D70AB3}" presName="spacer" presStyleCnt="0"/>
      <dgm:spPr/>
    </dgm:pt>
    <dgm:pt modelId="{E3883C8B-83F9-447A-9106-E64063444992}" type="pres">
      <dgm:prSet presAssocID="{9CF3C62A-63F6-485D-8257-D8309AA2C814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7CDB0B88-BFD7-4F41-9AC3-A0EEE698B6BF}" type="pres">
      <dgm:prSet presAssocID="{4D21FF29-C715-499B-98ED-04BD7794C916}" presName="spacer" presStyleCnt="0"/>
      <dgm:spPr/>
    </dgm:pt>
    <dgm:pt modelId="{4FE90907-75E6-4647-9053-5BD1D4974988}" type="pres">
      <dgm:prSet presAssocID="{160E907E-08A5-4A80-B675-1E2F5C36B76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97F3056D-A94A-45A7-8B3A-D174EEAACEAE}" type="pres">
      <dgm:prSet presAssocID="{983CB1CA-8F65-4FFC-9337-790042EA7382}" presName="spacer" presStyleCnt="0"/>
      <dgm:spPr/>
    </dgm:pt>
    <dgm:pt modelId="{93A26CAD-123D-4CBF-B5BB-58C75F93F285}" type="pres">
      <dgm:prSet presAssocID="{86AFC082-9853-48F9-9F97-547CCF841F98}" presName="parentText" presStyleLbl="node1" presStyleIdx="7" presStyleCnt="8" custLinFactNeighborX="-23077" custLinFactNeighborY="12344">
        <dgm:presLayoutVars>
          <dgm:chMax val="0"/>
          <dgm:bulletEnabled val="1"/>
        </dgm:presLayoutVars>
      </dgm:prSet>
      <dgm:spPr/>
    </dgm:pt>
  </dgm:ptLst>
  <dgm:cxnLst>
    <dgm:cxn modelId="{8F0E2B13-8238-4847-AB12-9038897B677D}" srcId="{60AEE75E-B7D0-4C13-8A09-FA91E0292549}" destId="{9CF3C62A-63F6-485D-8257-D8309AA2C814}" srcOrd="5" destOrd="0" parTransId="{90B0BBAD-8C87-4B05-8FBE-5FB1A0D17631}" sibTransId="{4D21FF29-C715-499B-98ED-04BD7794C916}"/>
    <dgm:cxn modelId="{9743471B-D6F6-4F0E-ACAD-ADE4AEA4858D}" type="presOf" srcId="{241EC9FC-E37E-4DA2-ADD2-D41326A574D3}" destId="{4D8B1C79-9265-4171-95A4-B77AFE2B3F0A}" srcOrd="0" destOrd="0" presId="urn:microsoft.com/office/officeart/2005/8/layout/vList2"/>
    <dgm:cxn modelId="{09B4E22C-96E8-4F76-B5C4-2B62ECFEBB73}" type="presOf" srcId="{16D32E36-E3BC-4BDC-BF76-D08A95EA34C9}" destId="{84F36FEC-D84F-412E-BED4-C7CC64FF3A95}" srcOrd="0" destOrd="0" presId="urn:microsoft.com/office/officeart/2005/8/layout/vList2"/>
    <dgm:cxn modelId="{531C402F-7133-48DC-BAA6-BE93261AD354}" srcId="{60AEE75E-B7D0-4C13-8A09-FA91E0292549}" destId="{241EC9FC-E37E-4DA2-ADD2-D41326A574D3}" srcOrd="2" destOrd="0" parTransId="{9CD836FD-8081-4DD3-B0FD-CEB45F62F6D6}" sibTransId="{DDA176D3-83F2-471C-9036-4D5262927591}"/>
    <dgm:cxn modelId="{0A99F75F-D81E-49CA-A748-F29DA546622C}" srcId="{60AEE75E-B7D0-4C13-8A09-FA91E0292549}" destId="{CAAE72EA-DCC7-4F5E-B905-1CD51D580BBD}" srcOrd="4" destOrd="0" parTransId="{22AB8897-51C7-4ADD-AA35-BA3683A97044}" sibTransId="{D6CE37BF-E225-453D-95F8-21DA81D70AB3}"/>
    <dgm:cxn modelId="{DDB8FA60-A19E-46A9-9174-1CD4A582331C}" srcId="{60AEE75E-B7D0-4C13-8A09-FA91E0292549}" destId="{AA6B0DFE-7239-4669-8D8C-97F109D4113B}" srcOrd="1" destOrd="0" parTransId="{2E830E3F-9978-44A6-9A01-59BC6CA7A9CF}" sibTransId="{65FC4324-DCE5-4F38-9621-9D84FAC93FBB}"/>
    <dgm:cxn modelId="{15F54D49-732E-4A3F-9E53-C1DA1878BF70}" type="presOf" srcId="{160E907E-08A5-4A80-B675-1E2F5C36B767}" destId="{4FE90907-75E6-4647-9053-5BD1D4974988}" srcOrd="0" destOrd="0" presId="urn:microsoft.com/office/officeart/2005/8/layout/vList2"/>
    <dgm:cxn modelId="{5A4EAF78-BA81-45A3-AA6C-622AD5794EA9}" srcId="{60AEE75E-B7D0-4C13-8A09-FA91E0292549}" destId="{EFD6F8D9-5344-4805-830D-F3C291C26B77}" srcOrd="3" destOrd="0" parTransId="{D23287EC-C3E2-4B63-9D32-3E0E1490B579}" sibTransId="{880C91AD-AB2F-4973-B8B2-ABDDA0D5EC1B}"/>
    <dgm:cxn modelId="{E8C09F7F-249D-4912-AD97-438801D9A646}" type="presOf" srcId="{86AFC082-9853-48F9-9F97-547CCF841F98}" destId="{93A26CAD-123D-4CBF-B5BB-58C75F93F285}" srcOrd="0" destOrd="0" presId="urn:microsoft.com/office/officeart/2005/8/layout/vList2"/>
    <dgm:cxn modelId="{5EAAB388-0751-47B4-8DB6-711B13966DC2}" srcId="{60AEE75E-B7D0-4C13-8A09-FA91E0292549}" destId="{160E907E-08A5-4A80-B675-1E2F5C36B767}" srcOrd="6" destOrd="0" parTransId="{26245E6E-E1EB-46BB-9C7F-1715D30DEBBA}" sibTransId="{983CB1CA-8F65-4FFC-9337-790042EA7382}"/>
    <dgm:cxn modelId="{F8997CA6-1DE0-409B-9BC0-F9DE0B870BBE}" srcId="{60AEE75E-B7D0-4C13-8A09-FA91E0292549}" destId="{16D32E36-E3BC-4BDC-BF76-D08A95EA34C9}" srcOrd="0" destOrd="0" parTransId="{B4DB544B-FD7F-47F6-8F04-E9460A26B249}" sibTransId="{7DBF2D08-5904-45D6-8D91-601C31B4DCAA}"/>
    <dgm:cxn modelId="{778742BC-CC52-4633-B3EE-49E6E023DF4C}" type="presOf" srcId="{EFD6F8D9-5344-4805-830D-F3C291C26B77}" destId="{514C1EF1-EFEC-4CB6-A0DC-256A91C6CE7E}" srcOrd="0" destOrd="0" presId="urn:microsoft.com/office/officeart/2005/8/layout/vList2"/>
    <dgm:cxn modelId="{874D71BC-6ECD-4875-AB30-61D1028A13D8}" type="presOf" srcId="{9CF3C62A-63F6-485D-8257-D8309AA2C814}" destId="{E3883C8B-83F9-447A-9106-E64063444992}" srcOrd="0" destOrd="0" presId="urn:microsoft.com/office/officeart/2005/8/layout/vList2"/>
    <dgm:cxn modelId="{E911A7C9-9EBC-4ADE-9689-92947904627A}" type="presOf" srcId="{AA6B0DFE-7239-4669-8D8C-97F109D4113B}" destId="{98B82473-7161-4918-8F97-473E55EDB981}" srcOrd="0" destOrd="0" presId="urn:microsoft.com/office/officeart/2005/8/layout/vList2"/>
    <dgm:cxn modelId="{FB750EDB-5052-4381-B796-E00900EEE4B5}" type="presOf" srcId="{CAAE72EA-DCC7-4F5E-B905-1CD51D580BBD}" destId="{0530397A-E95E-40AF-A3E9-3B057A4287E5}" srcOrd="0" destOrd="0" presId="urn:microsoft.com/office/officeart/2005/8/layout/vList2"/>
    <dgm:cxn modelId="{D66142DB-2415-4DB2-8CB5-DAFB7861BA15}" srcId="{60AEE75E-B7D0-4C13-8A09-FA91E0292549}" destId="{86AFC082-9853-48F9-9F97-547CCF841F98}" srcOrd="7" destOrd="0" parTransId="{5E5D3E4E-EADC-4E39-B921-B260468341CE}" sibTransId="{C9D89D3B-64E7-4077-A1F3-720F98442668}"/>
    <dgm:cxn modelId="{C18089F5-0003-4C8B-968C-3E184F43811E}" type="presOf" srcId="{60AEE75E-B7D0-4C13-8A09-FA91E0292549}" destId="{D6951401-D74E-43A6-A9D1-7DF7EA327CCA}" srcOrd="0" destOrd="0" presId="urn:microsoft.com/office/officeart/2005/8/layout/vList2"/>
    <dgm:cxn modelId="{3B2CFCDA-BE1F-4A21-84BB-107F00EAEDBF}" type="presParOf" srcId="{D6951401-D74E-43A6-A9D1-7DF7EA327CCA}" destId="{84F36FEC-D84F-412E-BED4-C7CC64FF3A95}" srcOrd="0" destOrd="0" presId="urn:microsoft.com/office/officeart/2005/8/layout/vList2"/>
    <dgm:cxn modelId="{7F741042-070C-467E-AF9C-7510CAEA980E}" type="presParOf" srcId="{D6951401-D74E-43A6-A9D1-7DF7EA327CCA}" destId="{7CBCBDAE-EC47-4993-A69B-F5726741AE5B}" srcOrd="1" destOrd="0" presId="urn:microsoft.com/office/officeart/2005/8/layout/vList2"/>
    <dgm:cxn modelId="{87DF7090-2CA4-48A6-8DF8-4F8C5EBCC8F3}" type="presParOf" srcId="{D6951401-D74E-43A6-A9D1-7DF7EA327CCA}" destId="{98B82473-7161-4918-8F97-473E55EDB981}" srcOrd="2" destOrd="0" presId="urn:microsoft.com/office/officeart/2005/8/layout/vList2"/>
    <dgm:cxn modelId="{E8BD0CD7-732D-4EB6-B1D7-2EAC532FBE5F}" type="presParOf" srcId="{D6951401-D74E-43A6-A9D1-7DF7EA327CCA}" destId="{EB4AB38D-2903-4752-A549-8060B9E3D221}" srcOrd="3" destOrd="0" presId="urn:microsoft.com/office/officeart/2005/8/layout/vList2"/>
    <dgm:cxn modelId="{D537B023-A83C-4B58-95C8-33D84A10650C}" type="presParOf" srcId="{D6951401-D74E-43A6-A9D1-7DF7EA327CCA}" destId="{4D8B1C79-9265-4171-95A4-B77AFE2B3F0A}" srcOrd="4" destOrd="0" presId="urn:microsoft.com/office/officeart/2005/8/layout/vList2"/>
    <dgm:cxn modelId="{120EC4C6-9A22-47DB-84B7-636F5B850513}" type="presParOf" srcId="{D6951401-D74E-43A6-A9D1-7DF7EA327CCA}" destId="{5ED8344E-DB6B-4537-9E51-8587D10C27EE}" srcOrd="5" destOrd="0" presId="urn:microsoft.com/office/officeart/2005/8/layout/vList2"/>
    <dgm:cxn modelId="{AD56C8AC-195F-4939-8811-F48794A93B09}" type="presParOf" srcId="{D6951401-D74E-43A6-A9D1-7DF7EA327CCA}" destId="{514C1EF1-EFEC-4CB6-A0DC-256A91C6CE7E}" srcOrd="6" destOrd="0" presId="urn:microsoft.com/office/officeart/2005/8/layout/vList2"/>
    <dgm:cxn modelId="{4EA6D899-296F-4EED-A0A8-CAAEAF66204D}" type="presParOf" srcId="{D6951401-D74E-43A6-A9D1-7DF7EA327CCA}" destId="{5429510D-107F-450A-9182-01B97DE3010B}" srcOrd="7" destOrd="0" presId="urn:microsoft.com/office/officeart/2005/8/layout/vList2"/>
    <dgm:cxn modelId="{664AC923-31C7-4FFC-90EB-C2F4647CCD01}" type="presParOf" srcId="{D6951401-D74E-43A6-A9D1-7DF7EA327CCA}" destId="{0530397A-E95E-40AF-A3E9-3B057A4287E5}" srcOrd="8" destOrd="0" presId="urn:microsoft.com/office/officeart/2005/8/layout/vList2"/>
    <dgm:cxn modelId="{11845A7D-0D7F-4D65-891A-432A3135B11E}" type="presParOf" srcId="{D6951401-D74E-43A6-A9D1-7DF7EA327CCA}" destId="{928AE9B7-0081-49EF-818D-050DA001BD32}" srcOrd="9" destOrd="0" presId="urn:microsoft.com/office/officeart/2005/8/layout/vList2"/>
    <dgm:cxn modelId="{018A7365-D67F-47B9-82B7-84BAD104C39B}" type="presParOf" srcId="{D6951401-D74E-43A6-A9D1-7DF7EA327CCA}" destId="{E3883C8B-83F9-447A-9106-E64063444992}" srcOrd="10" destOrd="0" presId="urn:microsoft.com/office/officeart/2005/8/layout/vList2"/>
    <dgm:cxn modelId="{B62ECB43-62FB-4806-8D7F-0597E8191952}" type="presParOf" srcId="{D6951401-D74E-43A6-A9D1-7DF7EA327CCA}" destId="{7CDB0B88-BFD7-4F41-9AC3-A0EEE698B6BF}" srcOrd="11" destOrd="0" presId="urn:microsoft.com/office/officeart/2005/8/layout/vList2"/>
    <dgm:cxn modelId="{0889858D-BE3E-4823-9712-23807B71F477}" type="presParOf" srcId="{D6951401-D74E-43A6-A9D1-7DF7EA327CCA}" destId="{4FE90907-75E6-4647-9053-5BD1D4974988}" srcOrd="12" destOrd="0" presId="urn:microsoft.com/office/officeart/2005/8/layout/vList2"/>
    <dgm:cxn modelId="{D81BC30E-71F2-4C79-A16C-8576D9C8EBFC}" type="presParOf" srcId="{D6951401-D74E-43A6-A9D1-7DF7EA327CCA}" destId="{97F3056D-A94A-45A7-8B3A-D174EEAACEAE}" srcOrd="13" destOrd="0" presId="urn:microsoft.com/office/officeart/2005/8/layout/vList2"/>
    <dgm:cxn modelId="{BC3B5811-FD0F-4876-8184-1989C8301AE8}" type="presParOf" srcId="{D6951401-D74E-43A6-A9D1-7DF7EA327CCA}" destId="{93A26CAD-123D-4CBF-B5BB-58C75F93F285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AEE75E-B7D0-4C13-8A09-FA91E02925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41EC9FC-E37E-4DA2-ADD2-D41326A574D3}">
      <dgm:prSet phldr="0" custT="1"/>
      <dgm:spPr/>
      <dgm:t>
        <a:bodyPr/>
        <a:lstStyle/>
        <a:p>
          <a:pPr rtl="0"/>
          <a:r>
            <a:rPr lang="de-DE" sz="1200" dirty="0" err="1">
              <a:latin typeface="Calibri"/>
            </a:rPr>
            <a:t>Separatrix</a:t>
          </a:r>
          <a:r>
            <a:rPr lang="de-DE" sz="1200" dirty="0">
              <a:latin typeface="Calibri"/>
            </a:rPr>
            <a:t> </a:t>
          </a:r>
          <a:r>
            <a:rPr lang="de-DE" sz="1200" dirty="0" err="1">
              <a:latin typeface="Calibri"/>
            </a:rPr>
            <a:t>heat</a:t>
          </a:r>
          <a:r>
            <a:rPr lang="de-DE" sz="1200" dirty="0">
              <a:latin typeface="Calibri"/>
            </a:rPr>
            <a:t> </a:t>
          </a:r>
          <a:r>
            <a:rPr lang="de-DE" sz="1200" dirty="0" err="1">
              <a:latin typeface="Calibri"/>
            </a:rPr>
            <a:t>flux</a:t>
          </a:r>
          <a:r>
            <a:rPr lang="de-DE" sz="1200" dirty="0">
              <a:latin typeface="Calibri"/>
            </a:rPr>
            <a:t> [0.1 – 200 MW]</a:t>
          </a:r>
          <a:endParaRPr lang="en-US" sz="1200" dirty="0">
            <a:latin typeface="Calibri"/>
          </a:endParaRPr>
        </a:p>
      </dgm:t>
    </dgm:pt>
    <dgm:pt modelId="{9CD836FD-8081-4DD3-B0FD-CEB45F62F6D6}" type="parTrans" cxnId="{531C402F-7133-48DC-BAA6-BE93261AD354}">
      <dgm:prSet/>
      <dgm:spPr/>
      <dgm:t>
        <a:bodyPr/>
        <a:lstStyle/>
        <a:p>
          <a:endParaRPr lang="en-GB"/>
        </a:p>
      </dgm:t>
    </dgm:pt>
    <dgm:pt modelId="{DDA176D3-83F2-471C-9036-4D5262927591}" type="sibTrans" cxnId="{531C402F-7133-48DC-BAA6-BE93261AD354}">
      <dgm:prSet/>
      <dgm:spPr/>
      <dgm:t>
        <a:bodyPr/>
        <a:lstStyle/>
        <a:p>
          <a:endParaRPr lang="en-GB"/>
        </a:p>
      </dgm:t>
    </dgm:pt>
    <dgm:pt modelId="{EFD6F8D9-5344-4805-830D-F3C291C26B77}">
      <dgm:prSet phldr="0" custT="1"/>
      <dgm:spPr/>
      <dgm:t>
        <a:bodyPr/>
        <a:lstStyle/>
        <a:p>
          <a:pPr rtl="0"/>
          <a:r>
            <a:rPr lang="de-DE" sz="1100" dirty="0" err="1"/>
            <a:t>Separatrix</a:t>
          </a:r>
          <a:r>
            <a:rPr lang="de-DE" sz="1100" dirty="0"/>
            <a:t> D+ Flux [1e19 – 1e25 s</a:t>
          </a:r>
          <a:r>
            <a:rPr lang="de-DE" sz="1100" baseline="30000" dirty="0"/>
            <a:t>-1</a:t>
          </a:r>
          <a:r>
            <a:rPr lang="de-DE" sz="1100" dirty="0"/>
            <a:t>]</a:t>
          </a:r>
          <a:endParaRPr lang="en-US" sz="1100" dirty="0">
            <a:latin typeface="Calibri"/>
          </a:endParaRPr>
        </a:p>
      </dgm:t>
    </dgm:pt>
    <dgm:pt modelId="{D23287EC-C3E2-4B63-9D32-3E0E1490B579}" type="parTrans" cxnId="{5A4EAF78-BA81-45A3-AA6C-622AD5794EA9}">
      <dgm:prSet/>
      <dgm:spPr/>
      <dgm:t>
        <a:bodyPr/>
        <a:lstStyle/>
        <a:p>
          <a:endParaRPr lang="en-GB"/>
        </a:p>
      </dgm:t>
    </dgm:pt>
    <dgm:pt modelId="{880C91AD-AB2F-4973-B8B2-ABDDA0D5EC1B}" type="sibTrans" cxnId="{5A4EAF78-BA81-45A3-AA6C-622AD5794EA9}">
      <dgm:prSet/>
      <dgm:spPr/>
      <dgm:t>
        <a:bodyPr/>
        <a:lstStyle/>
        <a:p>
          <a:endParaRPr lang="en-GB"/>
        </a:p>
      </dgm:t>
    </dgm:pt>
    <dgm:pt modelId="{CAAE72EA-DCC7-4F5E-B905-1CD51D580BBD}">
      <dgm:prSet phldr="0" custT="1"/>
      <dgm:spPr/>
      <dgm:t>
        <a:bodyPr/>
        <a:lstStyle/>
        <a:p>
          <a:pPr rtl="0"/>
          <a:r>
            <a:rPr lang="de-DE" sz="1200" dirty="0"/>
            <a:t>D gas puff </a:t>
          </a:r>
          <a:r>
            <a:rPr lang="de-DE" sz="1200" dirty="0">
              <a:latin typeface="Calibri"/>
            </a:rPr>
            <a:t>rate </a:t>
          </a:r>
          <a:r>
            <a:rPr lang="de-DE" sz="1200" dirty="0"/>
            <a:t>[1e20 – 1e24 s</a:t>
          </a:r>
          <a:r>
            <a:rPr lang="de-DE" sz="1200" baseline="30000" dirty="0"/>
            <a:t>-1</a:t>
          </a:r>
          <a:r>
            <a:rPr lang="de-DE" sz="1200" dirty="0"/>
            <a:t>]</a:t>
          </a:r>
          <a:endParaRPr lang="en-US" sz="1200" dirty="0">
            <a:latin typeface="Calibri"/>
          </a:endParaRPr>
        </a:p>
      </dgm:t>
    </dgm:pt>
    <dgm:pt modelId="{22AB8897-51C7-4ADD-AA35-BA3683A97044}" type="parTrans" cxnId="{0A99F75F-D81E-49CA-A748-F29DA546622C}">
      <dgm:prSet/>
      <dgm:spPr/>
      <dgm:t>
        <a:bodyPr/>
        <a:lstStyle/>
        <a:p>
          <a:endParaRPr lang="en-GB"/>
        </a:p>
      </dgm:t>
    </dgm:pt>
    <dgm:pt modelId="{D6CE37BF-E225-453D-95F8-21DA81D70AB3}" type="sibTrans" cxnId="{0A99F75F-D81E-49CA-A748-F29DA546622C}">
      <dgm:prSet/>
      <dgm:spPr/>
      <dgm:t>
        <a:bodyPr/>
        <a:lstStyle/>
        <a:p>
          <a:endParaRPr lang="en-GB"/>
        </a:p>
      </dgm:t>
    </dgm:pt>
    <dgm:pt modelId="{9CF3C62A-63F6-485D-8257-D8309AA2C814}">
      <dgm:prSet phldr="0" custT="1"/>
      <dgm:spPr/>
      <dgm:t>
        <a:bodyPr/>
        <a:lstStyle/>
        <a:p>
          <a:pPr rtl="0"/>
          <a:r>
            <a:rPr lang="de-DE" sz="1200" dirty="0">
              <a:latin typeface="Calibri"/>
            </a:rPr>
            <a:t>N</a:t>
          </a:r>
          <a:r>
            <a:rPr lang="de-DE" sz="1200" dirty="0"/>
            <a:t> gas puff </a:t>
          </a:r>
          <a:r>
            <a:rPr lang="de-DE" sz="1200" dirty="0">
              <a:latin typeface="Calibri"/>
            </a:rPr>
            <a:t>rate </a:t>
          </a:r>
          <a:r>
            <a:rPr lang="de-DE" sz="1200" dirty="0"/>
            <a:t>[1e18 – 1e23 s</a:t>
          </a:r>
          <a:r>
            <a:rPr lang="de-DE" sz="1200" baseline="30000" dirty="0"/>
            <a:t>-1</a:t>
          </a:r>
          <a:r>
            <a:rPr lang="de-DE" sz="1200" dirty="0"/>
            <a:t>]</a:t>
          </a:r>
          <a:r>
            <a:rPr lang="de-DE" sz="1200" dirty="0">
              <a:latin typeface="Calibri"/>
            </a:rPr>
            <a:t> </a:t>
          </a:r>
          <a:endParaRPr lang="en-US" sz="1200" dirty="0">
            <a:latin typeface="Calibri"/>
          </a:endParaRPr>
        </a:p>
      </dgm:t>
    </dgm:pt>
    <dgm:pt modelId="{90B0BBAD-8C87-4B05-8FBE-5FB1A0D17631}" type="parTrans" cxnId="{8F0E2B13-8238-4847-AB12-9038897B677D}">
      <dgm:prSet/>
      <dgm:spPr/>
      <dgm:t>
        <a:bodyPr/>
        <a:lstStyle/>
        <a:p>
          <a:endParaRPr lang="en-GB"/>
        </a:p>
      </dgm:t>
    </dgm:pt>
    <dgm:pt modelId="{4D21FF29-C715-499B-98ED-04BD7794C916}" type="sibTrans" cxnId="{8F0E2B13-8238-4847-AB12-9038897B677D}">
      <dgm:prSet/>
      <dgm:spPr/>
      <dgm:t>
        <a:bodyPr/>
        <a:lstStyle/>
        <a:p>
          <a:endParaRPr lang="en-GB"/>
        </a:p>
      </dgm:t>
    </dgm:pt>
    <dgm:pt modelId="{160E907E-08A5-4A80-B675-1E2F5C36B767}">
      <dgm:prSet phldr="0" custT="1"/>
      <dgm:spPr/>
      <dgm:t>
        <a:bodyPr/>
        <a:lstStyle/>
        <a:p>
          <a:r>
            <a:rPr lang="de-DE" sz="1200" dirty="0">
              <a:latin typeface="Calibri"/>
            </a:rPr>
            <a:t>Density</a:t>
          </a:r>
          <a:r>
            <a:rPr lang="de-DE" sz="1200" dirty="0"/>
            <a:t> </a:t>
          </a:r>
          <a:r>
            <a:rPr lang="de-DE" sz="1200" dirty="0" err="1"/>
            <a:t>transport</a:t>
          </a:r>
          <a:r>
            <a:rPr lang="de-DE" sz="1200" dirty="0"/>
            <a:t> </a:t>
          </a:r>
          <a:r>
            <a:rPr lang="de-DE" sz="1200" dirty="0" err="1"/>
            <a:t>coefficient</a:t>
          </a:r>
          <a:r>
            <a:rPr lang="de-DE" sz="1200" dirty="0"/>
            <a:t> [0.1 – 2.0 m</a:t>
          </a:r>
          <a:r>
            <a:rPr lang="de-DE" sz="1200" baseline="30000" dirty="0"/>
            <a:t>2</a:t>
          </a:r>
          <a:r>
            <a:rPr lang="de-DE" sz="1200" baseline="0" dirty="0"/>
            <a:t>/s</a:t>
          </a:r>
          <a:r>
            <a:rPr lang="de-DE" sz="1200" dirty="0"/>
            <a:t>]</a:t>
          </a:r>
        </a:p>
      </dgm:t>
    </dgm:pt>
    <dgm:pt modelId="{26245E6E-E1EB-46BB-9C7F-1715D30DEBBA}" type="parTrans" cxnId="{5EAAB388-0751-47B4-8DB6-711B13966DC2}">
      <dgm:prSet/>
      <dgm:spPr/>
      <dgm:t>
        <a:bodyPr/>
        <a:lstStyle/>
        <a:p>
          <a:endParaRPr lang="en-GB"/>
        </a:p>
      </dgm:t>
    </dgm:pt>
    <dgm:pt modelId="{983CB1CA-8F65-4FFC-9337-790042EA7382}" type="sibTrans" cxnId="{5EAAB388-0751-47B4-8DB6-711B13966DC2}">
      <dgm:prSet/>
      <dgm:spPr/>
      <dgm:t>
        <a:bodyPr/>
        <a:lstStyle/>
        <a:p>
          <a:endParaRPr lang="en-GB"/>
        </a:p>
      </dgm:t>
    </dgm:pt>
    <dgm:pt modelId="{16D32E36-E3BC-4BDC-BF76-D08A95EA34C9}">
      <dgm:prSet phldr="0" custT="1"/>
      <dgm:spPr/>
      <dgm:t>
        <a:bodyPr/>
        <a:lstStyle/>
        <a:p>
          <a:pPr rtl="0"/>
          <a:r>
            <a:rPr lang="de-DE" sz="1200" dirty="0">
              <a:latin typeface="Calibri"/>
            </a:rPr>
            <a:t>Major Radius [1 – 10 m] </a:t>
          </a:r>
        </a:p>
      </dgm:t>
    </dgm:pt>
    <dgm:pt modelId="{B4DB544B-FD7F-47F6-8F04-E9460A26B249}" type="parTrans" cxnId="{F8997CA6-1DE0-409B-9BC0-F9DE0B870BBE}">
      <dgm:prSet/>
      <dgm:spPr/>
      <dgm:t>
        <a:bodyPr/>
        <a:lstStyle/>
        <a:p>
          <a:endParaRPr lang="en-GB"/>
        </a:p>
      </dgm:t>
    </dgm:pt>
    <dgm:pt modelId="{7DBF2D08-5904-45D6-8D91-601C31B4DCAA}" type="sibTrans" cxnId="{F8997CA6-1DE0-409B-9BC0-F9DE0B870BBE}">
      <dgm:prSet/>
      <dgm:spPr/>
      <dgm:t>
        <a:bodyPr/>
        <a:lstStyle/>
        <a:p>
          <a:endParaRPr lang="en-GB"/>
        </a:p>
      </dgm:t>
    </dgm:pt>
    <dgm:pt modelId="{AA6B0DFE-7239-4669-8D8C-97F109D4113B}">
      <dgm:prSet phldr="0" custT="1"/>
      <dgm:spPr/>
      <dgm:t>
        <a:bodyPr/>
        <a:lstStyle/>
        <a:p>
          <a:pPr rtl="0"/>
          <a:r>
            <a:rPr lang="de-DE" sz="1200" dirty="0" err="1">
              <a:latin typeface="Calibri"/>
            </a:rPr>
            <a:t>Toroidal</a:t>
          </a:r>
          <a:r>
            <a:rPr lang="de-DE" sz="1200" dirty="0">
              <a:latin typeface="Calibri"/>
            </a:rPr>
            <a:t> </a:t>
          </a:r>
          <a:r>
            <a:rPr lang="de-DE" sz="1200" dirty="0" err="1">
              <a:latin typeface="Calibri"/>
            </a:rPr>
            <a:t>magnetic</a:t>
          </a:r>
          <a:r>
            <a:rPr lang="de-DE" sz="1200" dirty="0">
              <a:latin typeface="Calibri"/>
            </a:rPr>
            <a:t> </a:t>
          </a:r>
          <a:r>
            <a:rPr lang="de-DE" sz="1200" dirty="0" err="1">
              <a:latin typeface="Calibri"/>
            </a:rPr>
            <a:t>field</a:t>
          </a:r>
          <a:r>
            <a:rPr lang="de-DE" sz="1200" dirty="0">
              <a:latin typeface="Calibri"/>
            </a:rPr>
            <a:t> [1 – 10 T]</a:t>
          </a:r>
        </a:p>
      </dgm:t>
    </dgm:pt>
    <dgm:pt modelId="{2E830E3F-9978-44A6-9A01-59BC6CA7A9CF}" type="parTrans" cxnId="{DDB8FA60-A19E-46A9-9174-1CD4A582331C}">
      <dgm:prSet/>
      <dgm:spPr/>
      <dgm:t>
        <a:bodyPr/>
        <a:lstStyle/>
        <a:p>
          <a:endParaRPr lang="en-GB"/>
        </a:p>
      </dgm:t>
    </dgm:pt>
    <dgm:pt modelId="{65FC4324-DCE5-4F38-9621-9D84FAC93FBB}" type="sibTrans" cxnId="{DDB8FA60-A19E-46A9-9174-1CD4A582331C}">
      <dgm:prSet/>
      <dgm:spPr/>
      <dgm:t>
        <a:bodyPr/>
        <a:lstStyle/>
        <a:p>
          <a:endParaRPr lang="en-GB"/>
        </a:p>
      </dgm:t>
    </dgm:pt>
    <dgm:pt modelId="{86AFC082-9853-48F9-9F97-547CCF841F98}">
      <dgm:prSet phldr="0" custT="1"/>
      <dgm:spPr/>
      <dgm:t>
        <a:bodyPr/>
        <a:lstStyle/>
        <a:p>
          <a:pPr rtl="0"/>
          <a:r>
            <a:rPr lang="de-DE" sz="1200" dirty="0">
              <a:latin typeface="Calibri"/>
            </a:rPr>
            <a:t>Heat </a:t>
          </a:r>
          <a:r>
            <a:rPr lang="de-DE" sz="1200" dirty="0" err="1">
              <a:latin typeface="Calibri"/>
            </a:rPr>
            <a:t>transport</a:t>
          </a:r>
          <a:r>
            <a:rPr lang="de-DE" sz="1200" dirty="0">
              <a:latin typeface="Calibri"/>
            </a:rPr>
            <a:t> </a:t>
          </a:r>
          <a:r>
            <a:rPr lang="de-DE" sz="1200" dirty="0" err="1">
              <a:latin typeface="Calibri"/>
            </a:rPr>
            <a:t>coefficient</a:t>
          </a:r>
          <a:r>
            <a:rPr lang="de-DE" sz="1200" dirty="0">
              <a:latin typeface="Calibri"/>
            </a:rPr>
            <a:t> </a:t>
          </a:r>
          <a:r>
            <a:rPr lang="de-DE" sz="1200" dirty="0"/>
            <a:t>[0.1 – 2.0 m</a:t>
          </a:r>
          <a:r>
            <a:rPr lang="de-DE" sz="1200" baseline="30000" dirty="0"/>
            <a:t>2</a:t>
          </a:r>
          <a:r>
            <a:rPr lang="de-DE" sz="1200" baseline="0" dirty="0"/>
            <a:t>/s</a:t>
          </a:r>
          <a:r>
            <a:rPr lang="de-DE" sz="1200" dirty="0"/>
            <a:t>]</a:t>
          </a:r>
          <a:endParaRPr lang="de-DE" sz="1200" dirty="0">
            <a:latin typeface="Calibri"/>
          </a:endParaRPr>
        </a:p>
      </dgm:t>
    </dgm:pt>
    <dgm:pt modelId="{5E5D3E4E-EADC-4E39-B921-B260468341CE}" type="parTrans" cxnId="{D66142DB-2415-4DB2-8CB5-DAFB7861BA15}">
      <dgm:prSet/>
      <dgm:spPr/>
      <dgm:t>
        <a:bodyPr/>
        <a:lstStyle/>
        <a:p>
          <a:endParaRPr lang="en-GB"/>
        </a:p>
      </dgm:t>
    </dgm:pt>
    <dgm:pt modelId="{C9D89D3B-64E7-4077-A1F3-720F98442668}" type="sibTrans" cxnId="{D66142DB-2415-4DB2-8CB5-DAFB7861BA15}">
      <dgm:prSet/>
      <dgm:spPr/>
      <dgm:t>
        <a:bodyPr/>
        <a:lstStyle/>
        <a:p>
          <a:endParaRPr lang="en-GB"/>
        </a:p>
      </dgm:t>
    </dgm:pt>
    <dgm:pt modelId="{D6951401-D74E-43A6-A9D1-7DF7EA327CCA}" type="pres">
      <dgm:prSet presAssocID="{60AEE75E-B7D0-4C13-8A09-FA91E0292549}" presName="linear" presStyleCnt="0">
        <dgm:presLayoutVars>
          <dgm:animLvl val="lvl"/>
          <dgm:resizeHandles val="exact"/>
        </dgm:presLayoutVars>
      </dgm:prSet>
      <dgm:spPr/>
    </dgm:pt>
    <dgm:pt modelId="{84F36FEC-D84F-412E-BED4-C7CC64FF3A95}" type="pres">
      <dgm:prSet presAssocID="{16D32E36-E3BC-4BDC-BF76-D08A95EA34C9}" presName="parentText" presStyleLbl="node1" presStyleIdx="0" presStyleCnt="8" custLinFactNeighborX="-495">
        <dgm:presLayoutVars>
          <dgm:chMax val="0"/>
          <dgm:bulletEnabled val="1"/>
        </dgm:presLayoutVars>
      </dgm:prSet>
      <dgm:spPr/>
    </dgm:pt>
    <dgm:pt modelId="{7CBCBDAE-EC47-4993-A69B-F5726741AE5B}" type="pres">
      <dgm:prSet presAssocID="{7DBF2D08-5904-45D6-8D91-601C31B4DCAA}" presName="spacer" presStyleCnt="0"/>
      <dgm:spPr/>
    </dgm:pt>
    <dgm:pt modelId="{98B82473-7161-4918-8F97-473E55EDB981}" type="pres">
      <dgm:prSet presAssocID="{AA6B0DFE-7239-4669-8D8C-97F109D4113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B4AB38D-2903-4752-A549-8060B9E3D221}" type="pres">
      <dgm:prSet presAssocID="{65FC4324-DCE5-4F38-9621-9D84FAC93FBB}" presName="spacer" presStyleCnt="0"/>
      <dgm:spPr/>
    </dgm:pt>
    <dgm:pt modelId="{4D8B1C79-9265-4171-95A4-B77AFE2B3F0A}" type="pres">
      <dgm:prSet presAssocID="{241EC9FC-E37E-4DA2-ADD2-D41326A574D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5ED8344E-DB6B-4537-9E51-8587D10C27EE}" type="pres">
      <dgm:prSet presAssocID="{DDA176D3-83F2-471C-9036-4D5262927591}" presName="spacer" presStyleCnt="0"/>
      <dgm:spPr/>
    </dgm:pt>
    <dgm:pt modelId="{514C1EF1-EFEC-4CB6-A0DC-256A91C6CE7E}" type="pres">
      <dgm:prSet presAssocID="{EFD6F8D9-5344-4805-830D-F3C291C26B77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5429510D-107F-450A-9182-01B97DE3010B}" type="pres">
      <dgm:prSet presAssocID="{880C91AD-AB2F-4973-B8B2-ABDDA0D5EC1B}" presName="spacer" presStyleCnt="0"/>
      <dgm:spPr/>
    </dgm:pt>
    <dgm:pt modelId="{0530397A-E95E-40AF-A3E9-3B057A4287E5}" type="pres">
      <dgm:prSet presAssocID="{CAAE72EA-DCC7-4F5E-B905-1CD51D580BBD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928AE9B7-0081-49EF-818D-050DA001BD32}" type="pres">
      <dgm:prSet presAssocID="{D6CE37BF-E225-453D-95F8-21DA81D70AB3}" presName="spacer" presStyleCnt="0"/>
      <dgm:spPr/>
    </dgm:pt>
    <dgm:pt modelId="{E3883C8B-83F9-447A-9106-E64063444992}" type="pres">
      <dgm:prSet presAssocID="{9CF3C62A-63F6-485D-8257-D8309AA2C814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7CDB0B88-BFD7-4F41-9AC3-A0EEE698B6BF}" type="pres">
      <dgm:prSet presAssocID="{4D21FF29-C715-499B-98ED-04BD7794C916}" presName="spacer" presStyleCnt="0"/>
      <dgm:spPr/>
    </dgm:pt>
    <dgm:pt modelId="{4FE90907-75E6-4647-9053-5BD1D4974988}" type="pres">
      <dgm:prSet presAssocID="{160E907E-08A5-4A80-B675-1E2F5C36B76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97F3056D-A94A-45A7-8B3A-D174EEAACEAE}" type="pres">
      <dgm:prSet presAssocID="{983CB1CA-8F65-4FFC-9337-790042EA7382}" presName="spacer" presStyleCnt="0"/>
      <dgm:spPr/>
    </dgm:pt>
    <dgm:pt modelId="{93A26CAD-123D-4CBF-B5BB-58C75F93F285}" type="pres">
      <dgm:prSet presAssocID="{86AFC082-9853-48F9-9F97-547CCF841F98}" presName="parentText" presStyleLbl="node1" presStyleIdx="7" presStyleCnt="8" custLinFactNeighborX="-23077" custLinFactNeighborY="12344">
        <dgm:presLayoutVars>
          <dgm:chMax val="0"/>
          <dgm:bulletEnabled val="1"/>
        </dgm:presLayoutVars>
      </dgm:prSet>
      <dgm:spPr/>
    </dgm:pt>
  </dgm:ptLst>
  <dgm:cxnLst>
    <dgm:cxn modelId="{8F0E2B13-8238-4847-AB12-9038897B677D}" srcId="{60AEE75E-B7D0-4C13-8A09-FA91E0292549}" destId="{9CF3C62A-63F6-485D-8257-D8309AA2C814}" srcOrd="5" destOrd="0" parTransId="{90B0BBAD-8C87-4B05-8FBE-5FB1A0D17631}" sibTransId="{4D21FF29-C715-499B-98ED-04BD7794C916}"/>
    <dgm:cxn modelId="{9743471B-D6F6-4F0E-ACAD-ADE4AEA4858D}" type="presOf" srcId="{241EC9FC-E37E-4DA2-ADD2-D41326A574D3}" destId="{4D8B1C79-9265-4171-95A4-B77AFE2B3F0A}" srcOrd="0" destOrd="0" presId="urn:microsoft.com/office/officeart/2005/8/layout/vList2"/>
    <dgm:cxn modelId="{09B4E22C-96E8-4F76-B5C4-2B62ECFEBB73}" type="presOf" srcId="{16D32E36-E3BC-4BDC-BF76-D08A95EA34C9}" destId="{84F36FEC-D84F-412E-BED4-C7CC64FF3A95}" srcOrd="0" destOrd="0" presId="urn:microsoft.com/office/officeart/2005/8/layout/vList2"/>
    <dgm:cxn modelId="{531C402F-7133-48DC-BAA6-BE93261AD354}" srcId="{60AEE75E-B7D0-4C13-8A09-FA91E0292549}" destId="{241EC9FC-E37E-4DA2-ADD2-D41326A574D3}" srcOrd="2" destOrd="0" parTransId="{9CD836FD-8081-4DD3-B0FD-CEB45F62F6D6}" sibTransId="{DDA176D3-83F2-471C-9036-4D5262927591}"/>
    <dgm:cxn modelId="{0A99F75F-D81E-49CA-A748-F29DA546622C}" srcId="{60AEE75E-B7D0-4C13-8A09-FA91E0292549}" destId="{CAAE72EA-DCC7-4F5E-B905-1CD51D580BBD}" srcOrd="4" destOrd="0" parTransId="{22AB8897-51C7-4ADD-AA35-BA3683A97044}" sibTransId="{D6CE37BF-E225-453D-95F8-21DA81D70AB3}"/>
    <dgm:cxn modelId="{DDB8FA60-A19E-46A9-9174-1CD4A582331C}" srcId="{60AEE75E-B7D0-4C13-8A09-FA91E0292549}" destId="{AA6B0DFE-7239-4669-8D8C-97F109D4113B}" srcOrd="1" destOrd="0" parTransId="{2E830E3F-9978-44A6-9A01-59BC6CA7A9CF}" sibTransId="{65FC4324-DCE5-4F38-9621-9D84FAC93FBB}"/>
    <dgm:cxn modelId="{15F54D49-732E-4A3F-9E53-C1DA1878BF70}" type="presOf" srcId="{160E907E-08A5-4A80-B675-1E2F5C36B767}" destId="{4FE90907-75E6-4647-9053-5BD1D4974988}" srcOrd="0" destOrd="0" presId="urn:microsoft.com/office/officeart/2005/8/layout/vList2"/>
    <dgm:cxn modelId="{5A4EAF78-BA81-45A3-AA6C-622AD5794EA9}" srcId="{60AEE75E-B7D0-4C13-8A09-FA91E0292549}" destId="{EFD6F8D9-5344-4805-830D-F3C291C26B77}" srcOrd="3" destOrd="0" parTransId="{D23287EC-C3E2-4B63-9D32-3E0E1490B579}" sibTransId="{880C91AD-AB2F-4973-B8B2-ABDDA0D5EC1B}"/>
    <dgm:cxn modelId="{E8C09F7F-249D-4912-AD97-438801D9A646}" type="presOf" srcId="{86AFC082-9853-48F9-9F97-547CCF841F98}" destId="{93A26CAD-123D-4CBF-B5BB-58C75F93F285}" srcOrd="0" destOrd="0" presId="urn:microsoft.com/office/officeart/2005/8/layout/vList2"/>
    <dgm:cxn modelId="{5EAAB388-0751-47B4-8DB6-711B13966DC2}" srcId="{60AEE75E-B7D0-4C13-8A09-FA91E0292549}" destId="{160E907E-08A5-4A80-B675-1E2F5C36B767}" srcOrd="6" destOrd="0" parTransId="{26245E6E-E1EB-46BB-9C7F-1715D30DEBBA}" sibTransId="{983CB1CA-8F65-4FFC-9337-790042EA7382}"/>
    <dgm:cxn modelId="{F8997CA6-1DE0-409B-9BC0-F9DE0B870BBE}" srcId="{60AEE75E-B7D0-4C13-8A09-FA91E0292549}" destId="{16D32E36-E3BC-4BDC-BF76-D08A95EA34C9}" srcOrd="0" destOrd="0" parTransId="{B4DB544B-FD7F-47F6-8F04-E9460A26B249}" sibTransId="{7DBF2D08-5904-45D6-8D91-601C31B4DCAA}"/>
    <dgm:cxn modelId="{778742BC-CC52-4633-B3EE-49E6E023DF4C}" type="presOf" srcId="{EFD6F8D9-5344-4805-830D-F3C291C26B77}" destId="{514C1EF1-EFEC-4CB6-A0DC-256A91C6CE7E}" srcOrd="0" destOrd="0" presId="urn:microsoft.com/office/officeart/2005/8/layout/vList2"/>
    <dgm:cxn modelId="{874D71BC-6ECD-4875-AB30-61D1028A13D8}" type="presOf" srcId="{9CF3C62A-63F6-485D-8257-D8309AA2C814}" destId="{E3883C8B-83F9-447A-9106-E64063444992}" srcOrd="0" destOrd="0" presId="urn:microsoft.com/office/officeart/2005/8/layout/vList2"/>
    <dgm:cxn modelId="{E911A7C9-9EBC-4ADE-9689-92947904627A}" type="presOf" srcId="{AA6B0DFE-7239-4669-8D8C-97F109D4113B}" destId="{98B82473-7161-4918-8F97-473E55EDB981}" srcOrd="0" destOrd="0" presId="urn:microsoft.com/office/officeart/2005/8/layout/vList2"/>
    <dgm:cxn modelId="{FB750EDB-5052-4381-B796-E00900EEE4B5}" type="presOf" srcId="{CAAE72EA-DCC7-4F5E-B905-1CD51D580BBD}" destId="{0530397A-E95E-40AF-A3E9-3B057A4287E5}" srcOrd="0" destOrd="0" presId="urn:microsoft.com/office/officeart/2005/8/layout/vList2"/>
    <dgm:cxn modelId="{D66142DB-2415-4DB2-8CB5-DAFB7861BA15}" srcId="{60AEE75E-B7D0-4C13-8A09-FA91E0292549}" destId="{86AFC082-9853-48F9-9F97-547CCF841F98}" srcOrd="7" destOrd="0" parTransId="{5E5D3E4E-EADC-4E39-B921-B260468341CE}" sibTransId="{C9D89D3B-64E7-4077-A1F3-720F98442668}"/>
    <dgm:cxn modelId="{C18089F5-0003-4C8B-968C-3E184F43811E}" type="presOf" srcId="{60AEE75E-B7D0-4C13-8A09-FA91E0292549}" destId="{D6951401-D74E-43A6-A9D1-7DF7EA327CCA}" srcOrd="0" destOrd="0" presId="urn:microsoft.com/office/officeart/2005/8/layout/vList2"/>
    <dgm:cxn modelId="{3B2CFCDA-BE1F-4A21-84BB-107F00EAEDBF}" type="presParOf" srcId="{D6951401-D74E-43A6-A9D1-7DF7EA327CCA}" destId="{84F36FEC-D84F-412E-BED4-C7CC64FF3A95}" srcOrd="0" destOrd="0" presId="urn:microsoft.com/office/officeart/2005/8/layout/vList2"/>
    <dgm:cxn modelId="{7F741042-070C-467E-AF9C-7510CAEA980E}" type="presParOf" srcId="{D6951401-D74E-43A6-A9D1-7DF7EA327CCA}" destId="{7CBCBDAE-EC47-4993-A69B-F5726741AE5B}" srcOrd="1" destOrd="0" presId="urn:microsoft.com/office/officeart/2005/8/layout/vList2"/>
    <dgm:cxn modelId="{87DF7090-2CA4-48A6-8DF8-4F8C5EBCC8F3}" type="presParOf" srcId="{D6951401-D74E-43A6-A9D1-7DF7EA327CCA}" destId="{98B82473-7161-4918-8F97-473E55EDB981}" srcOrd="2" destOrd="0" presId="urn:microsoft.com/office/officeart/2005/8/layout/vList2"/>
    <dgm:cxn modelId="{E8BD0CD7-732D-4EB6-B1D7-2EAC532FBE5F}" type="presParOf" srcId="{D6951401-D74E-43A6-A9D1-7DF7EA327CCA}" destId="{EB4AB38D-2903-4752-A549-8060B9E3D221}" srcOrd="3" destOrd="0" presId="urn:microsoft.com/office/officeart/2005/8/layout/vList2"/>
    <dgm:cxn modelId="{D537B023-A83C-4B58-95C8-33D84A10650C}" type="presParOf" srcId="{D6951401-D74E-43A6-A9D1-7DF7EA327CCA}" destId="{4D8B1C79-9265-4171-95A4-B77AFE2B3F0A}" srcOrd="4" destOrd="0" presId="urn:microsoft.com/office/officeart/2005/8/layout/vList2"/>
    <dgm:cxn modelId="{120EC4C6-9A22-47DB-84B7-636F5B850513}" type="presParOf" srcId="{D6951401-D74E-43A6-A9D1-7DF7EA327CCA}" destId="{5ED8344E-DB6B-4537-9E51-8587D10C27EE}" srcOrd="5" destOrd="0" presId="urn:microsoft.com/office/officeart/2005/8/layout/vList2"/>
    <dgm:cxn modelId="{AD56C8AC-195F-4939-8811-F48794A93B09}" type="presParOf" srcId="{D6951401-D74E-43A6-A9D1-7DF7EA327CCA}" destId="{514C1EF1-EFEC-4CB6-A0DC-256A91C6CE7E}" srcOrd="6" destOrd="0" presId="urn:microsoft.com/office/officeart/2005/8/layout/vList2"/>
    <dgm:cxn modelId="{4EA6D899-296F-4EED-A0A8-CAAEAF66204D}" type="presParOf" srcId="{D6951401-D74E-43A6-A9D1-7DF7EA327CCA}" destId="{5429510D-107F-450A-9182-01B97DE3010B}" srcOrd="7" destOrd="0" presId="urn:microsoft.com/office/officeart/2005/8/layout/vList2"/>
    <dgm:cxn modelId="{664AC923-31C7-4FFC-90EB-C2F4647CCD01}" type="presParOf" srcId="{D6951401-D74E-43A6-A9D1-7DF7EA327CCA}" destId="{0530397A-E95E-40AF-A3E9-3B057A4287E5}" srcOrd="8" destOrd="0" presId="urn:microsoft.com/office/officeart/2005/8/layout/vList2"/>
    <dgm:cxn modelId="{11845A7D-0D7F-4D65-891A-432A3135B11E}" type="presParOf" srcId="{D6951401-D74E-43A6-A9D1-7DF7EA327CCA}" destId="{928AE9B7-0081-49EF-818D-050DA001BD32}" srcOrd="9" destOrd="0" presId="urn:microsoft.com/office/officeart/2005/8/layout/vList2"/>
    <dgm:cxn modelId="{018A7365-D67F-47B9-82B7-84BAD104C39B}" type="presParOf" srcId="{D6951401-D74E-43A6-A9D1-7DF7EA327CCA}" destId="{E3883C8B-83F9-447A-9106-E64063444992}" srcOrd="10" destOrd="0" presId="urn:microsoft.com/office/officeart/2005/8/layout/vList2"/>
    <dgm:cxn modelId="{B62ECB43-62FB-4806-8D7F-0597E8191952}" type="presParOf" srcId="{D6951401-D74E-43A6-A9D1-7DF7EA327CCA}" destId="{7CDB0B88-BFD7-4F41-9AC3-A0EEE698B6BF}" srcOrd="11" destOrd="0" presId="urn:microsoft.com/office/officeart/2005/8/layout/vList2"/>
    <dgm:cxn modelId="{0889858D-BE3E-4823-9712-23807B71F477}" type="presParOf" srcId="{D6951401-D74E-43A6-A9D1-7DF7EA327CCA}" destId="{4FE90907-75E6-4647-9053-5BD1D4974988}" srcOrd="12" destOrd="0" presId="urn:microsoft.com/office/officeart/2005/8/layout/vList2"/>
    <dgm:cxn modelId="{D81BC30E-71F2-4C79-A16C-8576D9C8EBFC}" type="presParOf" srcId="{D6951401-D74E-43A6-A9D1-7DF7EA327CCA}" destId="{97F3056D-A94A-45A7-8B3A-D174EEAACEAE}" srcOrd="13" destOrd="0" presId="urn:microsoft.com/office/officeart/2005/8/layout/vList2"/>
    <dgm:cxn modelId="{BC3B5811-FD0F-4876-8184-1989C8301AE8}" type="presParOf" srcId="{D6951401-D74E-43A6-A9D1-7DF7EA327CCA}" destId="{93A26CAD-123D-4CBF-B5BB-58C75F93F285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36FEC-D84F-412E-BED4-C7CC64FF3A95}">
      <dsp:nvSpPr>
        <dsp:cNvPr id="0" name=""/>
        <dsp:cNvSpPr/>
      </dsp:nvSpPr>
      <dsp:spPr>
        <a:xfrm>
          <a:off x="0" y="1012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Calibri"/>
            </a:rPr>
            <a:t>Major Radius [1 – 10 m] </a:t>
          </a:r>
        </a:p>
      </dsp:txBody>
      <dsp:txXfrm>
        <a:off x="15078" y="25200"/>
        <a:ext cx="3387677" cy="278724"/>
      </dsp:txXfrm>
    </dsp:sp>
    <dsp:sp modelId="{98B82473-7161-4918-8F97-473E55EDB981}">
      <dsp:nvSpPr>
        <dsp:cNvPr id="0" name=""/>
        <dsp:cNvSpPr/>
      </dsp:nvSpPr>
      <dsp:spPr>
        <a:xfrm>
          <a:off x="0" y="36508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>
              <a:latin typeface="Calibri"/>
            </a:rPr>
            <a:t>Toroidal</a:t>
          </a:r>
          <a:r>
            <a:rPr lang="de-DE" sz="1200" kern="1200" dirty="0">
              <a:latin typeface="Calibri"/>
            </a:rPr>
            <a:t> </a:t>
          </a:r>
          <a:r>
            <a:rPr lang="de-DE" sz="1200" kern="1200" dirty="0" err="1">
              <a:latin typeface="Calibri"/>
            </a:rPr>
            <a:t>magnetic</a:t>
          </a:r>
          <a:r>
            <a:rPr lang="de-DE" sz="1200" kern="1200" dirty="0">
              <a:latin typeface="Calibri"/>
            </a:rPr>
            <a:t> </a:t>
          </a:r>
          <a:r>
            <a:rPr lang="de-DE" sz="1200" kern="1200" dirty="0" err="1">
              <a:latin typeface="Calibri"/>
            </a:rPr>
            <a:t>field</a:t>
          </a:r>
          <a:r>
            <a:rPr lang="de-DE" sz="1200" kern="1200" dirty="0">
              <a:latin typeface="Calibri"/>
            </a:rPr>
            <a:t> [1 – 10 T]</a:t>
          </a:r>
        </a:p>
      </dsp:txBody>
      <dsp:txXfrm>
        <a:off x="15078" y="380160"/>
        <a:ext cx="3387677" cy="278724"/>
      </dsp:txXfrm>
    </dsp:sp>
    <dsp:sp modelId="{4D8B1C79-9265-4171-95A4-B77AFE2B3F0A}">
      <dsp:nvSpPr>
        <dsp:cNvPr id="0" name=""/>
        <dsp:cNvSpPr/>
      </dsp:nvSpPr>
      <dsp:spPr>
        <a:xfrm>
          <a:off x="0" y="72004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Calibri"/>
            </a:rPr>
            <a:t>Core</a:t>
          </a:r>
          <a:r>
            <a:rPr lang="de-DE" sz="1200" kern="1200" dirty="0"/>
            <a:t> </a:t>
          </a:r>
          <a:r>
            <a:rPr lang="de-DE" sz="1200" kern="1200" dirty="0" err="1"/>
            <a:t>input</a:t>
          </a:r>
          <a:r>
            <a:rPr lang="de-DE" sz="1200" kern="1200" dirty="0"/>
            <a:t> </a:t>
          </a:r>
          <a:r>
            <a:rPr lang="de-DE" sz="1200" kern="1200" dirty="0">
              <a:latin typeface="Calibri"/>
            </a:rPr>
            <a:t>power [10 – 200 MW]</a:t>
          </a:r>
          <a:endParaRPr lang="en-US" sz="1200" kern="1200" dirty="0">
            <a:latin typeface="Calibri"/>
          </a:endParaRPr>
        </a:p>
      </dsp:txBody>
      <dsp:txXfrm>
        <a:off x="15078" y="735120"/>
        <a:ext cx="3387677" cy="278724"/>
      </dsp:txXfrm>
    </dsp:sp>
    <dsp:sp modelId="{514C1EF1-EFEC-4CB6-A0DC-256A91C6CE7E}">
      <dsp:nvSpPr>
        <dsp:cNvPr id="0" name=""/>
        <dsp:cNvSpPr/>
      </dsp:nvSpPr>
      <dsp:spPr>
        <a:xfrm>
          <a:off x="0" y="107500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Calibri"/>
            </a:rPr>
            <a:t>Core</a:t>
          </a:r>
          <a:r>
            <a:rPr lang="de-DE" sz="1200" kern="1200" dirty="0"/>
            <a:t> D+ Flux [1e19 – 1e24 s</a:t>
          </a:r>
          <a:r>
            <a:rPr lang="de-DE" sz="1200" kern="1200" baseline="30000" dirty="0"/>
            <a:t>-1</a:t>
          </a:r>
          <a:r>
            <a:rPr lang="de-DE" sz="1200" kern="1200" dirty="0"/>
            <a:t>]			</a:t>
          </a:r>
          <a:endParaRPr lang="en-US" sz="1200" kern="1200" dirty="0">
            <a:latin typeface="Calibri"/>
          </a:endParaRPr>
        </a:p>
      </dsp:txBody>
      <dsp:txXfrm>
        <a:off x="15078" y="1090080"/>
        <a:ext cx="3387677" cy="278724"/>
      </dsp:txXfrm>
    </dsp:sp>
    <dsp:sp modelId="{0530397A-E95E-40AF-A3E9-3B057A4287E5}">
      <dsp:nvSpPr>
        <dsp:cNvPr id="0" name=""/>
        <dsp:cNvSpPr/>
      </dsp:nvSpPr>
      <dsp:spPr>
        <a:xfrm>
          <a:off x="0" y="142996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D gas puff </a:t>
          </a:r>
          <a:r>
            <a:rPr lang="de-DE" sz="1200" kern="1200" dirty="0">
              <a:latin typeface="Calibri"/>
            </a:rPr>
            <a:t>rate </a:t>
          </a:r>
          <a:r>
            <a:rPr lang="de-DE" sz="1200" kern="1200" dirty="0"/>
            <a:t>[1e20 – 1e24 s</a:t>
          </a:r>
          <a:r>
            <a:rPr lang="de-DE" sz="1200" kern="1200" baseline="30000" dirty="0"/>
            <a:t>-1</a:t>
          </a:r>
          <a:r>
            <a:rPr lang="de-DE" sz="1200" kern="1200" dirty="0"/>
            <a:t>]</a:t>
          </a:r>
          <a:endParaRPr lang="en-US" sz="1200" kern="1200" dirty="0">
            <a:latin typeface="Calibri"/>
          </a:endParaRPr>
        </a:p>
      </dsp:txBody>
      <dsp:txXfrm>
        <a:off x="15078" y="1445040"/>
        <a:ext cx="3387677" cy="278724"/>
      </dsp:txXfrm>
    </dsp:sp>
    <dsp:sp modelId="{E3883C8B-83F9-447A-9106-E64063444992}">
      <dsp:nvSpPr>
        <dsp:cNvPr id="0" name=""/>
        <dsp:cNvSpPr/>
      </dsp:nvSpPr>
      <dsp:spPr>
        <a:xfrm>
          <a:off x="0" y="178492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Calibri"/>
            </a:rPr>
            <a:t>N</a:t>
          </a:r>
          <a:r>
            <a:rPr lang="de-DE" sz="1200" kern="1200" dirty="0"/>
            <a:t> gas puff </a:t>
          </a:r>
          <a:r>
            <a:rPr lang="de-DE" sz="1200" kern="1200" dirty="0">
              <a:latin typeface="Calibri"/>
            </a:rPr>
            <a:t>rate </a:t>
          </a:r>
          <a:r>
            <a:rPr lang="de-DE" sz="1200" kern="1200" dirty="0"/>
            <a:t>[1e18 – 1e23 s</a:t>
          </a:r>
          <a:r>
            <a:rPr lang="de-DE" sz="1200" kern="1200" baseline="30000" dirty="0"/>
            <a:t>-1</a:t>
          </a:r>
          <a:r>
            <a:rPr lang="de-DE" sz="1200" kern="1200" dirty="0"/>
            <a:t>]</a:t>
          </a:r>
          <a:r>
            <a:rPr lang="de-DE" sz="1200" kern="1200" dirty="0">
              <a:latin typeface="Calibri"/>
            </a:rPr>
            <a:t> </a:t>
          </a:r>
          <a:endParaRPr lang="en-US" sz="1200" kern="1200" dirty="0">
            <a:latin typeface="Calibri"/>
          </a:endParaRPr>
        </a:p>
      </dsp:txBody>
      <dsp:txXfrm>
        <a:off x="15078" y="1800000"/>
        <a:ext cx="3387677" cy="278724"/>
      </dsp:txXfrm>
    </dsp:sp>
    <dsp:sp modelId="{4FE90907-75E6-4647-9053-5BD1D4974988}">
      <dsp:nvSpPr>
        <dsp:cNvPr id="0" name=""/>
        <dsp:cNvSpPr/>
      </dsp:nvSpPr>
      <dsp:spPr>
        <a:xfrm>
          <a:off x="0" y="213988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Calibri"/>
            </a:rPr>
            <a:t>Density</a:t>
          </a:r>
          <a:r>
            <a:rPr lang="de-DE" sz="1200" kern="1200" dirty="0"/>
            <a:t> </a:t>
          </a:r>
          <a:r>
            <a:rPr lang="de-DE" sz="1200" kern="1200" dirty="0" err="1"/>
            <a:t>transport</a:t>
          </a:r>
          <a:r>
            <a:rPr lang="de-DE" sz="1200" kern="1200" dirty="0"/>
            <a:t> </a:t>
          </a:r>
          <a:r>
            <a:rPr lang="de-DE" sz="1200" kern="1200" dirty="0" err="1"/>
            <a:t>coefficient</a:t>
          </a:r>
          <a:r>
            <a:rPr lang="de-DE" sz="1200" kern="1200" dirty="0"/>
            <a:t> [0.1 – 2.0 m</a:t>
          </a:r>
          <a:r>
            <a:rPr lang="de-DE" sz="1200" kern="1200" baseline="30000" dirty="0"/>
            <a:t>2</a:t>
          </a:r>
          <a:r>
            <a:rPr lang="de-DE" sz="1200" kern="1200" baseline="0" dirty="0"/>
            <a:t>/s</a:t>
          </a:r>
          <a:r>
            <a:rPr lang="de-DE" sz="1200" kern="1200" dirty="0"/>
            <a:t>]</a:t>
          </a:r>
        </a:p>
      </dsp:txBody>
      <dsp:txXfrm>
        <a:off x="15078" y="2154960"/>
        <a:ext cx="3387677" cy="278724"/>
      </dsp:txXfrm>
    </dsp:sp>
    <dsp:sp modelId="{93A26CAD-123D-4CBF-B5BB-58C75F93F285}">
      <dsp:nvSpPr>
        <dsp:cNvPr id="0" name=""/>
        <dsp:cNvSpPr/>
      </dsp:nvSpPr>
      <dsp:spPr>
        <a:xfrm>
          <a:off x="0" y="2500530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Calibri"/>
            </a:rPr>
            <a:t>Heat </a:t>
          </a:r>
          <a:r>
            <a:rPr lang="de-DE" sz="1200" kern="1200" dirty="0" err="1">
              <a:latin typeface="Calibri"/>
            </a:rPr>
            <a:t>transport</a:t>
          </a:r>
          <a:r>
            <a:rPr lang="de-DE" sz="1200" kern="1200" dirty="0">
              <a:latin typeface="Calibri"/>
            </a:rPr>
            <a:t> </a:t>
          </a:r>
          <a:r>
            <a:rPr lang="de-DE" sz="1200" kern="1200" dirty="0" err="1">
              <a:latin typeface="Calibri"/>
            </a:rPr>
            <a:t>coefficient</a:t>
          </a:r>
          <a:r>
            <a:rPr lang="de-DE" sz="1200" kern="1200" dirty="0">
              <a:latin typeface="Calibri"/>
            </a:rPr>
            <a:t> </a:t>
          </a:r>
          <a:r>
            <a:rPr lang="de-DE" sz="1200" kern="1200" dirty="0"/>
            <a:t>[0.1 – 2.0 m</a:t>
          </a:r>
          <a:r>
            <a:rPr lang="de-DE" sz="1200" kern="1200" baseline="30000" dirty="0"/>
            <a:t>2</a:t>
          </a:r>
          <a:r>
            <a:rPr lang="de-DE" sz="1200" kern="1200" baseline="0" dirty="0"/>
            <a:t>/s</a:t>
          </a:r>
          <a:r>
            <a:rPr lang="de-DE" sz="1200" kern="1200" dirty="0"/>
            <a:t>]</a:t>
          </a:r>
          <a:endParaRPr lang="de-DE" sz="1200" kern="1200" dirty="0">
            <a:latin typeface="Calibri"/>
          </a:endParaRPr>
        </a:p>
      </dsp:txBody>
      <dsp:txXfrm>
        <a:off x="15078" y="2515608"/>
        <a:ext cx="3387677" cy="2787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36FEC-D84F-412E-BED4-C7CC64FF3A95}">
      <dsp:nvSpPr>
        <dsp:cNvPr id="0" name=""/>
        <dsp:cNvSpPr/>
      </dsp:nvSpPr>
      <dsp:spPr>
        <a:xfrm>
          <a:off x="0" y="1012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Calibri"/>
            </a:rPr>
            <a:t>Major Radius [1 – 10 m] </a:t>
          </a:r>
        </a:p>
      </dsp:txBody>
      <dsp:txXfrm>
        <a:off x="15078" y="25200"/>
        <a:ext cx="3387677" cy="278724"/>
      </dsp:txXfrm>
    </dsp:sp>
    <dsp:sp modelId="{98B82473-7161-4918-8F97-473E55EDB981}">
      <dsp:nvSpPr>
        <dsp:cNvPr id="0" name=""/>
        <dsp:cNvSpPr/>
      </dsp:nvSpPr>
      <dsp:spPr>
        <a:xfrm>
          <a:off x="0" y="36508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>
              <a:latin typeface="Calibri"/>
            </a:rPr>
            <a:t>Toroidal</a:t>
          </a:r>
          <a:r>
            <a:rPr lang="de-DE" sz="1200" kern="1200" dirty="0">
              <a:latin typeface="Calibri"/>
            </a:rPr>
            <a:t> </a:t>
          </a:r>
          <a:r>
            <a:rPr lang="de-DE" sz="1200" kern="1200" dirty="0" err="1">
              <a:latin typeface="Calibri"/>
            </a:rPr>
            <a:t>magnetic</a:t>
          </a:r>
          <a:r>
            <a:rPr lang="de-DE" sz="1200" kern="1200" dirty="0">
              <a:latin typeface="Calibri"/>
            </a:rPr>
            <a:t> </a:t>
          </a:r>
          <a:r>
            <a:rPr lang="de-DE" sz="1200" kern="1200" dirty="0" err="1">
              <a:latin typeface="Calibri"/>
            </a:rPr>
            <a:t>field</a:t>
          </a:r>
          <a:r>
            <a:rPr lang="de-DE" sz="1200" kern="1200" dirty="0">
              <a:latin typeface="Calibri"/>
            </a:rPr>
            <a:t> [1 – 10 T]</a:t>
          </a:r>
        </a:p>
      </dsp:txBody>
      <dsp:txXfrm>
        <a:off x="15078" y="380160"/>
        <a:ext cx="3387677" cy="278724"/>
      </dsp:txXfrm>
    </dsp:sp>
    <dsp:sp modelId="{4D8B1C79-9265-4171-95A4-B77AFE2B3F0A}">
      <dsp:nvSpPr>
        <dsp:cNvPr id="0" name=""/>
        <dsp:cNvSpPr/>
      </dsp:nvSpPr>
      <dsp:spPr>
        <a:xfrm>
          <a:off x="0" y="72004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>
              <a:latin typeface="Calibri"/>
            </a:rPr>
            <a:t>Separatrix</a:t>
          </a:r>
          <a:r>
            <a:rPr lang="de-DE" sz="1200" kern="1200" dirty="0">
              <a:latin typeface="Calibri"/>
            </a:rPr>
            <a:t> </a:t>
          </a:r>
          <a:r>
            <a:rPr lang="de-DE" sz="1200" kern="1200" dirty="0" err="1">
              <a:latin typeface="Calibri"/>
            </a:rPr>
            <a:t>heat</a:t>
          </a:r>
          <a:r>
            <a:rPr lang="de-DE" sz="1200" kern="1200" dirty="0">
              <a:latin typeface="Calibri"/>
            </a:rPr>
            <a:t> </a:t>
          </a:r>
          <a:r>
            <a:rPr lang="de-DE" sz="1200" kern="1200" dirty="0" err="1">
              <a:latin typeface="Calibri"/>
            </a:rPr>
            <a:t>flux</a:t>
          </a:r>
          <a:r>
            <a:rPr lang="de-DE" sz="1200" kern="1200" dirty="0">
              <a:latin typeface="Calibri"/>
            </a:rPr>
            <a:t> [0.1 – 200 MW]</a:t>
          </a:r>
          <a:endParaRPr lang="en-US" sz="1200" kern="1200" dirty="0">
            <a:latin typeface="Calibri"/>
          </a:endParaRPr>
        </a:p>
      </dsp:txBody>
      <dsp:txXfrm>
        <a:off x="15078" y="735120"/>
        <a:ext cx="3387677" cy="278724"/>
      </dsp:txXfrm>
    </dsp:sp>
    <dsp:sp modelId="{514C1EF1-EFEC-4CB6-A0DC-256A91C6CE7E}">
      <dsp:nvSpPr>
        <dsp:cNvPr id="0" name=""/>
        <dsp:cNvSpPr/>
      </dsp:nvSpPr>
      <dsp:spPr>
        <a:xfrm>
          <a:off x="0" y="107500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 err="1"/>
            <a:t>Separatrix</a:t>
          </a:r>
          <a:r>
            <a:rPr lang="de-DE" sz="1100" kern="1200" dirty="0"/>
            <a:t> D+ Flux [1e19 – 1e25 s</a:t>
          </a:r>
          <a:r>
            <a:rPr lang="de-DE" sz="1100" kern="1200" baseline="30000" dirty="0"/>
            <a:t>-1</a:t>
          </a:r>
          <a:r>
            <a:rPr lang="de-DE" sz="1100" kern="1200" dirty="0"/>
            <a:t>]</a:t>
          </a:r>
          <a:endParaRPr lang="en-US" sz="1100" kern="1200" dirty="0">
            <a:latin typeface="Calibri"/>
          </a:endParaRPr>
        </a:p>
      </dsp:txBody>
      <dsp:txXfrm>
        <a:off x="15078" y="1090080"/>
        <a:ext cx="3387677" cy="278724"/>
      </dsp:txXfrm>
    </dsp:sp>
    <dsp:sp modelId="{0530397A-E95E-40AF-A3E9-3B057A4287E5}">
      <dsp:nvSpPr>
        <dsp:cNvPr id="0" name=""/>
        <dsp:cNvSpPr/>
      </dsp:nvSpPr>
      <dsp:spPr>
        <a:xfrm>
          <a:off x="0" y="142996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D gas puff </a:t>
          </a:r>
          <a:r>
            <a:rPr lang="de-DE" sz="1200" kern="1200" dirty="0">
              <a:latin typeface="Calibri"/>
            </a:rPr>
            <a:t>rate </a:t>
          </a:r>
          <a:r>
            <a:rPr lang="de-DE" sz="1200" kern="1200" dirty="0"/>
            <a:t>[1e20 – 1e24 s</a:t>
          </a:r>
          <a:r>
            <a:rPr lang="de-DE" sz="1200" kern="1200" baseline="30000" dirty="0"/>
            <a:t>-1</a:t>
          </a:r>
          <a:r>
            <a:rPr lang="de-DE" sz="1200" kern="1200" dirty="0"/>
            <a:t>]</a:t>
          </a:r>
          <a:endParaRPr lang="en-US" sz="1200" kern="1200" dirty="0">
            <a:latin typeface="Calibri"/>
          </a:endParaRPr>
        </a:p>
      </dsp:txBody>
      <dsp:txXfrm>
        <a:off x="15078" y="1445040"/>
        <a:ext cx="3387677" cy="278724"/>
      </dsp:txXfrm>
    </dsp:sp>
    <dsp:sp modelId="{E3883C8B-83F9-447A-9106-E64063444992}">
      <dsp:nvSpPr>
        <dsp:cNvPr id="0" name=""/>
        <dsp:cNvSpPr/>
      </dsp:nvSpPr>
      <dsp:spPr>
        <a:xfrm>
          <a:off x="0" y="178492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Calibri"/>
            </a:rPr>
            <a:t>N</a:t>
          </a:r>
          <a:r>
            <a:rPr lang="de-DE" sz="1200" kern="1200" dirty="0"/>
            <a:t> gas puff </a:t>
          </a:r>
          <a:r>
            <a:rPr lang="de-DE" sz="1200" kern="1200" dirty="0">
              <a:latin typeface="Calibri"/>
            </a:rPr>
            <a:t>rate </a:t>
          </a:r>
          <a:r>
            <a:rPr lang="de-DE" sz="1200" kern="1200" dirty="0"/>
            <a:t>[1e18 – 1e23 s</a:t>
          </a:r>
          <a:r>
            <a:rPr lang="de-DE" sz="1200" kern="1200" baseline="30000" dirty="0"/>
            <a:t>-1</a:t>
          </a:r>
          <a:r>
            <a:rPr lang="de-DE" sz="1200" kern="1200" dirty="0"/>
            <a:t>]</a:t>
          </a:r>
          <a:r>
            <a:rPr lang="de-DE" sz="1200" kern="1200" dirty="0">
              <a:latin typeface="Calibri"/>
            </a:rPr>
            <a:t> </a:t>
          </a:r>
          <a:endParaRPr lang="en-US" sz="1200" kern="1200" dirty="0">
            <a:latin typeface="Calibri"/>
          </a:endParaRPr>
        </a:p>
      </dsp:txBody>
      <dsp:txXfrm>
        <a:off x="15078" y="1800000"/>
        <a:ext cx="3387677" cy="278724"/>
      </dsp:txXfrm>
    </dsp:sp>
    <dsp:sp modelId="{4FE90907-75E6-4647-9053-5BD1D4974988}">
      <dsp:nvSpPr>
        <dsp:cNvPr id="0" name=""/>
        <dsp:cNvSpPr/>
      </dsp:nvSpPr>
      <dsp:spPr>
        <a:xfrm>
          <a:off x="0" y="2139882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Calibri"/>
            </a:rPr>
            <a:t>Density</a:t>
          </a:r>
          <a:r>
            <a:rPr lang="de-DE" sz="1200" kern="1200" dirty="0"/>
            <a:t> </a:t>
          </a:r>
          <a:r>
            <a:rPr lang="de-DE" sz="1200" kern="1200" dirty="0" err="1"/>
            <a:t>transport</a:t>
          </a:r>
          <a:r>
            <a:rPr lang="de-DE" sz="1200" kern="1200" dirty="0"/>
            <a:t> </a:t>
          </a:r>
          <a:r>
            <a:rPr lang="de-DE" sz="1200" kern="1200" dirty="0" err="1"/>
            <a:t>coefficient</a:t>
          </a:r>
          <a:r>
            <a:rPr lang="de-DE" sz="1200" kern="1200" dirty="0"/>
            <a:t> [0.1 – 2.0 m</a:t>
          </a:r>
          <a:r>
            <a:rPr lang="de-DE" sz="1200" kern="1200" baseline="30000" dirty="0"/>
            <a:t>2</a:t>
          </a:r>
          <a:r>
            <a:rPr lang="de-DE" sz="1200" kern="1200" baseline="0" dirty="0"/>
            <a:t>/s</a:t>
          </a:r>
          <a:r>
            <a:rPr lang="de-DE" sz="1200" kern="1200" dirty="0"/>
            <a:t>]</a:t>
          </a:r>
        </a:p>
      </dsp:txBody>
      <dsp:txXfrm>
        <a:off x="15078" y="2154960"/>
        <a:ext cx="3387677" cy="278724"/>
      </dsp:txXfrm>
    </dsp:sp>
    <dsp:sp modelId="{93A26CAD-123D-4CBF-B5BB-58C75F93F285}">
      <dsp:nvSpPr>
        <dsp:cNvPr id="0" name=""/>
        <dsp:cNvSpPr/>
      </dsp:nvSpPr>
      <dsp:spPr>
        <a:xfrm>
          <a:off x="0" y="2500530"/>
          <a:ext cx="3417833" cy="30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Calibri"/>
            </a:rPr>
            <a:t>Heat </a:t>
          </a:r>
          <a:r>
            <a:rPr lang="de-DE" sz="1200" kern="1200" dirty="0" err="1">
              <a:latin typeface="Calibri"/>
            </a:rPr>
            <a:t>transport</a:t>
          </a:r>
          <a:r>
            <a:rPr lang="de-DE" sz="1200" kern="1200" dirty="0">
              <a:latin typeface="Calibri"/>
            </a:rPr>
            <a:t> </a:t>
          </a:r>
          <a:r>
            <a:rPr lang="de-DE" sz="1200" kern="1200" dirty="0" err="1">
              <a:latin typeface="Calibri"/>
            </a:rPr>
            <a:t>coefficient</a:t>
          </a:r>
          <a:r>
            <a:rPr lang="de-DE" sz="1200" kern="1200" dirty="0">
              <a:latin typeface="Calibri"/>
            </a:rPr>
            <a:t> </a:t>
          </a:r>
          <a:r>
            <a:rPr lang="de-DE" sz="1200" kern="1200" dirty="0"/>
            <a:t>[0.1 – 2.0 m</a:t>
          </a:r>
          <a:r>
            <a:rPr lang="de-DE" sz="1200" kern="1200" baseline="30000" dirty="0"/>
            <a:t>2</a:t>
          </a:r>
          <a:r>
            <a:rPr lang="de-DE" sz="1200" kern="1200" baseline="0" dirty="0"/>
            <a:t>/s</a:t>
          </a:r>
          <a:r>
            <a:rPr lang="de-DE" sz="1200" kern="1200" dirty="0"/>
            <a:t>]</a:t>
          </a:r>
          <a:endParaRPr lang="de-DE" sz="1200" kern="1200" dirty="0">
            <a:latin typeface="Calibri"/>
          </a:endParaRPr>
        </a:p>
      </dsp:txBody>
      <dsp:txXfrm>
        <a:off x="15078" y="2515608"/>
        <a:ext cx="3387677" cy="278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DB19F5-574E-49CF-8CA4-2D8D581085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58B710-766B-440E-B46B-779B60D59D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11316-1D74-4551-9409-D18E5F7B4ED8}" type="datetimeFigureOut">
              <a:rPr lang="nl-NL" smtClean="0"/>
              <a:t>18-6-2026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580F4-AFDB-440A-870B-4A165DF87B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1BA6C-7819-46EA-AE75-D5229B2092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98726-D119-4DC0-9DD9-6F25F0A3D3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072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DE06-D79E-4B2D-B90A-65608204DC48}" type="datetimeFigureOut">
              <a:rPr lang="nl-NL" smtClean="0"/>
              <a:t>18-6-2026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DEF54-6215-4A11-85A8-65559263180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32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40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jpg"/><Relationship Id="rId9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IFF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1203F8B5-AD8A-4768-A6A3-D70AF8516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63" r="19211" b="444"/>
          <a:stretch/>
        </p:blipFill>
        <p:spPr>
          <a:xfrm>
            <a:off x="0" y="1"/>
            <a:ext cx="12192000" cy="6866912"/>
          </a:xfrm>
          <a:prstGeom prst="rect">
            <a:avLst/>
          </a:prstGeom>
        </p:spPr>
      </p:pic>
      <p:pic>
        <p:nvPicPr>
          <p:cNvPr id="12" name="Afbeelding 28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B1F1DCA6-EACF-41CF-8D01-5C81C1658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r="42519" b="444"/>
          <a:stretch/>
        </p:blipFill>
        <p:spPr>
          <a:xfrm>
            <a:off x="0" y="1"/>
            <a:ext cx="7426036" cy="68669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28AED6-AB27-4CD6-9A3E-9E8C200584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221" y="824654"/>
            <a:ext cx="6956245" cy="1410070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2D422B-081F-4C4B-8A3F-40615718DB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221" y="2314631"/>
            <a:ext cx="6956245" cy="1063093"/>
          </a:xfrm>
        </p:spPr>
        <p:txBody>
          <a:bodyPr lIns="9000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subtitle style</a:t>
            </a:r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C42F8C46-8E51-4D21-9D5D-2B7BD9692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220" y="4230432"/>
            <a:ext cx="6956245" cy="365125"/>
          </a:xfrm>
        </p:spPr>
        <p:txBody>
          <a:bodyPr vert="horz" lIns="91440" tIns="45720" rIns="0" bIns="45720" rtlCol="0" anchor="ctr">
            <a:noAutofit/>
          </a:bodyPr>
          <a:lstStyle>
            <a:lvl1pPr>
              <a:lnSpc>
                <a:spcPct val="100000"/>
              </a:lnSpc>
              <a:defRPr lang="nl-NL" sz="2200" spc="-4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author/presenter + congress/event name</a:t>
            </a:r>
            <a:endParaRPr lang="en-GB" noProof="0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834D921-AC8F-463B-AA39-12AC9CC520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00" y="5847488"/>
            <a:ext cx="400070" cy="64800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612B797-2D80-458A-8656-9BC30F61DB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9" y="5813031"/>
            <a:ext cx="2857924" cy="7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F87308-019A-4476-AFD8-6FE705BF0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3579"/>
          <a:stretch/>
        </p:blipFill>
        <p:spPr>
          <a:xfrm>
            <a:off x="9204043" y="1849181"/>
            <a:ext cx="1663314" cy="13747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11A3A3"/>
            </a:solidFill>
            <a:miter lim="800000"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55085A-6402-44F8-8963-7D654C90CF4C}"/>
              </a:ext>
            </a:extLst>
          </p:cNvPr>
          <p:cNvSpPr/>
          <p:nvPr userDrawn="1"/>
        </p:nvSpPr>
        <p:spPr>
          <a:xfrm>
            <a:off x="9204045" y="3475269"/>
            <a:ext cx="1697720" cy="663336"/>
          </a:xfrm>
          <a:prstGeom prst="rect">
            <a:avLst/>
          </a:prstGeom>
          <a:noFill/>
          <a:ln w="38100">
            <a:solidFill>
              <a:srgbClr val="1F2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control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BD58173-68F9-49E5-93F3-524D9348DF8A}"/>
              </a:ext>
            </a:extLst>
          </p:cNvPr>
          <p:cNvCxnSpPr>
            <a:cxnSpLocks/>
            <a:stCxn id="22" idx="3"/>
            <a:endCxn id="14" idx="3"/>
          </p:cNvCxnSpPr>
          <p:nvPr userDrawn="1"/>
        </p:nvCxnSpPr>
        <p:spPr>
          <a:xfrm>
            <a:off x="10884561" y="3030232"/>
            <a:ext cx="17204" cy="776705"/>
          </a:xfrm>
          <a:prstGeom prst="bentConnector3">
            <a:avLst>
              <a:gd name="adj1" fmla="val 3275517"/>
            </a:avLst>
          </a:prstGeom>
          <a:ln w="38100">
            <a:solidFill>
              <a:srgbClr val="11A3A3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4D3B22C-8392-4207-87D6-709897E88D75}"/>
              </a:ext>
            </a:extLst>
          </p:cNvPr>
          <p:cNvCxnSpPr>
            <a:cxnSpLocks/>
            <a:stCxn id="14" idx="1"/>
            <a:endCxn id="22" idx="1"/>
          </p:cNvCxnSpPr>
          <p:nvPr userDrawn="1"/>
        </p:nvCxnSpPr>
        <p:spPr>
          <a:xfrm rot="10800000">
            <a:off x="9186841" y="3030233"/>
            <a:ext cx="17204" cy="776705"/>
          </a:xfrm>
          <a:prstGeom prst="bentConnector3">
            <a:avLst>
              <a:gd name="adj1" fmla="val 3545768"/>
            </a:avLst>
          </a:prstGeom>
          <a:ln w="38100">
            <a:solidFill>
              <a:srgbClr val="1F23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150073C-F5BD-412F-8145-981431441F1A}"/>
              </a:ext>
            </a:extLst>
          </p:cNvPr>
          <p:cNvSpPr/>
          <p:nvPr userDrawn="1"/>
        </p:nvSpPr>
        <p:spPr>
          <a:xfrm>
            <a:off x="8877581" y="306865"/>
            <a:ext cx="22591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cap="al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Modeling</a:t>
            </a:r>
          </a:p>
          <a:p>
            <a:pPr algn="ctr"/>
            <a:r>
              <a:rPr lang="en-US" sz="1600" b="1" i="0" cap="all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Control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16A1D9-499B-4B7E-99B4-EF6DDBE45000}"/>
              </a:ext>
            </a:extLst>
          </p:cNvPr>
          <p:cNvSpPr/>
          <p:nvPr userDrawn="1"/>
        </p:nvSpPr>
        <p:spPr>
          <a:xfrm>
            <a:off x="9186841" y="2804387"/>
            <a:ext cx="1697720" cy="45168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2"/>
              </a:solidFill>
              <a:latin typeface="Constantia" panose="02030602050306030303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66FAE1-8010-4268-97B1-78E698A1A8D7}"/>
              </a:ext>
            </a:extLst>
          </p:cNvPr>
          <p:cNvSpPr/>
          <p:nvPr userDrawn="1"/>
        </p:nvSpPr>
        <p:spPr>
          <a:xfrm>
            <a:off x="9186841" y="1802547"/>
            <a:ext cx="1697720" cy="45168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2"/>
              </a:solidFill>
              <a:latin typeface="Constantia" panose="02030602050306030303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389895-68B4-44AE-9BC5-D9B8ED093B3C}"/>
              </a:ext>
            </a:extLst>
          </p:cNvPr>
          <p:cNvSpPr/>
          <p:nvPr userDrawn="1"/>
        </p:nvSpPr>
        <p:spPr>
          <a:xfrm>
            <a:off x="9186840" y="2305038"/>
            <a:ext cx="1697720" cy="45168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2"/>
              </a:solidFill>
              <a:latin typeface="Constantia" panose="0203060205030603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9352578-0D90-4324-8C01-12CFA0B7A3F5}"/>
                  </a:ext>
                </a:extLst>
              </p:cNvPr>
              <p:cNvSpPr/>
              <p:nvPr userDrawn="1"/>
            </p:nvSpPr>
            <p:spPr>
              <a:xfrm>
                <a:off x="9169637" y="920728"/>
                <a:ext cx="1697720" cy="663336"/>
              </a:xfrm>
              <a:prstGeom prst="rect">
                <a:avLst/>
              </a:prstGeom>
              <a:noFill/>
              <a:ln w="38100">
                <a:solidFill>
                  <a:srgbClr val="1F23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uncertainty</m:t>
                          </m:r>
                        </m:sub>
                      </m:sSub>
                    </m:oMath>
                  </m:oMathPara>
                </a14:m>
                <a:endParaRPr lang="en-US" sz="2400" i="0" dirty="0">
                  <a:solidFill>
                    <a:schemeClr val="bg2"/>
                  </a:solidFill>
                  <a:latin typeface="Constantia" panose="02030602050306030303" pitchFamily="18" charset="0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9352578-0D90-4324-8C01-12CFA0B7A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9169637" y="920728"/>
                <a:ext cx="1697720" cy="6633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1F2335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2B05554F-381E-4739-AA30-1C67E54906D0}"/>
              </a:ext>
            </a:extLst>
          </p:cNvPr>
          <p:cNvCxnSpPr>
            <a:cxnSpLocks/>
            <a:stCxn id="23" idx="3"/>
            <a:endCxn id="43" idx="3"/>
          </p:cNvCxnSpPr>
          <p:nvPr userDrawn="1"/>
        </p:nvCxnSpPr>
        <p:spPr>
          <a:xfrm flipH="1" flipV="1">
            <a:off x="10867357" y="1252396"/>
            <a:ext cx="17204" cy="775996"/>
          </a:xfrm>
          <a:prstGeom prst="bentConnector3">
            <a:avLst>
              <a:gd name="adj1" fmla="val -3175512"/>
            </a:avLst>
          </a:prstGeom>
          <a:ln w="38100">
            <a:solidFill>
              <a:srgbClr val="11A3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684E6D05-D0DA-4C11-8DD5-1E3F803E4AF5}"/>
              </a:ext>
            </a:extLst>
          </p:cNvPr>
          <p:cNvCxnSpPr>
            <a:cxnSpLocks/>
            <a:stCxn id="43" idx="1"/>
            <a:endCxn id="23" idx="1"/>
          </p:cNvCxnSpPr>
          <p:nvPr userDrawn="1"/>
        </p:nvCxnSpPr>
        <p:spPr>
          <a:xfrm rot="10800000" flipH="1" flipV="1">
            <a:off x="9169637" y="1252396"/>
            <a:ext cx="17204" cy="775996"/>
          </a:xfrm>
          <a:prstGeom prst="bentConnector3">
            <a:avLst>
              <a:gd name="adj1" fmla="val -3535852"/>
            </a:avLst>
          </a:prstGeom>
          <a:ln w="38100">
            <a:solidFill>
              <a:srgbClr val="1F23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BBFDA45-10A5-4E7B-A61D-E7A8A50D551F}"/>
              </a:ext>
            </a:extLst>
          </p:cNvPr>
          <p:cNvCxnSpPr>
            <a:cxnSpLocks/>
            <a:stCxn id="25" idx="3"/>
          </p:cNvCxnSpPr>
          <p:nvPr userDrawn="1"/>
        </p:nvCxnSpPr>
        <p:spPr>
          <a:xfrm>
            <a:off x="10884560" y="2530883"/>
            <a:ext cx="1072382" cy="0"/>
          </a:xfrm>
          <a:prstGeom prst="straightConnector1">
            <a:avLst/>
          </a:prstGeom>
          <a:ln w="38100">
            <a:solidFill>
              <a:srgbClr val="11A3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E7513EF-3C6E-4367-8940-3D83A7FE37F3}"/>
              </a:ext>
            </a:extLst>
          </p:cNvPr>
          <p:cNvCxnSpPr>
            <a:cxnSpLocks/>
            <a:endCxn id="25" idx="1"/>
          </p:cNvCxnSpPr>
          <p:nvPr userDrawn="1"/>
        </p:nvCxnSpPr>
        <p:spPr>
          <a:xfrm>
            <a:off x="8097255" y="2530135"/>
            <a:ext cx="1089585" cy="748"/>
          </a:xfrm>
          <a:prstGeom prst="straightConnector1">
            <a:avLst/>
          </a:prstGeom>
          <a:ln w="38100">
            <a:solidFill>
              <a:srgbClr val="1F23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TUeLogo">
            <a:extLst>
              <a:ext uri="{FF2B5EF4-FFF2-40B4-BE49-F238E27FC236}">
                <a16:creationId xmlns:a16="http://schemas.microsoft.com/office/drawing/2014/main" id="{EB35E595-8643-455A-BB43-2F4DBA8E7B9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154947" y="5847488"/>
            <a:ext cx="1283509" cy="643886"/>
          </a:xfrm>
          <a:prstGeom prst="rect">
            <a:avLst/>
          </a:prstGeom>
          <a:solidFill>
            <a:srgbClr val="1D4857"/>
          </a:solidFill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08962CFD-2413-4C75-A1F3-163BD108C8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734" y="5754229"/>
            <a:ext cx="28765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9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DIFF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28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D9F435A3-E874-40A9-950D-F3B08E5200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63" r="19211" b="444"/>
          <a:stretch/>
        </p:blipFill>
        <p:spPr>
          <a:xfrm>
            <a:off x="0" y="1"/>
            <a:ext cx="12192000" cy="6866912"/>
          </a:xfrm>
          <a:prstGeom prst="rect">
            <a:avLst/>
          </a:prstGeom>
        </p:spPr>
      </p:pic>
      <p:pic>
        <p:nvPicPr>
          <p:cNvPr id="13" name="Afbeelding 12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2512E1A9-7D7F-4934-B6A5-91A80978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52" r="22941"/>
          <a:stretch/>
        </p:blipFill>
        <p:spPr>
          <a:xfrm flipV="1">
            <a:off x="3782576" y="-1"/>
            <a:ext cx="8414444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28AED6-AB27-4CD6-9A3E-9E8C200584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4248" y="1174120"/>
            <a:ext cx="7011815" cy="1410070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take home message (one line)</a:t>
            </a:r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2D422B-081F-4C4B-8A3F-40615718DB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248" y="2659093"/>
            <a:ext cx="7011815" cy="1063093"/>
          </a:xfrm>
        </p:spPr>
        <p:txBody>
          <a:bodyPr lIns="9000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key information</a:t>
            </a:r>
            <a:br>
              <a:rPr lang="en-US" dirty="0"/>
            </a:br>
            <a:r>
              <a:rPr lang="en-US" dirty="0"/>
              <a:t>to be displayed as final slide during discussion </a:t>
            </a:r>
            <a:endParaRPr lang="nl-NL" dirty="0"/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C42F8C46-8E51-4D21-9D5D-2B7BD9692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4757" y="4156198"/>
            <a:ext cx="7001305" cy="365125"/>
          </a:xfrm>
        </p:spPr>
        <p:txBody>
          <a:bodyPr vert="horz" lIns="91440" tIns="45720" rIns="0" bIns="45720" rtlCol="0" anchor="ctr">
            <a:noAutofit/>
          </a:bodyPr>
          <a:lstStyle>
            <a:lvl1pPr>
              <a:lnSpc>
                <a:spcPct val="100000"/>
              </a:lnSpc>
              <a:defRPr lang="nl-NL" sz="2200" spc="-4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author/presenter</a:t>
            </a:r>
            <a:endParaRPr lang="en-GB" noProof="0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612B797-2D80-458A-8656-9BC30F61DB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8" y="5813031"/>
            <a:ext cx="2857924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842E7C8E-4FEA-4866-8D67-3D0CA3CC4ECF}"/>
              </a:ext>
            </a:extLst>
          </p:cNvPr>
          <p:cNvSpPr txBox="1"/>
          <p:nvPr userDrawn="1"/>
        </p:nvSpPr>
        <p:spPr>
          <a:xfrm>
            <a:off x="-3541100" y="2091690"/>
            <a:ext cx="25359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noProof="0" dirty="0">
                <a:solidFill>
                  <a:schemeClr val="bg2"/>
                </a:solidFill>
              </a:rPr>
              <a:t>After replacing a new image:</a:t>
            </a:r>
            <a:br>
              <a:rPr lang="en-US" sz="1400" noProof="0" dirty="0">
                <a:solidFill>
                  <a:schemeClr val="bg2"/>
                </a:solidFill>
              </a:rPr>
            </a:br>
            <a:r>
              <a:rPr lang="en-US" sz="1400" noProof="0" dirty="0">
                <a:solidFill>
                  <a:schemeClr val="bg2"/>
                </a:solidFill>
              </a:rPr>
              <a:t>make sure to arrange the image</a:t>
            </a:r>
            <a:br>
              <a:rPr lang="en-US" sz="1400" noProof="0" dirty="0">
                <a:solidFill>
                  <a:schemeClr val="bg2"/>
                </a:solidFill>
              </a:rPr>
            </a:br>
            <a:r>
              <a:rPr lang="en-US" sz="1400" noProof="0" dirty="0">
                <a:solidFill>
                  <a:schemeClr val="bg2"/>
                </a:solidFill>
              </a:rPr>
              <a:t>to the background</a:t>
            </a:r>
          </a:p>
        </p:txBody>
      </p:sp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C9D9E286-C0FC-4596-85E8-38564247CDC5}"/>
              </a:ext>
            </a:extLst>
          </p:cNvPr>
          <p:cNvSpPr/>
          <p:nvPr userDrawn="1"/>
        </p:nvSpPr>
        <p:spPr>
          <a:xfrm rot="5400000" flipH="1">
            <a:off x="-1005157" y="2192392"/>
            <a:ext cx="217170" cy="187216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60C74DA-30F0-4253-B617-8A070B7777C2}"/>
              </a:ext>
            </a:extLst>
          </p:cNvPr>
          <p:cNvSpPr txBox="1"/>
          <p:nvPr userDrawn="1"/>
        </p:nvSpPr>
        <p:spPr>
          <a:xfrm>
            <a:off x="-2945103" y="3268980"/>
            <a:ext cx="1939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noProof="0" dirty="0">
                <a:solidFill>
                  <a:schemeClr val="bg2"/>
                </a:solidFill>
              </a:rPr>
              <a:t>Don’t add an image,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in the circle placeholder</a:t>
            </a:r>
          </a:p>
        </p:txBody>
      </p: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2B710E17-039F-48FA-84AA-5509F0041060}"/>
              </a:ext>
            </a:extLst>
          </p:cNvPr>
          <p:cNvSpPr/>
          <p:nvPr userDrawn="1"/>
        </p:nvSpPr>
        <p:spPr>
          <a:xfrm rot="5400000" flipH="1">
            <a:off x="-1005157" y="3369682"/>
            <a:ext cx="217170" cy="187216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3F5081-ADEB-4F7F-BC74-2680E2B4A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2" y="-1"/>
            <a:ext cx="12200192" cy="68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9A692-14AE-4628-BC7A-01FC2AED4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468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 dirty="0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E38F0-AFEB-4D48-9A07-6D7D2F9A84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6563" y="1769063"/>
            <a:ext cx="10160237" cy="4136437"/>
          </a:xfrm>
        </p:spPr>
        <p:txBody>
          <a:bodyPr/>
          <a:lstStyle>
            <a:lvl1pPr marL="203200" indent="-203200">
              <a:buFont typeface="Arial" panose="020B0604020202020204" pitchFamily="34" charset="0"/>
              <a:buChar char="•"/>
              <a:defRPr/>
            </a:lvl1pPr>
            <a:lvl2pPr>
              <a:spcBef>
                <a:spcPts val="4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A00A7BDA-065E-4DB2-8FCC-E1F72517F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9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B1E6E1-D838-4D74-BB40-D99B32CF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06" y="76813"/>
            <a:ext cx="10958582" cy="1130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BF839-02E3-4C7D-9EAD-E3D6CEF9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102" y="1769062"/>
            <a:ext cx="10153650" cy="4131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0B0E81-3B52-4998-8953-800B819F0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AE83F09-AB9A-4A63-9E26-72CDB273A38F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AE9E0087-4B1F-49F6-840E-E51EFCB56C9B}"/>
              </a:ext>
            </a:extLst>
          </p:cNvPr>
          <p:cNvSpPr txBox="1"/>
          <p:nvPr userDrawn="1"/>
        </p:nvSpPr>
        <p:spPr>
          <a:xfrm>
            <a:off x="-2208343" y="16975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bg2"/>
                </a:solidFill>
              </a:rPr>
              <a:t>Colours you can use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from the colour palette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EBB7260-3041-4FA8-804F-1508C5166B67}"/>
              </a:ext>
            </a:extLst>
          </p:cNvPr>
          <p:cNvSpPr txBox="1"/>
          <p:nvPr userDrawn="1"/>
        </p:nvSpPr>
        <p:spPr>
          <a:xfrm>
            <a:off x="-1773141" y="74415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230 / 130 / 0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4A7630-8387-41C4-9F4C-9F495A494852}"/>
              </a:ext>
            </a:extLst>
          </p:cNvPr>
          <p:cNvSpPr/>
          <p:nvPr userDrawn="1"/>
        </p:nvSpPr>
        <p:spPr>
          <a:xfrm>
            <a:off x="-2053071" y="790518"/>
            <a:ext cx="215048" cy="215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68FF990-6680-4B40-A836-1BD155BA7663}"/>
              </a:ext>
            </a:extLst>
          </p:cNvPr>
          <p:cNvSpPr txBox="1"/>
          <p:nvPr userDrawn="1"/>
        </p:nvSpPr>
        <p:spPr>
          <a:xfrm>
            <a:off x="-1773141" y="1103105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94 / 179 / 5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CAA715D-60D7-445E-950C-A9C64264646D}"/>
              </a:ext>
            </a:extLst>
          </p:cNvPr>
          <p:cNvSpPr/>
          <p:nvPr userDrawn="1"/>
        </p:nvSpPr>
        <p:spPr>
          <a:xfrm>
            <a:off x="-2053071" y="1149469"/>
            <a:ext cx="215048" cy="215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375ACB5-9D43-4919-8788-A29540D290B1}"/>
              </a:ext>
            </a:extLst>
          </p:cNvPr>
          <p:cNvSpPr txBox="1"/>
          <p:nvPr userDrawn="1"/>
        </p:nvSpPr>
        <p:spPr>
          <a:xfrm>
            <a:off x="-1773141" y="1462056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69 / 133 / 136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31353075-2B89-4C0B-876D-DD1CD854E32C}"/>
              </a:ext>
            </a:extLst>
          </p:cNvPr>
          <p:cNvSpPr/>
          <p:nvPr userDrawn="1"/>
        </p:nvSpPr>
        <p:spPr>
          <a:xfrm>
            <a:off x="-2053071" y="1508420"/>
            <a:ext cx="215048" cy="215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62EC549-450B-40B7-80B7-2E5B787B0F74}"/>
              </a:ext>
            </a:extLst>
          </p:cNvPr>
          <p:cNvSpPr txBox="1"/>
          <p:nvPr userDrawn="1"/>
        </p:nvSpPr>
        <p:spPr>
          <a:xfrm>
            <a:off x="-1773141" y="1821007"/>
            <a:ext cx="1012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57 / 87 / 163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CCE84B7-282D-4BA5-AA3B-3BBA12C0BAC9}"/>
              </a:ext>
            </a:extLst>
          </p:cNvPr>
          <p:cNvSpPr/>
          <p:nvPr userDrawn="1"/>
        </p:nvSpPr>
        <p:spPr>
          <a:xfrm>
            <a:off x="-2053071" y="1867371"/>
            <a:ext cx="215048" cy="215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13F1C8B-D55C-46D5-8E94-3BC739783825}"/>
              </a:ext>
            </a:extLst>
          </p:cNvPr>
          <p:cNvSpPr txBox="1"/>
          <p:nvPr userDrawn="1"/>
        </p:nvSpPr>
        <p:spPr>
          <a:xfrm>
            <a:off x="-1773141" y="2179958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66 / 103 / 127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442A86BD-59A5-48A2-9F87-F628C4659469}"/>
              </a:ext>
            </a:extLst>
          </p:cNvPr>
          <p:cNvSpPr/>
          <p:nvPr userDrawn="1"/>
        </p:nvSpPr>
        <p:spPr>
          <a:xfrm>
            <a:off x="-2053071" y="2226322"/>
            <a:ext cx="215048" cy="215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DE98A86A-946A-481C-AD49-4ECB4466EFFD}"/>
              </a:ext>
            </a:extLst>
          </p:cNvPr>
          <p:cNvGrpSpPr/>
          <p:nvPr userDrawn="1"/>
        </p:nvGrpSpPr>
        <p:grpSpPr>
          <a:xfrm>
            <a:off x="-2274277" y="136525"/>
            <a:ext cx="2126134" cy="2463669"/>
            <a:chOff x="-1989269" y="136525"/>
            <a:chExt cx="1710726" cy="2463669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A2CA6ED0-99F3-4BD1-A890-99F5A0A7475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136525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4F9DBFAC-9644-4491-BD6D-DB9F32B9D22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692107"/>
              <a:ext cx="1710726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C62C0298-2532-4B79-B7D6-9120FFAF5FE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2600194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kstvak 26">
            <a:extLst>
              <a:ext uri="{FF2B5EF4-FFF2-40B4-BE49-F238E27FC236}">
                <a16:creationId xmlns:a16="http://schemas.microsoft.com/office/drawing/2014/main" id="{3604120A-74F3-4913-9C0C-C316E84178BC}"/>
              </a:ext>
            </a:extLst>
          </p:cNvPr>
          <p:cNvSpPr txBox="1"/>
          <p:nvPr userDrawn="1"/>
        </p:nvSpPr>
        <p:spPr>
          <a:xfrm>
            <a:off x="12520337" y="5719982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below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29" name="Gelijkbenige driehoek 28">
            <a:extLst>
              <a:ext uri="{FF2B5EF4-FFF2-40B4-BE49-F238E27FC236}">
                <a16:creationId xmlns:a16="http://schemas.microsoft.com/office/drawing/2014/main" id="{35426E9F-4CB0-4951-8E6D-27D9E43F8FB0}"/>
              </a:ext>
            </a:extLst>
          </p:cNvPr>
          <p:cNvSpPr/>
          <p:nvPr userDrawn="1"/>
        </p:nvSpPr>
        <p:spPr>
          <a:xfrm rot="16200000">
            <a:off x="12306037" y="5820684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D347FC8-28AB-41E4-A90B-6F8EEFC490AC}"/>
              </a:ext>
            </a:extLst>
          </p:cNvPr>
          <p:cNvSpPr txBox="1"/>
          <p:nvPr userDrawn="1"/>
        </p:nvSpPr>
        <p:spPr>
          <a:xfrm>
            <a:off x="12520337" y="1575523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above</a:t>
            </a:r>
            <a:r>
              <a:rPr lang="nl-NL" sz="1400" dirty="0">
                <a:solidFill>
                  <a:schemeClr val="bg2"/>
                </a:solidFill>
              </a:rPr>
              <a:t>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D86B6D5B-55CD-4151-B10E-963BB875D274}"/>
              </a:ext>
            </a:extLst>
          </p:cNvPr>
          <p:cNvSpPr/>
          <p:nvPr userDrawn="1"/>
        </p:nvSpPr>
        <p:spPr>
          <a:xfrm rot="16200000">
            <a:off x="12306037" y="1676225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F3618288-10B5-4ECD-B4E2-6F446368A160}"/>
              </a:ext>
            </a:extLst>
          </p:cNvPr>
          <p:cNvSpPr txBox="1"/>
          <p:nvPr userDrawn="1"/>
        </p:nvSpPr>
        <p:spPr>
          <a:xfrm>
            <a:off x="12520337" y="6211117"/>
            <a:ext cx="1446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chemeClr val="bg2"/>
                </a:solidFill>
              </a:rPr>
              <a:t>Manually</a:t>
            </a:r>
            <a:r>
              <a:rPr lang="nl-NL" sz="1400" dirty="0">
                <a:solidFill>
                  <a:schemeClr val="bg2"/>
                </a:solidFill>
              </a:rPr>
              <a:t> change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/12 to the correct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total</a:t>
            </a:r>
            <a:r>
              <a:rPr lang="nl-NL" sz="1400" dirty="0">
                <a:solidFill>
                  <a:schemeClr val="bg2"/>
                </a:solidFill>
              </a:rPr>
              <a:t> # of slides</a:t>
            </a:r>
          </a:p>
        </p:txBody>
      </p:sp>
      <p:sp>
        <p:nvSpPr>
          <p:cNvPr id="40" name="Gelijkbenige driehoek 39">
            <a:extLst>
              <a:ext uri="{FF2B5EF4-FFF2-40B4-BE49-F238E27FC236}">
                <a16:creationId xmlns:a16="http://schemas.microsoft.com/office/drawing/2014/main" id="{D72BD59B-0D58-4FD7-A1E5-ED24FCF5142B}"/>
              </a:ext>
            </a:extLst>
          </p:cNvPr>
          <p:cNvSpPr/>
          <p:nvPr userDrawn="1"/>
        </p:nvSpPr>
        <p:spPr>
          <a:xfrm rot="16200000">
            <a:off x="12306037" y="6311819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Content Placeholder 2">
            <a:extLst>
              <a:ext uri="{FF2B5EF4-FFF2-40B4-BE49-F238E27FC236}">
                <a16:creationId xmlns:a16="http://schemas.microsoft.com/office/drawing/2014/main" id="{9F069863-D074-47C6-BCE5-BA3A2B0CAB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6" y="6224225"/>
            <a:ext cx="1873104" cy="473444"/>
          </a:xfrm>
          <a:prstGeom prst="rect">
            <a:avLst/>
          </a:prstGeom>
        </p:spPr>
      </p:pic>
      <p:pic>
        <p:nvPicPr>
          <p:cNvPr id="36" name="TUeLogo">
            <a:extLst>
              <a:ext uri="{FF2B5EF4-FFF2-40B4-BE49-F238E27FC236}">
                <a16:creationId xmlns:a16="http://schemas.microsoft.com/office/drawing/2014/main" id="{EBD31D13-1DBF-40D5-A811-E0F8E42B519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61183" y="6255762"/>
            <a:ext cx="787803" cy="395210"/>
          </a:xfrm>
          <a:prstGeom prst="rect">
            <a:avLst/>
          </a:prstGeom>
          <a:solidFill>
            <a:srgbClr val="1D4857"/>
          </a:solidFill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5716354-3BBF-70E1-41DF-157A157D37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986" y="6055899"/>
            <a:ext cx="2510705" cy="76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6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120000"/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85763" indent="-1857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984250" indent="-15398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598613" indent="-1603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209800" indent="-15875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6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6" orient="horz" pos="3720" userDrawn="1">
          <p15:clr>
            <a:srgbClr val="F26B43"/>
          </p15:clr>
        </p15:guide>
        <p15:guide id="8" orient="horz" pos="11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8845AE1-787A-485C-8672-F3347293FD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4268" y="4814533"/>
            <a:ext cx="6956245" cy="876300"/>
          </a:xfrm>
        </p:spPr>
        <p:txBody>
          <a:bodyPr/>
          <a:lstStyle/>
          <a:p>
            <a:r>
              <a:rPr lang="en-US" sz="1600" b="1" dirty="0"/>
              <a:t>TSVV-H in-person meeting</a:t>
            </a:r>
          </a:p>
          <a:p>
            <a:r>
              <a:rPr lang="en-US" sz="1600" b="1" dirty="0"/>
              <a:t>June 18</a:t>
            </a:r>
            <a:r>
              <a:rPr lang="en-US" sz="1600" b="1" baseline="30000" dirty="0"/>
              <a:t>th</a:t>
            </a:r>
            <a:r>
              <a:rPr lang="en-US" sz="1600" b="1" dirty="0"/>
              <a:t> 2026</a:t>
            </a:r>
            <a:endParaRPr lang="nl-NL" sz="1600" b="1" dirty="0"/>
          </a:p>
        </p:txBody>
      </p:sp>
      <p:sp>
        <p:nvSpPr>
          <p:cNvPr id="5" name="Titel 7">
            <a:extLst>
              <a:ext uri="{FF2B5EF4-FFF2-40B4-BE49-F238E27FC236}">
                <a16:creationId xmlns:a16="http://schemas.microsoft.com/office/drawing/2014/main" id="{47727AD9-1D54-4BE0-A478-4F7CB526081F}"/>
              </a:ext>
            </a:extLst>
          </p:cNvPr>
          <p:cNvSpPr txBox="1">
            <a:spLocks/>
          </p:cNvSpPr>
          <p:nvPr/>
        </p:nvSpPr>
        <p:spPr>
          <a:xfrm>
            <a:off x="57131" y="1167167"/>
            <a:ext cx="7199203" cy="1375269"/>
          </a:xfrm>
          <a:prstGeom prst="rect">
            <a:avLst/>
          </a:prstGeom>
        </p:spPr>
        <p:txBody>
          <a:bodyPr vert="horz" lIns="91440" tIns="4572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Preliminary integration of SOLPS-NN into JINTRAC: lessons learned and outlook</a:t>
            </a:r>
            <a:endParaRPr lang="nl-NL" sz="2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3C73E4-49CE-C232-917A-DB5BB7693E0F}"/>
              </a:ext>
            </a:extLst>
          </p:cNvPr>
          <p:cNvCxnSpPr>
            <a:cxnSpLocks/>
          </p:cNvCxnSpPr>
          <p:nvPr/>
        </p:nvCxnSpPr>
        <p:spPr>
          <a:xfrm>
            <a:off x="0" y="2964112"/>
            <a:ext cx="74349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CDC9F-ED3F-F050-1A74-C75F269E7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944" y="0"/>
            <a:ext cx="4757056" cy="6858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8876AE1-F3E7-412E-8FD8-64B3A7F86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447" y="5769294"/>
            <a:ext cx="28765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ndertitel 8">
            <a:extLst>
              <a:ext uri="{FF2B5EF4-FFF2-40B4-BE49-F238E27FC236}">
                <a16:creationId xmlns:a16="http://schemas.microsoft.com/office/drawing/2014/main" id="{D74B7DE0-401B-14FF-39F8-3ADDD53DA2BC}"/>
              </a:ext>
            </a:extLst>
          </p:cNvPr>
          <p:cNvSpPr txBox="1">
            <a:spLocks/>
          </p:cNvSpPr>
          <p:nvPr/>
        </p:nvSpPr>
        <p:spPr>
          <a:xfrm>
            <a:off x="172598" y="3441992"/>
            <a:ext cx="7077724" cy="253880"/>
          </a:xfrm>
          <a:prstGeom prst="rect">
            <a:avLst/>
          </a:prstGeom>
        </p:spPr>
        <p:txBody>
          <a:bodyPr vert="horz" lIns="9000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b="1" u="sng" dirty="0">
                <a:latin typeface="NimbusRomNo9L-Regu"/>
              </a:rPr>
              <a:t>R.C. van Schaik</a:t>
            </a:r>
            <a:r>
              <a:rPr lang="nl-NL" sz="1400" b="1" baseline="30000" dirty="0">
                <a:latin typeface="NimbusRomNo9L-Regu"/>
              </a:rPr>
              <a:t>1</a:t>
            </a:r>
            <a:r>
              <a:rPr lang="nl-NL" sz="1400" dirty="0">
                <a:latin typeface="NimbusRomNo9L-Regu"/>
              </a:rPr>
              <a:t>, </a:t>
            </a:r>
            <a:r>
              <a:rPr lang="en-GB" sz="1400" dirty="0">
                <a:latin typeface="NimbusRomNo9L-Regu"/>
              </a:rPr>
              <a:t>S. Dasbach</a:t>
            </a:r>
            <a:r>
              <a:rPr lang="nl-NL" sz="1400" b="1" baseline="30000" dirty="0">
                <a:latin typeface="NimbusRomNo9L-Regu"/>
              </a:rPr>
              <a:t>1</a:t>
            </a:r>
            <a:r>
              <a:rPr lang="en-GB" sz="1400" dirty="0">
                <a:latin typeface="NimbusRomNo9L-Regu"/>
              </a:rPr>
              <a:t>, R. </a:t>
            </a:r>
            <a:r>
              <a:rPr lang="en-GB" sz="1400" dirty="0" err="1">
                <a:latin typeface="NimbusRomNo9L-Regu"/>
              </a:rPr>
              <a:t>Futtersack</a:t>
            </a:r>
            <a:r>
              <a:rPr lang="nl-NL" sz="1400" b="1" baseline="30000" dirty="0">
                <a:latin typeface="NimbusRomNo9L-Regu"/>
              </a:rPr>
              <a:t>2</a:t>
            </a:r>
            <a:r>
              <a:rPr lang="en-GB" sz="1400" dirty="0">
                <a:latin typeface="NimbusRomNo9L-Regu"/>
              </a:rPr>
              <a:t>, D. </a:t>
            </a:r>
            <a:r>
              <a:rPr lang="en-GB" sz="1400" dirty="0" err="1">
                <a:latin typeface="NimbusRomNo9L-Regu"/>
              </a:rPr>
              <a:t>vander</a:t>
            </a:r>
            <a:r>
              <a:rPr lang="en-GB" sz="1400" dirty="0">
                <a:latin typeface="NimbusRomNo9L-Regu"/>
              </a:rPr>
              <a:t> </a:t>
            </a:r>
            <a:r>
              <a:rPr lang="en-GB" sz="1400" dirty="0" err="1">
                <a:latin typeface="NimbusRomNo9L-Regu"/>
              </a:rPr>
              <a:t>Mijnsbrugge</a:t>
            </a:r>
            <a:r>
              <a:rPr lang="nl-NL" sz="1400" b="1" baseline="30000" dirty="0">
                <a:latin typeface="NimbusRomNo9L-Regu"/>
              </a:rPr>
              <a:t>3</a:t>
            </a:r>
            <a:r>
              <a:rPr lang="en-GB" sz="1400" dirty="0">
                <a:latin typeface="NimbusRomNo9L-Regu"/>
              </a:rPr>
              <a:t>, J. Simpson</a:t>
            </a:r>
            <a:r>
              <a:rPr lang="nl-NL" sz="1400" b="1" baseline="30000" dirty="0">
                <a:latin typeface="NimbusRomNo9L-Regu"/>
              </a:rPr>
              <a:t>2</a:t>
            </a:r>
            <a:r>
              <a:rPr lang="en-GB" sz="1400" dirty="0">
                <a:latin typeface="NimbusRomNo9L-Regu"/>
              </a:rPr>
              <a:t>, L. </a:t>
            </a:r>
            <a:r>
              <a:rPr lang="en-GB" sz="1400" dirty="0" err="1">
                <a:latin typeface="NimbusRomNo9L-Regu"/>
              </a:rPr>
              <a:t>Zanisi</a:t>
            </a:r>
            <a:r>
              <a:rPr lang="nl-NL" sz="1400" b="1" baseline="30000" dirty="0">
                <a:latin typeface="NimbusRomNo9L-Regu"/>
              </a:rPr>
              <a:t>2</a:t>
            </a:r>
            <a:r>
              <a:rPr lang="en-GB" sz="1400" dirty="0">
                <a:latin typeface="NimbusRomNo9L-Regu"/>
              </a:rPr>
              <a:t>, S. Wiesen</a:t>
            </a:r>
            <a:r>
              <a:rPr kumimoji="0" lang="nl-NL" sz="1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NimbusRomNo9L-Regu"/>
                <a:ea typeface="+mn-ea"/>
                <a:cs typeface="+mn-cs"/>
              </a:rPr>
              <a:t>1,4</a:t>
            </a:r>
            <a:endParaRPr lang="en-US" sz="500" spc="-30" dirty="0">
              <a:latin typeface="Calibri"/>
            </a:endParaRPr>
          </a:p>
          <a:p>
            <a:endParaRPr lang="nl-NL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EC1CE-BD58-8FF1-90F2-46E3895B0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4695" r="27381" b="917"/>
          <a:stretch>
            <a:fillRect/>
          </a:stretch>
        </p:blipFill>
        <p:spPr>
          <a:xfrm>
            <a:off x="8530972" y="776649"/>
            <a:ext cx="2603500" cy="4676775"/>
          </a:xfrm>
          <a:prstGeom prst="rect">
            <a:avLst/>
          </a:prstGeom>
        </p:spPr>
      </p:pic>
      <p:sp>
        <p:nvSpPr>
          <p:cNvPr id="7" name="Ondertitel 8">
            <a:extLst>
              <a:ext uri="{FF2B5EF4-FFF2-40B4-BE49-F238E27FC236}">
                <a16:creationId xmlns:a16="http://schemas.microsoft.com/office/drawing/2014/main" id="{C2241536-C3AE-747D-6A06-4CBC3D5EFFEB}"/>
              </a:ext>
            </a:extLst>
          </p:cNvPr>
          <p:cNvSpPr txBox="1">
            <a:spLocks/>
          </p:cNvSpPr>
          <p:nvPr/>
        </p:nvSpPr>
        <p:spPr>
          <a:xfrm>
            <a:off x="177942" y="3775626"/>
            <a:ext cx="7164691" cy="728188"/>
          </a:xfrm>
          <a:prstGeom prst="rect">
            <a:avLst/>
          </a:prstGeom>
        </p:spPr>
        <p:txBody>
          <a:bodyPr vert="horz" lIns="90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00000"/>
              </a:lnSpc>
              <a:spcBef>
                <a:spcPts val="0"/>
              </a:spcBef>
              <a:buSzTx/>
              <a:defRPr/>
            </a:pPr>
            <a:r>
              <a:rPr lang="nl-NL" sz="1000" spc="-30" baseline="30000" dirty="0">
                <a:solidFill>
                  <a:prstClr val="white"/>
                </a:solidFill>
              </a:rPr>
              <a:t>1 </a:t>
            </a:r>
            <a:r>
              <a:rPr lang="nl-NL" sz="1000" spc="-30" dirty="0">
                <a:solidFill>
                  <a:prstClr val="white"/>
                </a:solidFill>
              </a:rPr>
              <a:t>DIFFER - Dutch </a:t>
            </a:r>
            <a:r>
              <a:rPr lang="nl-NL" sz="1000" spc="-30" dirty="0" err="1">
                <a:solidFill>
                  <a:prstClr val="white"/>
                </a:solidFill>
              </a:rPr>
              <a:t>Institute</a:t>
            </a:r>
            <a:r>
              <a:rPr lang="nl-NL" sz="1000" spc="-30" dirty="0">
                <a:solidFill>
                  <a:prstClr val="white"/>
                </a:solidFill>
              </a:rPr>
              <a:t> </a:t>
            </a:r>
            <a:r>
              <a:rPr lang="nl-NL" sz="1000" spc="-30" dirty="0" err="1">
                <a:solidFill>
                  <a:prstClr val="white"/>
                </a:solidFill>
              </a:rPr>
              <a:t>for</a:t>
            </a:r>
            <a:r>
              <a:rPr lang="nl-NL" sz="1000" spc="-30" dirty="0">
                <a:solidFill>
                  <a:prstClr val="white"/>
                </a:solidFill>
              </a:rPr>
              <a:t> </a:t>
            </a:r>
            <a:r>
              <a:rPr lang="nl-NL" sz="1000" spc="-30" dirty="0" err="1">
                <a:solidFill>
                  <a:prstClr val="white"/>
                </a:solidFill>
              </a:rPr>
              <a:t>Fundamental</a:t>
            </a:r>
            <a:r>
              <a:rPr lang="nl-NL" sz="1000" spc="-30" dirty="0">
                <a:solidFill>
                  <a:prstClr val="white"/>
                </a:solidFill>
              </a:rPr>
              <a:t> Energy Research, De </a:t>
            </a:r>
            <a:r>
              <a:rPr lang="nl-NL" sz="1000" spc="-30" dirty="0" err="1">
                <a:solidFill>
                  <a:prstClr val="white"/>
                </a:solidFill>
              </a:rPr>
              <a:t>Zaale</a:t>
            </a:r>
            <a:r>
              <a:rPr lang="nl-NL" sz="1000" spc="-30" dirty="0">
                <a:solidFill>
                  <a:prstClr val="white"/>
                </a:solidFill>
              </a:rPr>
              <a:t> 20, 5612 AJ Eindhoven, The Netherlands</a:t>
            </a:r>
          </a:p>
          <a:p>
            <a:pPr defTabSz="685800">
              <a:lnSpc>
                <a:spcPct val="100000"/>
              </a:lnSpc>
              <a:spcBef>
                <a:spcPts val="0"/>
              </a:spcBef>
              <a:buSzTx/>
              <a:defRPr/>
            </a:pPr>
            <a:r>
              <a:rPr lang="en-GB" sz="1000" spc="-30" baseline="30000" dirty="0">
                <a:solidFill>
                  <a:prstClr val="white"/>
                </a:solidFill>
              </a:rPr>
              <a:t>2 </a:t>
            </a:r>
            <a:r>
              <a:rPr lang="en-GB" sz="1000" spc="-30" dirty="0">
                <a:solidFill>
                  <a:prstClr val="white"/>
                </a:solidFill>
              </a:rPr>
              <a:t>UKAEA – United Kingdom Atomic Energy Authority, Culham Campus, Abingdon, Oxfordshire, UK</a:t>
            </a:r>
            <a:endParaRPr lang="nl-NL" sz="1000" spc="-30" dirty="0">
              <a:solidFill>
                <a:prstClr val="white"/>
              </a:solidFill>
            </a:endParaRPr>
          </a:p>
          <a:p>
            <a:pPr defTabSz="685800">
              <a:lnSpc>
                <a:spcPct val="100000"/>
              </a:lnSpc>
              <a:spcBef>
                <a:spcPts val="0"/>
              </a:spcBef>
              <a:buSzTx/>
              <a:defRPr/>
            </a:pPr>
            <a:r>
              <a:rPr lang="it-IT" sz="1000" spc="-30" baseline="30000" dirty="0">
                <a:solidFill>
                  <a:prstClr val="white"/>
                </a:solidFill>
              </a:rPr>
              <a:t>3 </a:t>
            </a:r>
            <a:r>
              <a:rPr lang="it-IT" sz="1000" spc="-30" dirty="0">
                <a:solidFill>
                  <a:prstClr val="white"/>
                </a:solidFill>
              </a:rPr>
              <a:t>University of Ghent, </a:t>
            </a:r>
            <a:r>
              <a:rPr lang="nl-NL" sz="1000" spc="-30" dirty="0">
                <a:solidFill>
                  <a:prstClr val="white"/>
                </a:solidFill>
              </a:rPr>
              <a:t>Sint-</a:t>
            </a:r>
            <a:r>
              <a:rPr lang="nl-NL" sz="1000" spc="-30" dirty="0" err="1">
                <a:solidFill>
                  <a:prstClr val="white"/>
                </a:solidFill>
              </a:rPr>
              <a:t>Pietersnieuwstraat</a:t>
            </a:r>
            <a:r>
              <a:rPr lang="nl-NL" sz="1000" spc="-30" dirty="0">
                <a:solidFill>
                  <a:prstClr val="white"/>
                </a:solidFill>
              </a:rPr>
              <a:t> 33, 9000 Gent, Belgium</a:t>
            </a:r>
            <a:endParaRPr lang="it-IT" sz="1000" spc="-30" baseline="30000" dirty="0">
              <a:solidFill>
                <a:prstClr val="white"/>
              </a:solidFill>
            </a:endParaRPr>
          </a:p>
          <a:p>
            <a:pPr defTabSz="685800">
              <a:lnSpc>
                <a:spcPct val="100000"/>
              </a:lnSpc>
              <a:spcBef>
                <a:spcPts val="0"/>
              </a:spcBef>
              <a:buSzTx/>
              <a:defRPr/>
            </a:pPr>
            <a:r>
              <a:rPr lang="it-IT" sz="1000" spc="-30" baseline="30000" dirty="0">
                <a:solidFill>
                  <a:prstClr val="white"/>
                </a:solidFill>
              </a:rPr>
              <a:t>4 </a:t>
            </a:r>
            <a:r>
              <a:rPr lang="it-IT" sz="1000" spc="-30" dirty="0" err="1">
                <a:solidFill>
                  <a:prstClr val="white"/>
                </a:solidFill>
              </a:rPr>
              <a:t>EUROfusion</a:t>
            </a:r>
            <a:r>
              <a:rPr lang="it-IT" sz="1000" spc="-30" dirty="0">
                <a:solidFill>
                  <a:prstClr val="white"/>
                </a:solidFill>
              </a:rPr>
              <a:t>, </a:t>
            </a:r>
            <a:r>
              <a:rPr lang="it-IT" sz="1000" spc="-30" dirty="0" err="1">
                <a:solidFill>
                  <a:prstClr val="white"/>
                </a:solidFill>
              </a:rPr>
              <a:t>Boltzmannstr</a:t>
            </a:r>
            <a:r>
              <a:rPr lang="it-IT" sz="1000" spc="-30" dirty="0">
                <a:solidFill>
                  <a:prstClr val="white"/>
                </a:solidFill>
              </a:rPr>
              <a:t>. 2, Garching 85748, </a:t>
            </a:r>
            <a:r>
              <a:rPr lang="it-IT" sz="1000" spc="-30" dirty="0" err="1">
                <a:solidFill>
                  <a:prstClr val="white"/>
                </a:solidFill>
              </a:rPr>
              <a:t>Bavaria</a:t>
            </a:r>
            <a:r>
              <a:rPr lang="it-IT" sz="1000" spc="-30" dirty="0">
                <a:solidFill>
                  <a:prstClr val="white"/>
                </a:solidFill>
              </a:rPr>
              <a:t>, Germany</a:t>
            </a:r>
          </a:p>
          <a:p>
            <a:pPr defTabSz="685800">
              <a:lnSpc>
                <a:spcPct val="100000"/>
              </a:lnSpc>
              <a:spcBef>
                <a:spcPts val="0"/>
              </a:spcBef>
              <a:buSzTx/>
              <a:defRPr/>
            </a:pPr>
            <a:endParaRPr lang="en-US" sz="500" spc="-30" dirty="0">
              <a:solidFill>
                <a:prstClr val="white"/>
              </a:solidFill>
            </a:endParaRPr>
          </a:p>
          <a:p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1605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8BF3-7FB5-D3DA-E72B-A118F50D1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8EAF88B-3151-C638-4F6A-08ACA398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/>
              <a:t>JINTRAC-SOLPS-NN </a:t>
            </a:r>
            <a:r>
              <a:rPr lang="nl-NL" dirty="0" err="1"/>
              <a:t>implementation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0B924A-BCA4-C26F-A896-862C215D6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10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BABC4A-C8FB-DD44-E944-3599FEFB38AA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B1DC53-2A53-F206-09A1-5204F7BEF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25" y="1360708"/>
            <a:ext cx="7003887" cy="4413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8E8855-4ACF-B26C-C9BB-7D9174207B05}"/>
              </a:ext>
            </a:extLst>
          </p:cNvPr>
          <p:cNvSpPr txBox="1"/>
          <p:nvPr/>
        </p:nvSpPr>
        <p:spPr>
          <a:xfrm>
            <a:off x="365740" y="1905506"/>
            <a:ext cx="37205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Calling NN file within Fortran: how? </a:t>
            </a:r>
            <a:r>
              <a:rPr lang="en-GB" sz="1600" dirty="0">
                <a:solidFill>
                  <a:srgbClr val="42677F"/>
                </a:solidFill>
                <a:sym typeface="Wingdings" panose="05000000000000000000" pitchFamily="2" charset="2"/>
              </a:rPr>
              <a:t> r</a:t>
            </a:r>
            <a:r>
              <a:rPr lang="en-GB" sz="1600" dirty="0">
                <a:solidFill>
                  <a:srgbClr val="42677F"/>
                </a:solidFill>
              </a:rPr>
              <a:t>ealised with </a:t>
            </a:r>
            <a:r>
              <a:rPr lang="en-GB" sz="1600" dirty="0" err="1">
                <a:solidFill>
                  <a:srgbClr val="42677F"/>
                </a:solidFill>
              </a:rPr>
              <a:t>FTorch</a:t>
            </a:r>
            <a:r>
              <a:rPr lang="en-GB" sz="1600" dirty="0">
                <a:solidFill>
                  <a:srgbClr val="42677F"/>
                </a:solidFill>
              </a:rPr>
              <a:t>*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Currently: explicit scheme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algn="l"/>
            <a:r>
              <a:rPr lang="en-GB" sz="1600" dirty="0">
                <a:solidFill>
                  <a:srgbClr val="42677F"/>
                </a:solidFill>
              </a:rPr>
              <a:t>Important points for coupling consistency (where?):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Magnetic equilibrium (fixed by SOLPS-NN training set)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Coupling interface: separatrix (JETTO boundary location = chosen SOLPS-NN location)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A58993-FB6F-7220-C268-DBF382075150}"/>
              </a:ext>
            </a:extLst>
          </p:cNvPr>
          <p:cNvSpPr txBox="1"/>
          <p:nvPr/>
        </p:nvSpPr>
        <p:spPr>
          <a:xfrm>
            <a:off x="8086468" y="4065518"/>
            <a:ext cx="1682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err="1">
                <a:solidFill>
                  <a:schemeClr val="tx2"/>
                </a:solidFill>
              </a:rPr>
              <a:t>Torchscript</a:t>
            </a:r>
            <a:r>
              <a:rPr lang="en-GB" sz="1200" dirty="0">
                <a:solidFill>
                  <a:schemeClr val="tx2"/>
                </a:solidFill>
              </a:rPr>
              <a:t> file (.pt)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E956C8-2A22-7968-748E-2979DC3347B2}"/>
              </a:ext>
            </a:extLst>
          </p:cNvPr>
          <p:cNvSpPr txBox="1"/>
          <p:nvPr/>
        </p:nvSpPr>
        <p:spPr>
          <a:xfrm>
            <a:off x="4603750" y="4319434"/>
            <a:ext cx="933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via JAMS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15B542-FB24-1A09-025A-3D84FFF23BDD}"/>
              </a:ext>
            </a:extLst>
          </p:cNvPr>
          <p:cNvSpPr txBox="1"/>
          <p:nvPr/>
        </p:nvSpPr>
        <p:spPr>
          <a:xfrm>
            <a:off x="4480240" y="4969450"/>
            <a:ext cx="125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fixed for one simulation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18F554-EE0A-AB57-EC0B-1AD40918359A}"/>
              </a:ext>
            </a:extLst>
          </p:cNvPr>
          <p:cNvSpPr txBox="1"/>
          <p:nvPr/>
        </p:nvSpPr>
        <p:spPr>
          <a:xfrm>
            <a:off x="6982295" y="1117487"/>
            <a:ext cx="3123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chemeClr val="tx2"/>
                </a:solidFill>
              </a:rPr>
              <a:t>Full desired implementation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39C3A-7682-7F19-6531-C5D38016D2CD}"/>
              </a:ext>
            </a:extLst>
          </p:cNvPr>
          <p:cNvSpPr txBox="1"/>
          <p:nvPr/>
        </p:nvSpPr>
        <p:spPr>
          <a:xfrm>
            <a:off x="10921616" y="2043668"/>
            <a:ext cx="27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</a:rPr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443946-3272-A82F-4A59-3D468A94AE5F}"/>
              </a:ext>
            </a:extLst>
          </p:cNvPr>
          <p:cNvSpPr txBox="1"/>
          <p:nvPr/>
        </p:nvSpPr>
        <p:spPr>
          <a:xfrm>
            <a:off x="10921616" y="2616243"/>
            <a:ext cx="27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</a:rPr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8E929A-4867-9DB6-0817-C8F61A01A698}"/>
              </a:ext>
            </a:extLst>
          </p:cNvPr>
          <p:cNvSpPr txBox="1"/>
          <p:nvPr/>
        </p:nvSpPr>
        <p:spPr>
          <a:xfrm>
            <a:off x="10937569" y="3209642"/>
            <a:ext cx="27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</a:rPr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955502-EF38-4DCE-8CBC-45E6F0FDA112}"/>
              </a:ext>
            </a:extLst>
          </p:cNvPr>
          <p:cNvSpPr txBox="1"/>
          <p:nvPr/>
        </p:nvSpPr>
        <p:spPr>
          <a:xfrm>
            <a:off x="11194126" y="3803041"/>
            <a:ext cx="27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</a:rPr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5F2A16-C123-C4B7-E27E-F2421CA152C3}"/>
              </a:ext>
            </a:extLst>
          </p:cNvPr>
          <p:cNvSpPr txBox="1"/>
          <p:nvPr/>
        </p:nvSpPr>
        <p:spPr>
          <a:xfrm>
            <a:off x="11194510" y="4393401"/>
            <a:ext cx="27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</a:rPr>
              <a:t>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AE8B6E-CCD9-4A66-9DEE-A84AFC5C5DF3}"/>
              </a:ext>
            </a:extLst>
          </p:cNvPr>
          <p:cNvSpPr txBox="1"/>
          <p:nvPr/>
        </p:nvSpPr>
        <p:spPr>
          <a:xfrm>
            <a:off x="10178348" y="5798623"/>
            <a:ext cx="1451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>
                <a:solidFill>
                  <a:schemeClr val="tx2"/>
                </a:solidFill>
              </a:rPr>
              <a:t>* Volume averaged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988072-911C-0B3F-7DD4-15E5996C7707}"/>
              </a:ext>
            </a:extLst>
          </p:cNvPr>
          <p:cNvSpPr txBox="1"/>
          <p:nvPr/>
        </p:nvSpPr>
        <p:spPr>
          <a:xfrm>
            <a:off x="7366393" y="229011"/>
            <a:ext cx="48058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*Atkinson et al., Journal of Open Source Software, 10(107), 7602 (2025)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6396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9C742-410C-9A74-A0E9-D94F15C2D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0F2EC-A8EC-9680-D05A-41D71B618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25" y="1350170"/>
            <a:ext cx="7003887" cy="4413138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3E3530B2-855A-6C72-E10A-F6C406FD1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/>
              <a:t>JINTRAC-SOLPS-NN </a:t>
            </a:r>
            <a:r>
              <a:rPr lang="nl-NL" dirty="0" err="1"/>
              <a:t>implementation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55DF4-B726-34ED-1800-6FB687230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11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FE65D-F316-0BE6-66FE-22DD4EEACA9B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5A5C1D-B311-10F1-CF78-6AC2D45AD234}"/>
              </a:ext>
            </a:extLst>
          </p:cNvPr>
          <p:cNvSpPr txBox="1"/>
          <p:nvPr/>
        </p:nvSpPr>
        <p:spPr>
          <a:xfrm>
            <a:off x="365740" y="1905506"/>
            <a:ext cx="37205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Calling NN file within Fortran: how? </a:t>
            </a:r>
            <a:r>
              <a:rPr lang="en-GB" sz="1600" dirty="0">
                <a:solidFill>
                  <a:srgbClr val="42677F"/>
                </a:solidFill>
                <a:sym typeface="Wingdings" panose="05000000000000000000" pitchFamily="2" charset="2"/>
              </a:rPr>
              <a:t> r</a:t>
            </a:r>
            <a:r>
              <a:rPr lang="en-GB" sz="1600" dirty="0">
                <a:solidFill>
                  <a:srgbClr val="42677F"/>
                </a:solidFill>
              </a:rPr>
              <a:t>ealised with </a:t>
            </a:r>
            <a:r>
              <a:rPr lang="en-GB" sz="1600" dirty="0" err="1">
                <a:solidFill>
                  <a:srgbClr val="42677F"/>
                </a:solidFill>
              </a:rPr>
              <a:t>FTorch</a:t>
            </a:r>
            <a:r>
              <a:rPr lang="en-GB" sz="1600" dirty="0">
                <a:solidFill>
                  <a:srgbClr val="42677F"/>
                </a:solidFill>
              </a:rPr>
              <a:t>*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Currently: explicit scheme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algn="l"/>
            <a:r>
              <a:rPr lang="en-GB" sz="1600" dirty="0">
                <a:solidFill>
                  <a:srgbClr val="42677F"/>
                </a:solidFill>
              </a:rPr>
              <a:t>Important points for coupling consistency (where?):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Magnetic equilibrium (fixed by SOLPS-NN training set)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Coupling interface: separatrix (JETTO boundary location = chosen SOLPS-NN location)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5FC5B-77F7-04D9-817A-67C416B752DA}"/>
              </a:ext>
            </a:extLst>
          </p:cNvPr>
          <p:cNvSpPr txBox="1"/>
          <p:nvPr/>
        </p:nvSpPr>
        <p:spPr>
          <a:xfrm>
            <a:off x="8086468" y="4065518"/>
            <a:ext cx="1682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err="1">
                <a:solidFill>
                  <a:schemeClr val="tx2"/>
                </a:solidFill>
              </a:rPr>
              <a:t>Torchscript</a:t>
            </a:r>
            <a:r>
              <a:rPr lang="en-GB" sz="1200" dirty="0">
                <a:solidFill>
                  <a:schemeClr val="tx2"/>
                </a:solidFill>
              </a:rPr>
              <a:t> file (.pt)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AA85F0-9664-ECF3-77EF-6B37FF518920}"/>
              </a:ext>
            </a:extLst>
          </p:cNvPr>
          <p:cNvSpPr txBox="1"/>
          <p:nvPr/>
        </p:nvSpPr>
        <p:spPr>
          <a:xfrm>
            <a:off x="4603750" y="4319434"/>
            <a:ext cx="933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via JAMS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B4C82-7A82-E004-BD24-21A63C222CEB}"/>
              </a:ext>
            </a:extLst>
          </p:cNvPr>
          <p:cNvSpPr txBox="1"/>
          <p:nvPr/>
        </p:nvSpPr>
        <p:spPr>
          <a:xfrm>
            <a:off x="4480240" y="4969450"/>
            <a:ext cx="125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fixed for one simulation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39DBB-D32D-80B3-1976-5A1A43642A15}"/>
              </a:ext>
            </a:extLst>
          </p:cNvPr>
          <p:cNvSpPr txBox="1"/>
          <p:nvPr/>
        </p:nvSpPr>
        <p:spPr>
          <a:xfrm>
            <a:off x="7048970" y="1117487"/>
            <a:ext cx="3123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chemeClr val="tx2"/>
                </a:solidFill>
              </a:rPr>
              <a:t>Current implementation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47BE97-464E-9B68-73CA-4967508D8D01}"/>
              </a:ext>
            </a:extLst>
          </p:cNvPr>
          <p:cNvSpPr txBox="1"/>
          <p:nvPr/>
        </p:nvSpPr>
        <p:spPr>
          <a:xfrm>
            <a:off x="10921616" y="2043668"/>
            <a:ext cx="27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</a:rPr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245FD0-3A7D-EEBD-CAE0-85FC0EB404A6}"/>
              </a:ext>
            </a:extLst>
          </p:cNvPr>
          <p:cNvSpPr txBox="1"/>
          <p:nvPr/>
        </p:nvSpPr>
        <p:spPr>
          <a:xfrm>
            <a:off x="10921616" y="2616243"/>
            <a:ext cx="27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</a:rPr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DE17C9-96C9-7413-88A3-A7B9D2140D61}"/>
              </a:ext>
            </a:extLst>
          </p:cNvPr>
          <p:cNvSpPr txBox="1"/>
          <p:nvPr/>
        </p:nvSpPr>
        <p:spPr>
          <a:xfrm>
            <a:off x="10937569" y="3209642"/>
            <a:ext cx="27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</a:rPr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E5ED52-E52B-C0FC-3398-CC22517C4765}"/>
              </a:ext>
            </a:extLst>
          </p:cNvPr>
          <p:cNvSpPr txBox="1"/>
          <p:nvPr/>
        </p:nvSpPr>
        <p:spPr>
          <a:xfrm>
            <a:off x="11194126" y="3803041"/>
            <a:ext cx="27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alpha val="38000"/>
                  </a:schemeClr>
                </a:solidFill>
              </a:rPr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394E16-805C-5C1A-6637-A04C03009030}"/>
              </a:ext>
            </a:extLst>
          </p:cNvPr>
          <p:cNvSpPr txBox="1"/>
          <p:nvPr/>
        </p:nvSpPr>
        <p:spPr>
          <a:xfrm>
            <a:off x="11194510" y="4393401"/>
            <a:ext cx="27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alpha val="38000"/>
                  </a:schemeClr>
                </a:solidFill>
              </a:rPr>
              <a:t>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4669C2-5E47-2662-3099-8C2E6B2DD3CB}"/>
              </a:ext>
            </a:extLst>
          </p:cNvPr>
          <p:cNvSpPr txBox="1"/>
          <p:nvPr/>
        </p:nvSpPr>
        <p:spPr>
          <a:xfrm>
            <a:off x="10178348" y="5798623"/>
            <a:ext cx="1451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>
                <a:solidFill>
                  <a:schemeClr val="tx2"/>
                </a:solidFill>
              </a:rPr>
              <a:t>* Volume averaged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405BD934-2505-5DA2-D0D2-900276334806}"/>
              </a:ext>
            </a:extLst>
          </p:cNvPr>
          <p:cNvSpPr/>
          <p:nvPr/>
        </p:nvSpPr>
        <p:spPr>
          <a:xfrm rot="10800000">
            <a:off x="10020262" y="1938183"/>
            <a:ext cx="394286" cy="1790676"/>
          </a:xfrm>
          <a:prstGeom prst="rightBrace">
            <a:avLst/>
          </a:prstGeom>
          <a:ln>
            <a:solidFill>
              <a:srgbClr val="1D48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5A7BB3-E371-A68C-CF05-B506599D2665}"/>
              </a:ext>
            </a:extLst>
          </p:cNvPr>
          <p:cNvSpPr txBox="1"/>
          <p:nvPr/>
        </p:nvSpPr>
        <p:spPr>
          <a:xfrm>
            <a:off x="9183286" y="2735923"/>
            <a:ext cx="8861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 dirty="0">
                <a:solidFill>
                  <a:schemeClr val="tx2"/>
                </a:solidFill>
              </a:rPr>
              <a:t>This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166DDB-7C48-DA21-2AEC-CF373B26AEFC}"/>
              </a:ext>
            </a:extLst>
          </p:cNvPr>
          <p:cNvSpPr txBox="1"/>
          <p:nvPr/>
        </p:nvSpPr>
        <p:spPr>
          <a:xfrm>
            <a:off x="7366393" y="229011"/>
            <a:ext cx="48058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*Atkinson et al., Journal of Open Source Software, 10(107), 7602 (2025)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432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98446-5171-FC21-1B0F-141FBB658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AC87269A-6371-B022-0BF2-433AAF5C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/>
              <a:t>JINTRAC-SOLPS-NN </a:t>
            </a:r>
            <a:r>
              <a:rPr lang="nl-NL" dirty="0" err="1"/>
              <a:t>implementation</a:t>
            </a:r>
            <a:r>
              <a:rPr lang="nl-NL" dirty="0"/>
              <a:t>: How I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it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80AC56-341C-4C3C-0063-1E416564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12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D243EA-B28C-926F-B105-67AA263B10DF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8A54B-91CD-AA6E-704A-45B5C728B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8" y="1381799"/>
            <a:ext cx="11392524" cy="2454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43C6DD-9AB2-3C89-1CBD-6397BDBA3C29}"/>
              </a:ext>
            </a:extLst>
          </p:cNvPr>
          <p:cNvSpPr txBox="1"/>
          <p:nvPr/>
        </p:nvSpPr>
        <p:spPr>
          <a:xfrm>
            <a:off x="320678" y="3927475"/>
            <a:ext cx="654684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dirty="0">
                <a:solidFill>
                  <a:schemeClr val="tx2"/>
                </a:solidFill>
              </a:rPr>
              <a:t>SOL_NN settings: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2"/>
                </a:solidFill>
              </a:rPr>
              <a:t>model:</a:t>
            </a:r>
            <a:r>
              <a:rPr lang="en-GB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GB" sz="1400" b="1" dirty="0">
                <a:solidFill>
                  <a:schemeClr val="tx2"/>
                </a:solidFill>
                <a:sym typeface="Wingdings" panose="05000000000000000000" pitchFamily="2" charset="2"/>
              </a:rPr>
              <a:t>SOLPS-NN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2"/>
                </a:solidFill>
                <a:sym typeface="Wingdings" panose="05000000000000000000" pitchFamily="2" charset="2"/>
              </a:rPr>
              <a:t>BCs to update: </a:t>
            </a:r>
            <a:r>
              <a:rPr lang="en-GB" sz="1400" b="1" dirty="0" err="1">
                <a:solidFill>
                  <a:schemeClr val="tx2"/>
                </a:solidFill>
                <a:sym typeface="Wingdings" panose="05000000000000000000" pitchFamily="2" charset="2"/>
              </a:rPr>
              <a:t>n</a:t>
            </a:r>
            <a:r>
              <a:rPr lang="en-GB" sz="1400" b="1" baseline="-25000" dirty="0" err="1">
                <a:solidFill>
                  <a:schemeClr val="tx2"/>
                </a:solidFill>
                <a:sym typeface="Wingdings" panose="05000000000000000000" pitchFamily="2" charset="2"/>
              </a:rPr>
              <a:t>i</a:t>
            </a:r>
            <a:r>
              <a:rPr lang="en-GB" sz="1400" b="1" dirty="0">
                <a:solidFill>
                  <a:schemeClr val="tx2"/>
                </a:solidFill>
                <a:sym typeface="Wingdings" panose="05000000000000000000" pitchFamily="2" charset="2"/>
              </a:rPr>
              <a:t>, T</a:t>
            </a:r>
            <a:r>
              <a:rPr lang="en-GB" sz="14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i</a:t>
            </a:r>
            <a:r>
              <a:rPr lang="en-GB" sz="1400" b="1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en-GB" sz="1400" b="1" dirty="0" err="1">
                <a:solidFill>
                  <a:schemeClr val="tx2"/>
                </a:solidFill>
                <a:sym typeface="Wingdings" panose="05000000000000000000" pitchFamily="2" charset="2"/>
              </a:rPr>
              <a:t>T</a:t>
            </a:r>
            <a:r>
              <a:rPr lang="en-GB" sz="1400" b="1" baseline="-25000" dirty="0" err="1">
                <a:solidFill>
                  <a:schemeClr val="tx2"/>
                </a:solidFill>
                <a:sym typeface="Wingdings" panose="05000000000000000000" pitchFamily="2" charset="2"/>
              </a:rPr>
              <a:t>e</a:t>
            </a:r>
            <a:endParaRPr lang="en-GB" sz="1400" b="1" baseline="-250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400" dirty="0" err="1">
                <a:solidFill>
                  <a:schemeClr val="tx2"/>
                </a:solidFill>
              </a:rPr>
              <a:t>torchscript</a:t>
            </a:r>
            <a:r>
              <a:rPr lang="en-GB" sz="1400" dirty="0">
                <a:solidFill>
                  <a:schemeClr val="tx2"/>
                </a:solidFill>
              </a:rPr>
              <a:t> file path (where NN lives)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2"/>
                </a:solidFill>
              </a:rPr>
              <a:t>SOLPS-NN user inputs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2"/>
                </a:solidFill>
              </a:rPr>
              <a:t>SOLNN_STARTUP_DELAY_TIME </a:t>
            </a:r>
            <a:r>
              <a:rPr lang="en-GB" sz="1400" dirty="0">
                <a:solidFill>
                  <a:schemeClr val="tx2"/>
                </a:solidFill>
                <a:sym typeface="Wingdings" panose="05000000000000000000" pitchFamily="2" charset="2"/>
              </a:rPr>
              <a:t>(time after simulation start when SOL surrogate is ‘activated’)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chemeClr val="tx2"/>
                </a:solidFill>
                <a:sym typeface="Wingdings" panose="05000000000000000000" pitchFamily="2" charset="2"/>
              </a:rPr>
              <a:t>Gives additional control and sim. time to start up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chemeClr val="tx2"/>
                </a:solidFill>
                <a:sym typeface="Wingdings" panose="05000000000000000000" pitchFamily="2" charset="2"/>
              </a:rPr>
              <a:t>JAMS prescribed boundary conditions used before update</a:t>
            </a:r>
            <a:endParaRPr lang="en-GB" sz="11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B1829-EA87-0611-062C-C5843ABDC042}"/>
              </a:ext>
            </a:extLst>
          </p:cNvPr>
          <p:cNvSpPr txBox="1"/>
          <p:nvPr/>
        </p:nvSpPr>
        <p:spPr>
          <a:xfrm>
            <a:off x="7113847" y="4631771"/>
            <a:ext cx="4842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Implementation can be found on CCFE GitLab: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2"/>
                </a:solidFill>
              </a:rPr>
              <a:t>JINTRAC repository </a:t>
            </a:r>
            <a:r>
              <a:rPr lang="en-GB" sz="1200" dirty="0">
                <a:solidFill>
                  <a:schemeClr val="tx2"/>
                </a:solidFill>
                <a:sym typeface="Wingdings" panose="05000000000000000000" pitchFamily="2" charset="2"/>
              </a:rPr>
              <a:t> branch =  </a:t>
            </a:r>
            <a:r>
              <a:rPr lang="en-GB" sz="1200" dirty="0" err="1">
                <a:solidFill>
                  <a:schemeClr val="tx2"/>
                </a:solidFill>
                <a:sym typeface="Wingdings" panose="05000000000000000000" pitchFamily="2" charset="2"/>
              </a:rPr>
              <a:t>rvanschaik</a:t>
            </a:r>
            <a:r>
              <a:rPr lang="en-GB" sz="1200" dirty="0">
                <a:solidFill>
                  <a:schemeClr val="tx2"/>
                </a:solidFill>
                <a:sym typeface="Wingdings" panose="05000000000000000000" pitchFamily="2" charset="2"/>
              </a:rPr>
              <a:t>/</a:t>
            </a:r>
            <a:r>
              <a:rPr lang="en-GB" sz="1200" dirty="0" err="1">
                <a:solidFill>
                  <a:schemeClr val="tx2"/>
                </a:solidFill>
                <a:sym typeface="Wingdings" panose="05000000000000000000" pitchFamily="2" charset="2"/>
              </a:rPr>
              <a:t>solpsnn_integration</a:t>
            </a:r>
            <a:endParaRPr lang="en-GB" sz="12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2"/>
                </a:solidFill>
                <a:sym typeface="Wingdings" panose="05000000000000000000" pitchFamily="2" charset="2"/>
              </a:rPr>
              <a:t>JAMS repository  branch =  </a:t>
            </a:r>
            <a:r>
              <a:rPr lang="en-GB" sz="1200" dirty="0" err="1">
                <a:solidFill>
                  <a:schemeClr val="tx2"/>
                </a:solidFill>
                <a:sym typeface="Wingdings" panose="05000000000000000000" pitchFamily="2" charset="2"/>
              </a:rPr>
              <a:t>rvanschaik</a:t>
            </a:r>
            <a:r>
              <a:rPr lang="en-GB" sz="1200" dirty="0">
                <a:solidFill>
                  <a:schemeClr val="tx2"/>
                </a:solidFill>
                <a:sym typeface="Wingdings" panose="05000000000000000000" pitchFamily="2" charset="2"/>
              </a:rPr>
              <a:t>/</a:t>
            </a:r>
            <a:r>
              <a:rPr lang="en-GB" sz="1200" dirty="0" err="1">
                <a:solidFill>
                  <a:schemeClr val="tx2"/>
                </a:solidFill>
                <a:sym typeface="Wingdings" panose="05000000000000000000" pitchFamily="2" charset="2"/>
              </a:rPr>
              <a:t>solpsnn_integration</a:t>
            </a:r>
            <a:endParaRPr lang="en-GB" sz="1200" dirty="0">
              <a:solidFill>
                <a:schemeClr val="tx2"/>
              </a:solidFill>
              <a:sym typeface="Wingdings" panose="05000000000000000000" pitchFamily="2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6B277F-28E8-0BDE-6633-ABEA18B56236}"/>
              </a:ext>
            </a:extLst>
          </p:cNvPr>
          <p:cNvSpPr/>
          <p:nvPr/>
        </p:nvSpPr>
        <p:spPr>
          <a:xfrm>
            <a:off x="5581807" y="3974087"/>
            <a:ext cx="1028385" cy="3184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submit</a:t>
            </a:r>
            <a:endParaRPr lang="en-GB" b="1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D107417-6AFB-8084-236A-9CB55C4D8E05}"/>
              </a:ext>
            </a:extLst>
          </p:cNvPr>
          <p:cNvSpPr/>
          <p:nvPr/>
        </p:nvSpPr>
        <p:spPr>
          <a:xfrm rot="19732293">
            <a:off x="4556441" y="4572363"/>
            <a:ext cx="809625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35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DEF68-2DB2-A9A5-001A-382090CE1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BD1E2C39-A7AD-C182-D5E8-72D05AC5A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 err="1"/>
              <a:t>Outline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56F8A3-17FD-44B9-369C-D8279C4C8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13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09A0C-38B1-22E6-26B7-D03258E8CA6C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1684D-B339-CED5-8AC7-B9C4F6002F91}"/>
              </a:ext>
            </a:extLst>
          </p:cNvPr>
          <p:cNvSpPr txBox="1"/>
          <p:nvPr/>
        </p:nvSpPr>
        <p:spPr>
          <a:xfrm>
            <a:off x="836256" y="1591290"/>
            <a:ext cx="955061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Introduction to models: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JINTRAC, SOLPS-NN, core-edge connector model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600" b="1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JINTRAC-SOLPS-NN coupling implementation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Desired &amp; current implementation, how I use 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1"/>
                </a:solidFill>
              </a:rPr>
              <a:t>JINTRAC-SOLPS-NN investigation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Objectives, what I learned (summary), example case study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Proof of concept: D puff scan</a:t>
            </a:r>
          </a:p>
          <a:p>
            <a:endParaRPr lang="en-GB" b="1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Summary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2819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F81DB-1A89-4EFA-DD00-E532D9ECF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F7A7E10F-1D2D-9486-33CA-2F0DD3B2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/>
              <a:t>JINTRAC-SOLPS-NN </a:t>
            </a:r>
            <a:r>
              <a:rPr lang="nl-NL" dirty="0" err="1"/>
              <a:t>investigation</a:t>
            </a:r>
            <a:r>
              <a:rPr lang="nl-NL" dirty="0"/>
              <a:t>: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learn</a:t>
            </a:r>
            <a:r>
              <a:rPr lang="nl-NL" dirty="0"/>
              <a:t>?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3699DC-F72E-02AE-4540-270686D92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14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F8813-61FB-705F-D0F8-375BC54A05BD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6687BD-3C35-8ACC-ECAD-BD5BE225EDA5}"/>
              </a:ext>
            </a:extLst>
          </p:cNvPr>
          <p:cNvSpPr txBox="1"/>
          <p:nvPr/>
        </p:nvSpPr>
        <p:spPr>
          <a:xfrm>
            <a:off x="584167" y="1727946"/>
            <a:ext cx="102164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Know </a:t>
            </a:r>
            <a:r>
              <a:rPr lang="en-GB" b="1" dirty="0">
                <a:solidFill>
                  <a:srgbClr val="42677F"/>
                </a:solidFill>
              </a:rPr>
              <a:t>how</a:t>
            </a:r>
            <a:r>
              <a:rPr lang="en-GB" dirty="0">
                <a:solidFill>
                  <a:srgbClr val="42677F"/>
                </a:solidFill>
              </a:rPr>
              <a:t>, </a:t>
            </a:r>
            <a:r>
              <a:rPr lang="en-GB" b="1" dirty="0">
                <a:solidFill>
                  <a:srgbClr val="42677F"/>
                </a:solidFill>
              </a:rPr>
              <a:t>where</a:t>
            </a:r>
            <a:r>
              <a:rPr lang="en-GB" dirty="0">
                <a:solidFill>
                  <a:srgbClr val="42677F"/>
                </a:solidFill>
              </a:rPr>
              <a:t>, </a:t>
            </a:r>
            <a:r>
              <a:rPr lang="en-GB" b="1" dirty="0">
                <a:solidFill>
                  <a:srgbClr val="42677F"/>
                </a:solidFill>
              </a:rPr>
              <a:t>what</a:t>
            </a:r>
            <a:r>
              <a:rPr lang="en-GB" dirty="0">
                <a:solidFill>
                  <a:srgbClr val="42677F"/>
                </a:solidFill>
              </a:rPr>
              <a:t>? Question remains: </a:t>
            </a:r>
            <a:r>
              <a:rPr lang="en-GB" b="1" dirty="0">
                <a:solidFill>
                  <a:srgbClr val="42677F"/>
                </a:solidFill>
              </a:rPr>
              <a:t>when</a:t>
            </a:r>
            <a:r>
              <a:rPr lang="en-GB" dirty="0">
                <a:solidFill>
                  <a:srgbClr val="42677F"/>
                </a:solidFill>
              </a:rPr>
              <a:t>? </a:t>
            </a:r>
            <a:r>
              <a:rPr lang="en-GB" dirty="0">
                <a:solidFill>
                  <a:srgbClr val="42677F"/>
                </a:solidFill>
                <a:sym typeface="Wingdings" panose="05000000000000000000" pitchFamily="2" charset="2"/>
              </a:rPr>
              <a:t>(every core time step or not?)</a:t>
            </a:r>
            <a:endParaRPr lang="en-GB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dirty="0">
              <a:solidFill>
                <a:srgbClr val="42677F"/>
              </a:solidFill>
            </a:endParaRPr>
          </a:p>
          <a:p>
            <a:pPr algn="l"/>
            <a:r>
              <a:rPr lang="en-GB" b="1" dirty="0">
                <a:solidFill>
                  <a:srgbClr val="42677F"/>
                </a:solidFill>
              </a:rPr>
              <a:t>Objectives: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Reach consistent/converged state between core and SOL with all three BCs turned 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Understand the behaviour of the coupling scheme depending on which BCs turned on, core time step and BCs update frequency.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Understand the limitations of the scheme for applications and how it can be improved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dirty="0">
              <a:solidFill>
                <a:srgbClr val="42677F"/>
              </a:solidFill>
            </a:endParaRPr>
          </a:p>
          <a:p>
            <a:pPr algn="l"/>
            <a:r>
              <a:rPr lang="en-GB" b="1" dirty="0">
                <a:solidFill>
                  <a:srgbClr val="42677F"/>
                </a:solidFill>
              </a:rPr>
              <a:t>How will we proceed?: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General summary of what I did/learned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Show what result looks like from one simulation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Dive into specific example case study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dirty="0">
              <a:solidFill>
                <a:srgbClr val="42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DF7FF-5587-BD6A-9594-F2E5F3CA5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0010F099-ED89-B632-7F62-86BBDB2F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1423806" cy="1130400"/>
          </a:xfrm>
        </p:spPr>
        <p:txBody>
          <a:bodyPr/>
          <a:lstStyle/>
          <a:p>
            <a:r>
              <a:rPr lang="nl-NL" dirty="0"/>
              <a:t>JINTRAC-SOLPS-NN </a:t>
            </a:r>
            <a:r>
              <a:rPr lang="nl-NL" dirty="0" err="1"/>
              <a:t>investigation</a:t>
            </a:r>
            <a:r>
              <a:rPr lang="nl-NL" dirty="0"/>
              <a:t>: </a:t>
            </a:r>
            <a:r>
              <a:rPr lang="nl-NL" dirty="0" err="1"/>
              <a:t>what</a:t>
            </a:r>
            <a:r>
              <a:rPr lang="nl-NL" dirty="0"/>
              <a:t> I </a:t>
            </a:r>
            <a:r>
              <a:rPr lang="nl-NL" dirty="0" err="1"/>
              <a:t>did</a:t>
            </a:r>
            <a:r>
              <a:rPr lang="nl-NL" dirty="0"/>
              <a:t>/</a:t>
            </a:r>
            <a:r>
              <a:rPr lang="nl-NL" dirty="0" err="1"/>
              <a:t>learned</a:t>
            </a:r>
            <a:r>
              <a:rPr lang="nl-NL" dirty="0"/>
              <a:t> (summary)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FE30C6-4F33-BDE6-6F2D-5E7C99A59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15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17B71-D346-F92A-E843-EF5D6BCCFDD2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D8965-02C3-6864-7B89-062CFCE8581E}"/>
              </a:ext>
            </a:extLst>
          </p:cNvPr>
          <p:cNvSpPr txBox="1"/>
          <p:nvPr/>
        </p:nvSpPr>
        <p:spPr>
          <a:xfrm>
            <a:off x="584167" y="1541517"/>
            <a:ext cx="1021644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rgbClr val="42677F"/>
                </a:solidFill>
              </a:rPr>
              <a:t>Journey: </a:t>
            </a:r>
            <a:r>
              <a:rPr lang="en-GB" sz="1400" dirty="0">
                <a:solidFill>
                  <a:srgbClr val="42677F"/>
                </a:solidFill>
              </a:rPr>
              <a:t>(sorry.. lot of text)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Initially focused on reaching consistent state, updating BCs at </a:t>
            </a:r>
            <a:r>
              <a:rPr lang="en-GB" sz="1600" b="1" dirty="0">
                <a:solidFill>
                  <a:srgbClr val="42677F"/>
                </a:solidFill>
              </a:rPr>
              <a:t>each core time step </a:t>
            </a:r>
            <a:r>
              <a:rPr lang="en-GB" sz="1600" dirty="0">
                <a:solidFill>
                  <a:srgbClr val="42677F"/>
                </a:solidFill>
              </a:rPr>
              <a:t>with effective iterations (</a:t>
            </a:r>
            <a:r>
              <a:rPr lang="en-GB" sz="1600" b="1" dirty="0">
                <a:solidFill>
                  <a:srgbClr val="42677F"/>
                </a:solidFill>
              </a:rPr>
              <a:t>1e-8s </a:t>
            </a:r>
            <a:r>
              <a:rPr lang="en-GB" sz="1600" dirty="0">
                <a:solidFill>
                  <a:srgbClr val="42677F"/>
                </a:solidFill>
              </a:rPr>
              <a:t>core time steps, </a:t>
            </a:r>
            <a:r>
              <a:rPr lang="en-GB" sz="1600" b="1" dirty="0">
                <a:solidFill>
                  <a:srgbClr val="42677F"/>
                </a:solidFill>
              </a:rPr>
              <a:t>undamped</a:t>
            </a:r>
            <a:r>
              <a:rPr lang="en-GB" sz="1600" dirty="0">
                <a:solidFill>
                  <a:srgbClr val="42677F"/>
                </a:solidFill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42677F"/>
                </a:solidFill>
              </a:rPr>
              <a:t>Coupling in almost all cases fundamentally unstable (BC </a:t>
            </a:r>
            <a:r>
              <a:rPr lang="en-GB" sz="1400" dirty="0">
                <a:solidFill>
                  <a:srgbClr val="42677F"/>
                </a:solidFill>
                <a:sym typeface="Wingdings" panose="05000000000000000000" pitchFamily="2" charset="2"/>
              </a:rPr>
              <a:t> flux interplay drives instability</a:t>
            </a:r>
            <a:r>
              <a:rPr lang="en-GB" sz="1400" dirty="0">
                <a:solidFill>
                  <a:srgbClr val="42677F"/>
                </a:solidFill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42677F"/>
                </a:solidFill>
              </a:rPr>
              <a:t>In some cases Ti or </a:t>
            </a:r>
            <a:r>
              <a:rPr lang="en-GB" sz="1400" dirty="0" err="1">
                <a:solidFill>
                  <a:srgbClr val="42677F"/>
                </a:solidFill>
              </a:rPr>
              <a:t>Te</a:t>
            </a:r>
            <a:r>
              <a:rPr lang="en-GB" sz="1400" dirty="0">
                <a:solidFill>
                  <a:srgbClr val="42677F"/>
                </a:solidFill>
              </a:rPr>
              <a:t> can be stable (depending on core state and NN state)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 err="1">
                <a:solidFill>
                  <a:srgbClr val="42677F"/>
                </a:solidFill>
              </a:rPr>
              <a:t>ni</a:t>
            </a:r>
            <a:r>
              <a:rPr lang="en-GB" sz="1400" dirty="0">
                <a:solidFill>
                  <a:srgbClr val="42677F"/>
                </a:solidFill>
              </a:rPr>
              <a:t> is most sensitive to instability and never seen stable with this strategy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42677F"/>
                </a:solidFill>
              </a:rPr>
              <a:t>Realised this is not a robust approach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Then exploring updating BCs at </a:t>
            </a:r>
            <a:r>
              <a:rPr lang="en-GB" sz="1600" b="1" dirty="0">
                <a:solidFill>
                  <a:srgbClr val="42677F"/>
                </a:solidFill>
              </a:rPr>
              <a:t>each core time step </a:t>
            </a:r>
            <a:r>
              <a:rPr lang="en-GB" sz="1600" dirty="0">
                <a:solidFill>
                  <a:srgbClr val="42677F"/>
                </a:solidFill>
              </a:rPr>
              <a:t>with larger time steps (</a:t>
            </a:r>
            <a:r>
              <a:rPr lang="en-GB" sz="1600" b="1" dirty="0">
                <a:solidFill>
                  <a:srgbClr val="42677F"/>
                </a:solidFill>
              </a:rPr>
              <a:t>undamped</a:t>
            </a:r>
            <a:r>
              <a:rPr lang="en-GB" sz="1600" dirty="0">
                <a:solidFill>
                  <a:srgbClr val="42677F"/>
                </a:solidFill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42677F"/>
                </a:solidFill>
              </a:rPr>
              <a:t>increasing core time step makes coupling more stable (because internal points effectively damp flux response on core side)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42677F"/>
                </a:solidFill>
              </a:rPr>
              <a:t>Increasing core time step makes it possible to get Ti or </a:t>
            </a:r>
            <a:r>
              <a:rPr lang="en-GB" sz="1400" dirty="0" err="1">
                <a:solidFill>
                  <a:srgbClr val="42677F"/>
                </a:solidFill>
              </a:rPr>
              <a:t>Te</a:t>
            </a:r>
            <a:r>
              <a:rPr lang="en-GB" sz="1400" dirty="0">
                <a:solidFill>
                  <a:srgbClr val="42677F"/>
                </a:solidFill>
              </a:rPr>
              <a:t> stable when turned on individually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42677F"/>
                </a:solidFill>
              </a:rPr>
              <a:t>Increasing core time step does not make it possible to get </a:t>
            </a:r>
            <a:r>
              <a:rPr lang="en-GB" sz="1400" dirty="0" err="1">
                <a:solidFill>
                  <a:srgbClr val="42677F"/>
                </a:solidFill>
              </a:rPr>
              <a:t>ni</a:t>
            </a:r>
            <a:r>
              <a:rPr lang="en-GB" sz="1400" dirty="0">
                <a:solidFill>
                  <a:srgbClr val="42677F"/>
                </a:solidFill>
              </a:rPr>
              <a:t> stable, and thus also not all three at same time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42677F"/>
                </a:solidFill>
              </a:rPr>
              <a:t>Realised I need to drop </a:t>
            </a:r>
            <a:r>
              <a:rPr lang="en-GB" sz="1400" b="1" dirty="0">
                <a:solidFill>
                  <a:srgbClr val="42677F"/>
                </a:solidFill>
              </a:rPr>
              <a:t>each core time step </a:t>
            </a:r>
            <a:r>
              <a:rPr lang="en-GB" sz="1400" dirty="0">
                <a:solidFill>
                  <a:srgbClr val="42677F"/>
                </a:solidFill>
              </a:rPr>
              <a:t>update approach as it is not robust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42677F"/>
                </a:solidFill>
              </a:rPr>
              <a:t>Decouple</a:t>
            </a:r>
            <a:r>
              <a:rPr lang="en-GB" sz="1600" dirty="0">
                <a:solidFill>
                  <a:srgbClr val="42677F"/>
                </a:solidFill>
              </a:rPr>
              <a:t> BCs update from core time step (undamped)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42677F"/>
                </a:solidFill>
              </a:rPr>
              <a:t>Realised that this approach is more robust and able to respect assumption of this scheme (more on this later)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42677F"/>
                </a:solidFill>
              </a:rPr>
              <a:t>With this strategy it is possible to obtain a consistent converged state for all three BCs, provided that the core has enough time to relax before the next update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dirty="0">
              <a:solidFill>
                <a:srgbClr val="42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8A892-D509-51DC-3360-0BAA5B258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6CB8B83E-5A71-398D-1FAB-46B0AE57A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/>
              <a:t>JINTRAC-SOLPS-NN </a:t>
            </a:r>
            <a:r>
              <a:rPr lang="nl-NL" dirty="0" err="1"/>
              <a:t>investigation</a:t>
            </a:r>
            <a:r>
              <a:rPr lang="nl-NL" dirty="0"/>
              <a:t>: </a:t>
            </a:r>
            <a:r>
              <a:rPr lang="nl-NL" dirty="0" err="1"/>
              <a:t>result</a:t>
            </a:r>
            <a:r>
              <a:rPr lang="nl-NL" dirty="0"/>
              <a:t> </a:t>
            </a:r>
            <a:r>
              <a:rPr lang="nl-NL" dirty="0" err="1"/>
              <a:t>example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1BA0D8-06CF-B483-F55F-BC3E15E16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16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27B85-62CF-BBAE-636B-2F24F3563B31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BD318-18F0-9293-63FB-65204CC7D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965" y="3688116"/>
            <a:ext cx="5657561" cy="2640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C24E84-5C27-A2A7-02E8-0A4D1109C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952" y="1190632"/>
            <a:ext cx="5465588" cy="2563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8169-8C43-C35B-80E5-CF5A0FA57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8" y="2472384"/>
            <a:ext cx="5891227" cy="2438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FF90EE-DF0F-C10E-57D3-37631E39391F}"/>
              </a:ext>
            </a:extLst>
          </p:cNvPr>
          <p:cNvSpPr txBox="1"/>
          <p:nvPr/>
        </p:nvSpPr>
        <p:spPr>
          <a:xfrm>
            <a:off x="765235" y="1571500"/>
            <a:ext cx="4827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/>
                </a:solidFill>
              </a:rPr>
              <a:t>BC updated: </a:t>
            </a:r>
            <a:r>
              <a:rPr lang="en-GB" dirty="0" err="1">
                <a:solidFill>
                  <a:schemeClr val="tx2"/>
                </a:solidFill>
              </a:rPr>
              <a:t>Te</a:t>
            </a:r>
            <a:r>
              <a:rPr lang="en-GB" dirty="0">
                <a:solidFill>
                  <a:schemeClr val="tx2"/>
                </a:solidFill>
              </a:rPr>
              <a:t> (@ each core step)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/>
                </a:solidFill>
              </a:rPr>
              <a:t>time step: 1e-8s </a:t>
            </a:r>
          </a:p>
        </p:txBody>
      </p:sp>
    </p:spTree>
    <p:extLst>
      <p:ext uri="{BB962C8B-B14F-4D97-AF65-F5344CB8AC3E}">
        <p14:creationId xmlns:p14="http://schemas.microsoft.com/office/powerpoint/2010/main" val="12775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EB55-8F54-8B3D-D0DF-005B5899E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38596074-1F89-D8ED-03FD-335249DC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/>
              <a:t>JINTRAC-SOLPS-NN </a:t>
            </a:r>
            <a:r>
              <a:rPr lang="nl-NL" dirty="0" err="1"/>
              <a:t>investigation</a:t>
            </a:r>
            <a:r>
              <a:rPr lang="nl-NL" dirty="0"/>
              <a:t>: </a:t>
            </a:r>
            <a:r>
              <a:rPr lang="nl-NL" dirty="0" err="1"/>
              <a:t>example</a:t>
            </a:r>
            <a:r>
              <a:rPr lang="nl-NL" dirty="0"/>
              <a:t> case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8D8806-DC40-8139-3A02-C4F6F4089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17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4278E5-15E7-7D0F-79AE-A6059DF91723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867D61-2189-2CE5-3B70-8E24240BC8F7}"/>
              </a:ext>
            </a:extLst>
          </p:cNvPr>
          <p:cNvSpPr txBox="1"/>
          <p:nvPr/>
        </p:nvSpPr>
        <p:spPr>
          <a:xfrm>
            <a:off x="663636" y="1562598"/>
            <a:ext cx="911536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Aim</a:t>
            </a:r>
            <a:r>
              <a:rPr lang="en-GB" dirty="0">
                <a:solidFill>
                  <a:schemeClr val="tx2"/>
                </a:solidFill>
              </a:rPr>
              <a:t>: highlight effect of temporal coupling strategy on stability of scheme 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 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Consistent conditions: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tx2"/>
                </a:solidFill>
              </a:rPr>
              <a:t>Simplified </a:t>
            </a:r>
            <a:r>
              <a:rPr lang="en-GB" sz="1600" dirty="0" err="1">
                <a:solidFill>
                  <a:schemeClr val="tx2"/>
                </a:solidFill>
              </a:rPr>
              <a:t>jetto</a:t>
            </a:r>
            <a:r>
              <a:rPr lang="en-GB" sz="1600" dirty="0">
                <a:solidFill>
                  <a:schemeClr val="tx2"/>
                </a:solidFill>
              </a:rPr>
              <a:t> simulation </a:t>
            </a:r>
            <a:r>
              <a:rPr lang="en-GB" sz="1600" dirty="0">
                <a:solidFill>
                  <a:schemeClr val="tx2"/>
                </a:solidFill>
                <a:sym typeface="Wingdings" panose="05000000000000000000" pitchFamily="2" charset="2"/>
              </a:rPr>
              <a:t> constant transport coefficients / particle and heat sources and sinks (removed all non-linearities)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tx2"/>
                </a:solidFill>
                <a:sym typeface="Wingdings" panose="05000000000000000000" pitchFamily="2" charset="2"/>
              </a:rPr>
              <a:t>Start from same initial profiles (already steady state)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tx2"/>
                </a:solidFill>
              </a:rPr>
              <a:t>Identical pre-coupling interval: 1ms steps for 1s, same constant BCs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tx2"/>
                </a:solidFill>
              </a:rPr>
              <a:t>Same perturbation when activating SOLPS-NN (equal NN inputs)</a:t>
            </a:r>
          </a:p>
          <a:p>
            <a:pPr algn="l"/>
            <a:endParaRPr lang="en-GB" sz="1600" dirty="0">
              <a:solidFill>
                <a:schemeClr val="tx2"/>
              </a:solidFill>
            </a:endParaRPr>
          </a:p>
          <a:p>
            <a:pPr algn="l"/>
            <a:endParaRPr lang="en-GB" sz="1600" dirty="0">
              <a:solidFill>
                <a:schemeClr val="tx2"/>
              </a:solidFill>
            </a:endParaRPr>
          </a:p>
          <a:p>
            <a:pPr algn="l"/>
            <a:r>
              <a:rPr lang="en-GB" dirty="0">
                <a:solidFill>
                  <a:schemeClr val="tx2"/>
                </a:solidFill>
              </a:rPr>
              <a:t>Variations shown: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r>
              <a:rPr lang="en-US" sz="1600" dirty="0">
                <a:solidFill>
                  <a:srgbClr val="42677F"/>
                </a:solidFill>
                <a:sym typeface="Wingdings" panose="05000000000000000000" pitchFamily="2" charset="2"/>
              </a:rPr>
              <a:t> &amp; </a:t>
            </a:r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</a:t>
            </a:r>
            <a:r>
              <a:rPr lang="en-US" sz="14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_update</a:t>
            </a:r>
            <a:r>
              <a:rPr lang="en-US" sz="14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rgbClr val="42677F"/>
                </a:solidFill>
                <a:sym typeface="Wingdings" panose="05000000000000000000" pitchFamily="2" charset="2"/>
              </a:rPr>
              <a:t>coupled</a:t>
            </a:r>
            <a:r>
              <a:rPr lang="en-US" sz="16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sz="1600" dirty="0">
                <a:solidFill>
                  <a:srgbClr val="42677F"/>
                </a:solidFill>
                <a:sym typeface="Wingdings" panose="05000000000000000000" pitchFamily="2" charset="2"/>
              </a:rPr>
              <a:t>(</a:t>
            </a:r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 </a:t>
            </a:r>
            <a:r>
              <a:rPr lang="en-US" sz="1600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rgbClr val="42677F"/>
                </a:solidFill>
                <a:sym typeface="Wingdings" panose="05000000000000000000" pitchFamily="2" charset="2"/>
              </a:rPr>
              <a:t>)</a:t>
            </a:r>
            <a:endParaRPr lang="en-US" sz="1600" baseline="-25000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rgbClr val="005B68"/>
                </a:solidFill>
              </a:rPr>
              <a:t>ni</a:t>
            </a:r>
            <a:r>
              <a:rPr lang="en-GB" sz="1600" dirty="0">
                <a:solidFill>
                  <a:srgbClr val="005B68"/>
                </a:solidFill>
              </a:rPr>
              <a:t>, Ti, </a:t>
            </a:r>
            <a:r>
              <a:rPr lang="en-GB" sz="1600" dirty="0" err="1">
                <a:solidFill>
                  <a:srgbClr val="005B68"/>
                </a:solidFill>
              </a:rPr>
              <a:t>Te</a:t>
            </a:r>
            <a:r>
              <a:rPr lang="en-GB" sz="1600" dirty="0">
                <a:solidFill>
                  <a:srgbClr val="005B68"/>
                </a:solidFill>
              </a:rPr>
              <a:t> </a:t>
            </a:r>
            <a:r>
              <a:rPr lang="en-GB" sz="1600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 = </a:t>
            </a:r>
            <a:r>
              <a:rPr lang="en-GB" sz="1600" dirty="0">
                <a:solidFill>
                  <a:srgbClr val="005B68"/>
                </a:solidFill>
                <a:sym typeface="Wingdings" panose="05000000000000000000" pitchFamily="2" charset="2"/>
              </a:rPr>
              <a:t>1e-8s, 1e-3s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5B68"/>
                </a:solidFill>
              </a:rPr>
              <a:t>Ti, </a:t>
            </a:r>
            <a:r>
              <a:rPr lang="en-GB" sz="1600" dirty="0" err="1">
                <a:solidFill>
                  <a:srgbClr val="005B68"/>
                </a:solidFill>
              </a:rPr>
              <a:t>Te</a:t>
            </a:r>
            <a:r>
              <a:rPr lang="en-GB" sz="1600" dirty="0">
                <a:solidFill>
                  <a:srgbClr val="005B68"/>
                </a:solidFill>
              </a:rPr>
              <a:t> </a:t>
            </a:r>
            <a:r>
              <a:rPr lang="en-GB" sz="1600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 = </a:t>
            </a:r>
            <a:r>
              <a:rPr lang="en-GB" sz="1600" dirty="0">
                <a:solidFill>
                  <a:srgbClr val="005B68"/>
                </a:solidFill>
                <a:sym typeface="Wingdings" panose="05000000000000000000" pitchFamily="2" charset="2"/>
              </a:rPr>
              <a:t>1e-8s, 1e-3s</a:t>
            </a:r>
            <a:endParaRPr lang="en-GB" sz="1600" dirty="0">
              <a:solidFill>
                <a:srgbClr val="005B68"/>
              </a:solidFill>
            </a:endParaRPr>
          </a:p>
          <a:p>
            <a:pPr lvl="1"/>
            <a:endParaRPr lang="en-GB" sz="1600" dirty="0">
              <a:solidFill>
                <a:srgbClr val="005B68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r>
              <a:rPr lang="en-US" sz="1600" dirty="0">
                <a:solidFill>
                  <a:srgbClr val="42677F"/>
                </a:solidFill>
                <a:sym typeface="Wingdings" panose="05000000000000000000" pitchFamily="2" charset="2"/>
              </a:rPr>
              <a:t> &amp; </a:t>
            </a:r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rgbClr val="42677F"/>
                </a:solidFill>
                <a:sym typeface="Wingdings" panose="05000000000000000000" pitchFamily="2" charset="2"/>
              </a:rPr>
              <a:t>decoupled</a:t>
            </a:r>
            <a:r>
              <a:rPr lang="en-US" sz="16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rgbClr val="42677F"/>
                </a:solidFill>
                <a:sym typeface="Wingdings" panose="05000000000000000000" pitchFamily="2" charset="2"/>
              </a:rPr>
              <a:t>(</a:t>
            </a:r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 </a:t>
            </a:r>
            <a:r>
              <a:rPr lang="en-US" sz="1600" dirty="0">
                <a:solidFill>
                  <a:srgbClr val="42677F"/>
                </a:solidFill>
                <a:sym typeface="Wingdings" panose="05000000000000000000" pitchFamily="2" charset="2"/>
              </a:rPr>
              <a:t>= 1ms)</a:t>
            </a:r>
            <a:endParaRPr lang="en-GB" sz="16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rgbClr val="005B68"/>
                </a:solidFill>
              </a:rPr>
              <a:t>ni</a:t>
            </a:r>
            <a:r>
              <a:rPr lang="en-GB" sz="1600" dirty="0">
                <a:solidFill>
                  <a:srgbClr val="005B68"/>
                </a:solidFill>
              </a:rPr>
              <a:t>, Ti, </a:t>
            </a:r>
            <a:r>
              <a:rPr lang="en-GB" sz="1600" dirty="0" err="1">
                <a:solidFill>
                  <a:srgbClr val="005B68"/>
                </a:solidFill>
              </a:rPr>
              <a:t>Te</a:t>
            </a:r>
            <a:r>
              <a:rPr lang="en-GB" sz="1600" dirty="0">
                <a:solidFill>
                  <a:srgbClr val="005B68"/>
                </a:solidFill>
              </a:rPr>
              <a:t> </a:t>
            </a:r>
            <a:r>
              <a:rPr lang="en-GB" sz="1600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GB" sz="1600" dirty="0">
                <a:solidFill>
                  <a:srgbClr val="005B68"/>
                </a:solidFill>
                <a:sym typeface="Wingdings" panose="05000000000000000000" pitchFamily="2" charset="2"/>
              </a:rPr>
              <a:t>1e-2s, 1e-1s, 1s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005B68"/>
              </a:solidFill>
            </a:endParaRPr>
          </a:p>
        </p:txBody>
      </p:sp>
      <p:cxnSp>
        <p:nvCxnSpPr>
          <p:cNvPr id="4" name="Rechte verbindingslijn 22">
            <a:extLst>
              <a:ext uri="{FF2B5EF4-FFF2-40B4-BE49-F238E27FC236}">
                <a16:creationId xmlns:a16="http://schemas.microsoft.com/office/drawing/2014/main" id="{0FACB1F4-F23B-7471-0FCF-28072249B139}"/>
              </a:ext>
            </a:extLst>
          </p:cNvPr>
          <p:cNvCxnSpPr>
            <a:cxnSpLocks/>
          </p:cNvCxnSpPr>
          <p:nvPr/>
        </p:nvCxnSpPr>
        <p:spPr>
          <a:xfrm>
            <a:off x="7655634" y="4560205"/>
            <a:ext cx="2767462" cy="0"/>
          </a:xfrm>
          <a:prstGeom prst="line">
            <a:avLst/>
          </a:prstGeom>
          <a:ln w="19050" cap="rnd">
            <a:solidFill>
              <a:srgbClr val="005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3D7AEA-09AB-9BBA-CE5B-7741FC90C3DD}"/>
              </a:ext>
            </a:extLst>
          </p:cNvPr>
          <p:cNvCxnSpPr/>
          <p:nvPr/>
        </p:nvCxnSpPr>
        <p:spPr>
          <a:xfrm flipV="1">
            <a:off x="7666482" y="4457868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4567BF-83E9-6DDD-943A-0B32BB52A8B5}"/>
              </a:ext>
            </a:extLst>
          </p:cNvPr>
          <p:cNvCxnSpPr/>
          <p:nvPr/>
        </p:nvCxnSpPr>
        <p:spPr>
          <a:xfrm flipV="1">
            <a:off x="8364982" y="4457868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321597-4760-7756-A8B8-9159EA38E03A}"/>
              </a:ext>
            </a:extLst>
          </p:cNvPr>
          <p:cNvCxnSpPr/>
          <p:nvPr/>
        </p:nvCxnSpPr>
        <p:spPr>
          <a:xfrm flipV="1">
            <a:off x="9051496" y="4457868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74C441-E2C9-D700-33B2-9A3A4C275E4F}"/>
              </a:ext>
            </a:extLst>
          </p:cNvPr>
          <p:cNvCxnSpPr/>
          <p:nvPr/>
        </p:nvCxnSpPr>
        <p:spPr>
          <a:xfrm flipV="1">
            <a:off x="9737296" y="4457868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504896-3894-FFD9-9013-6EF8CAC3ADB5}"/>
              </a:ext>
            </a:extLst>
          </p:cNvPr>
          <p:cNvCxnSpPr/>
          <p:nvPr/>
        </p:nvCxnSpPr>
        <p:spPr>
          <a:xfrm flipV="1">
            <a:off x="10423096" y="4457868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E55080-E147-4E5E-7C26-CB2E0D34852A}"/>
              </a:ext>
            </a:extLst>
          </p:cNvPr>
          <p:cNvSpPr txBox="1"/>
          <p:nvPr/>
        </p:nvSpPr>
        <p:spPr>
          <a:xfrm>
            <a:off x="8331909" y="4696710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5F02E7-F8AA-E661-A4AE-45579D1AFA05}"/>
              </a:ext>
            </a:extLst>
          </p:cNvPr>
          <p:cNvSpPr txBox="1"/>
          <p:nvPr/>
        </p:nvSpPr>
        <p:spPr>
          <a:xfrm>
            <a:off x="8218961" y="4037713"/>
            <a:ext cx="124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CB5DC6-1E09-3E7D-C58E-6EDCA7111788}"/>
              </a:ext>
            </a:extLst>
          </p:cNvPr>
          <p:cNvCxnSpPr>
            <a:cxnSpLocks/>
          </p:cNvCxnSpPr>
          <p:nvPr/>
        </p:nvCxnSpPr>
        <p:spPr>
          <a:xfrm>
            <a:off x="8360784" y="4716508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487E01-A40D-3FF7-674B-68328C5811A0}"/>
              </a:ext>
            </a:extLst>
          </p:cNvPr>
          <p:cNvCxnSpPr>
            <a:cxnSpLocks/>
          </p:cNvCxnSpPr>
          <p:nvPr/>
        </p:nvCxnSpPr>
        <p:spPr>
          <a:xfrm>
            <a:off x="8362610" y="4364458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22">
            <a:extLst>
              <a:ext uri="{FF2B5EF4-FFF2-40B4-BE49-F238E27FC236}">
                <a16:creationId xmlns:a16="http://schemas.microsoft.com/office/drawing/2014/main" id="{CAB87D4B-1837-DFB8-CF13-C7E9C07A0772}"/>
              </a:ext>
            </a:extLst>
          </p:cNvPr>
          <p:cNvCxnSpPr>
            <a:cxnSpLocks/>
          </p:cNvCxnSpPr>
          <p:nvPr/>
        </p:nvCxnSpPr>
        <p:spPr>
          <a:xfrm>
            <a:off x="6571651" y="5686671"/>
            <a:ext cx="5511570" cy="0"/>
          </a:xfrm>
          <a:prstGeom prst="line">
            <a:avLst/>
          </a:prstGeom>
          <a:ln w="19050" cap="rnd">
            <a:solidFill>
              <a:srgbClr val="005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533F40-9F66-CF7D-AD3D-A2DC9084EADA}"/>
              </a:ext>
            </a:extLst>
          </p:cNvPr>
          <p:cNvCxnSpPr/>
          <p:nvPr/>
        </p:nvCxnSpPr>
        <p:spPr>
          <a:xfrm flipV="1">
            <a:off x="6582499" y="5584334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F0AA8D-2DA5-66D8-60B6-71AAE6053CAD}"/>
              </a:ext>
            </a:extLst>
          </p:cNvPr>
          <p:cNvCxnSpPr/>
          <p:nvPr/>
        </p:nvCxnSpPr>
        <p:spPr>
          <a:xfrm flipV="1">
            <a:off x="7280999" y="558433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E2331E-2222-AF16-376A-37AA0DB37DA3}"/>
              </a:ext>
            </a:extLst>
          </p:cNvPr>
          <p:cNvCxnSpPr/>
          <p:nvPr/>
        </p:nvCxnSpPr>
        <p:spPr>
          <a:xfrm flipV="1">
            <a:off x="7967513" y="558433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04D689-586B-393B-7319-7EA4EBD364BC}"/>
              </a:ext>
            </a:extLst>
          </p:cNvPr>
          <p:cNvCxnSpPr/>
          <p:nvPr/>
        </p:nvCxnSpPr>
        <p:spPr>
          <a:xfrm flipV="1">
            <a:off x="8653313" y="558433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54EBA8-1A1D-949D-7E56-4FA48DEBBF92}"/>
              </a:ext>
            </a:extLst>
          </p:cNvPr>
          <p:cNvCxnSpPr/>
          <p:nvPr/>
        </p:nvCxnSpPr>
        <p:spPr>
          <a:xfrm flipV="1">
            <a:off x="9339113" y="558433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FC044-4FDC-434B-9A41-C95B9C5A3137}"/>
              </a:ext>
            </a:extLst>
          </p:cNvPr>
          <p:cNvCxnSpPr/>
          <p:nvPr/>
        </p:nvCxnSpPr>
        <p:spPr>
          <a:xfrm flipV="1">
            <a:off x="10025107" y="5580139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448EB0-0020-046F-4721-C59A70A3B3E2}"/>
              </a:ext>
            </a:extLst>
          </p:cNvPr>
          <p:cNvCxnSpPr/>
          <p:nvPr/>
        </p:nvCxnSpPr>
        <p:spPr>
          <a:xfrm flipV="1">
            <a:off x="10711621" y="5580139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5867B4-FA11-DE67-E25B-52807B8FB5FE}"/>
              </a:ext>
            </a:extLst>
          </p:cNvPr>
          <p:cNvCxnSpPr/>
          <p:nvPr/>
        </p:nvCxnSpPr>
        <p:spPr>
          <a:xfrm flipV="1">
            <a:off x="11397421" y="5580139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DC1FBE-B5CC-A8A0-B7F8-39DA61785A7F}"/>
              </a:ext>
            </a:extLst>
          </p:cNvPr>
          <p:cNvCxnSpPr/>
          <p:nvPr/>
        </p:nvCxnSpPr>
        <p:spPr>
          <a:xfrm flipV="1">
            <a:off x="12083221" y="5580139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5A8E062-785C-ACBB-4C4E-51BFFAC48070}"/>
              </a:ext>
            </a:extLst>
          </p:cNvPr>
          <p:cNvSpPr txBox="1"/>
          <p:nvPr/>
        </p:nvSpPr>
        <p:spPr>
          <a:xfrm>
            <a:off x="6564743" y="5838967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6D0807-2E78-1A1E-E8A8-F240609E8F49}"/>
              </a:ext>
            </a:extLst>
          </p:cNvPr>
          <p:cNvCxnSpPr>
            <a:cxnSpLocks/>
          </p:cNvCxnSpPr>
          <p:nvPr/>
        </p:nvCxnSpPr>
        <p:spPr>
          <a:xfrm>
            <a:off x="7291097" y="5853247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1AD3B48-5FD8-FDB1-F9A1-52D84EC16435}"/>
              </a:ext>
            </a:extLst>
          </p:cNvPr>
          <p:cNvSpPr txBox="1"/>
          <p:nvPr/>
        </p:nvSpPr>
        <p:spPr>
          <a:xfrm>
            <a:off x="7599462" y="5200911"/>
            <a:ext cx="124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B0D81D7-26B7-3100-B807-82BBB1495677}"/>
              </a:ext>
            </a:extLst>
          </p:cNvPr>
          <p:cNvCxnSpPr>
            <a:cxnSpLocks/>
          </p:cNvCxnSpPr>
          <p:nvPr/>
        </p:nvCxnSpPr>
        <p:spPr>
          <a:xfrm>
            <a:off x="6582499" y="5531587"/>
            <a:ext cx="344260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99E5A5-AAB5-1E6C-CB4B-8741CA310E54}"/>
              </a:ext>
            </a:extLst>
          </p:cNvPr>
          <p:cNvCxnSpPr>
            <a:cxnSpLocks/>
          </p:cNvCxnSpPr>
          <p:nvPr/>
        </p:nvCxnSpPr>
        <p:spPr>
          <a:xfrm>
            <a:off x="6602352" y="5853247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C0F793-C429-1B37-435C-611184E71431}"/>
              </a:ext>
            </a:extLst>
          </p:cNvPr>
          <p:cNvCxnSpPr>
            <a:cxnSpLocks/>
          </p:cNvCxnSpPr>
          <p:nvPr/>
        </p:nvCxnSpPr>
        <p:spPr>
          <a:xfrm>
            <a:off x="8663683" y="5853247"/>
            <a:ext cx="6825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46E276E-9E39-1A53-2BF4-EBDE1A7B86B7}"/>
              </a:ext>
            </a:extLst>
          </p:cNvPr>
          <p:cNvCxnSpPr>
            <a:cxnSpLocks/>
          </p:cNvCxnSpPr>
          <p:nvPr/>
        </p:nvCxnSpPr>
        <p:spPr>
          <a:xfrm>
            <a:off x="7988240" y="5853247"/>
            <a:ext cx="6650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5C3D795-2455-19BB-1521-18092647A44B}"/>
              </a:ext>
            </a:extLst>
          </p:cNvPr>
          <p:cNvCxnSpPr>
            <a:cxnSpLocks/>
          </p:cNvCxnSpPr>
          <p:nvPr/>
        </p:nvCxnSpPr>
        <p:spPr>
          <a:xfrm>
            <a:off x="9355633" y="5853247"/>
            <a:ext cx="6825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5AD10FD-4A34-8F0F-6FB6-A02F1AFF2764}"/>
              </a:ext>
            </a:extLst>
          </p:cNvPr>
          <p:cNvSpPr txBox="1"/>
          <p:nvPr/>
        </p:nvSpPr>
        <p:spPr>
          <a:xfrm>
            <a:off x="7269593" y="5841025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681151-FB24-94B2-16A5-E7961405C7CF}"/>
              </a:ext>
            </a:extLst>
          </p:cNvPr>
          <p:cNvSpPr txBox="1"/>
          <p:nvPr/>
        </p:nvSpPr>
        <p:spPr>
          <a:xfrm>
            <a:off x="7974443" y="5851676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28C62D-47DC-0E92-8907-FC9EC1EB3AAC}"/>
              </a:ext>
            </a:extLst>
          </p:cNvPr>
          <p:cNvSpPr txBox="1"/>
          <p:nvPr/>
        </p:nvSpPr>
        <p:spPr>
          <a:xfrm>
            <a:off x="8672943" y="5853734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2A0360-FC89-6716-0195-01179EF83987}"/>
              </a:ext>
            </a:extLst>
          </p:cNvPr>
          <p:cNvSpPr txBox="1"/>
          <p:nvPr/>
        </p:nvSpPr>
        <p:spPr>
          <a:xfrm>
            <a:off x="9367045" y="5853734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2DA0826-DE72-4AF6-D8A7-6ED1E4799F4A}"/>
              </a:ext>
            </a:extLst>
          </p:cNvPr>
          <p:cNvCxnSpPr/>
          <p:nvPr/>
        </p:nvCxnSpPr>
        <p:spPr>
          <a:xfrm>
            <a:off x="5727700" y="4560205"/>
            <a:ext cx="15633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5E0F8ED-045D-02FB-0E25-C24BA23B0907}"/>
              </a:ext>
            </a:extLst>
          </p:cNvPr>
          <p:cNvCxnSpPr>
            <a:cxnSpLocks/>
          </p:cNvCxnSpPr>
          <p:nvPr/>
        </p:nvCxnSpPr>
        <p:spPr>
          <a:xfrm>
            <a:off x="5314301" y="5539465"/>
            <a:ext cx="1010299" cy="147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21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7" grpId="0"/>
      <p:bldP spid="29" grpId="0"/>
      <p:bldP spid="35" grpId="0"/>
      <p:bldP spid="36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4E1B6-803B-3B8B-3560-22B36E5B9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4C123C2D-DD16-CBD5-1BC0-1D1369C05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 err="1"/>
              <a:t>Example</a:t>
            </a:r>
            <a:r>
              <a:rPr lang="nl-NL" dirty="0"/>
              <a:t> case </a:t>
            </a:r>
            <a:r>
              <a:rPr lang="nl-NL" dirty="0" err="1"/>
              <a:t>study</a:t>
            </a:r>
            <a:r>
              <a:rPr lang="nl-NL" dirty="0"/>
              <a:t>: </a:t>
            </a:r>
            <a:r>
              <a:rPr lang="nl-NL" dirty="0" err="1"/>
              <a:t>initial</a:t>
            </a:r>
            <a:r>
              <a:rPr lang="nl-NL" dirty="0"/>
              <a:t> </a:t>
            </a:r>
            <a:r>
              <a:rPr lang="nl-NL" dirty="0" err="1"/>
              <a:t>conditions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304484-1D92-A75E-C0C2-506BA6244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18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E9980-459B-74C0-EC88-52CB42AA6BAC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9DA80-12BC-EFA5-AA08-E0D047134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41" y="1610627"/>
            <a:ext cx="10946799" cy="4462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58972B-AEBF-0471-80F5-4BD692AC4B26}"/>
              </a:ext>
            </a:extLst>
          </p:cNvPr>
          <p:cNvSpPr/>
          <p:nvPr/>
        </p:nvSpPr>
        <p:spPr>
          <a:xfrm>
            <a:off x="9953243" y="134570"/>
            <a:ext cx="2117567" cy="1859330"/>
          </a:xfrm>
          <a:prstGeom prst="rect">
            <a:avLst/>
          </a:prstGeom>
          <a:noFill/>
          <a:ln w="28575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C0455-6B6A-732C-EC6C-32726127E8AA}"/>
              </a:ext>
            </a:extLst>
          </p:cNvPr>
          <p:cNvSpPr txBox="1"/>
          <p:nvPr/>
        </p:nvSpPr>
        <p:spPr>
          <a:xfrm>
            <a:off x="9940541" y="257708"/>
            <a:ext cx="21302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42677F"/>
                </a:solidFill>
                <a:sym typeface="Wingdings" panose="05000000000000000000" pitchFamily="2" charset="2"/>
              </a:rPr>
              <a:t>NN 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inputs:</a:t>
            </a:r>
          </a:p>
          <a:p>
            <a:pPr algn="ctr"/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R</a:t>
            </a:r>
            <a:r>
              <a:rPr lang="en-US" sz="1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0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 = 3 m</a:t>
            </a:r>
          </a:p>
          <a:p>
            <a:pPr algn="ctr"/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B</a:t>
            </a:r>
            <a:r>
              <a:rPr lang="en-US" sz="1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0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 = 2.74 T</a:t>
            </a:r>
          </a:p>
          <a:p>
            <a:pPr algn="ctr"/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D</a:t>
            </a:r>
            <a:r>
              <a:rPr lang="en-US" sz="1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puff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 = 3.4e22 s</a:t>
            </a:r>
            <a:r>
              <a:rPr lang="en-US" sz="14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-1</a:t>
            </a:r>
            <a:endParaRPr lang="en-US" sz="1400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N</a:t>
            </a:r>
            <a:r>
              <a:rPr lang="en-US" sz="1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puff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 = 1.9e20 s</a:t>
            </a:r>
            <a:r>
              <a:rPr lang="en-US" sz="14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-1</a:t>
            </a:r>
          </a:p>
          <a:p>
            <a:pPr algn="ctr"/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D</a:t>
            </a:r>
            <a:r>
              <a:rPr lang="en-GB" sz="1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perp 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= 0.1 m</a:t>
            </a:r>
            <a:r>
              <a:rPr lang="en-US" sz="14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2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 s</a:t>
            </a:r>
            <a:r>
              <a:rPr lang="en-US" sz="14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-1</a:t>
            </a:r>
            <a:endParaRPr lang="en-US" sz="1400" baseline="-25000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pPr algn="ctr"/>
            <a:r>
              <a:rPr lang="el-GR" sz="16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χ</a:t>
            </a:r>
            <a:r>
              <a:rPr lang="en-GB" sz="1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perp 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= ~0.46 m</a:t>
            </a:r>
            <a:r>
              <a:rPr lang="en-US" sz="14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2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 s</a:t>
            </a:r>
            <a:r>
              <a:rPr lang="en-US" sz="14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-1</a:t>
            </a:r>
            <a:endParaRPr lang="en-US" sz="1400" baseline="-25000" dirty="0">
              <a:solidFill>
                <a:srgbClr val="42677F"/>
              </a:solidFill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C29A1-C001-4707-28B8-704BBF87A03C}"/>
              </a:ext>
            </a:extLst>
          </p:cNvPr>
          <p:cNvSpPr txBox="1"/>
          <p:nvPr/>
        </p:nvSpPr>
        <p:spPr>
          <a:xfrm>
            <a:off x="7569671" y="605106"/>
            <a:ext cx="25650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P</a:t>
            </a:r>
            <a:r>
              <a:rPr lang="en-US" sz="1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sep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 = ~23 MW</a:t>
            </a:r>
          </a:p>
          <a:p>
            <a:pPr algn="ctr"/>
            <a:r>
              <a:rPr lang="el-GR" sz="16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Γ</a:t>
            </a:r>
            <a:r>
              <a:rPr lang="en-GB" sz="1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D+,</a:t>
            </a:r>
            <a:r>
              <a:rPr lang="en-GB" sz="14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sep</a:t>
            </a:r>
            <a:r>
              <a:rPr lang="en-GB" sz="1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= ~1.85e21 s</a:t>
            </a:r>
            <a:r>
              <a:rPr lang="en-US" sz="14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-1</a:t>
            </a:r>
            <a:endParaRPr lang="en-US" sz="1400" dirty="0">
              <a:solidFill>
                <a:srgbClr val="42677F"/>
              </a:solidFill>
              <a:sym typeface="Wingdings" panose="05000000000000000000" pitchFamily="2" charset="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7B0428-D5A7-1376-DFF9-1332D60BED11}"/>
              </a:ext>
            </a:extLst>
          </p:cNvPr>
          <p:cNvSpPr/>
          <p:nvPr/>
        </p:nvSpPr>
        <p:spPr>
          <a:xfrm>
            <a:off x="7772172" y="198070"/>
            <a:ext cx="2117567" cy="1130400"/>
          </a:xfrm>
          <a:prstGeom prst="rect">
            <a:avLst/>
          </a:prstGeom>
          <a:noFill/>
          <a:ln w="28575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736B61-6A4B-C091-D630-BD6E720732AE}"/>
              </a:ext>
            </a:extLst>
          </p:cNvPr>
          <p:cNvSpPr txBox="1"/>
          <p:nvPr/>
        </p:nvSpPr>
        <p:spPr>
          <a:xfrm>
            <a:off x="7759470" y="321208"/>
            <a:ext cx="2130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42677F"/>
                </a:solidFill>
                <a:sym typeface="Wingdings" panose="05000000000000000000" pitchFamily="2" charset="2"/>
              </a:rPr>
              <a:t>Steady state fluxes</a:t>
            </a:r>
            <a:r>
              <a:rPr lang="en-US" sz="1400" dirty="0">
                <a:solidFill>
                  <a:srgbClr val="42677F"/>
                </a:solidFill>
                <a:sym typeface="Wingdings" panose="05000000000000000000" pitchFamily="2" charset="2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268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1ADB4-49BE-6F0B-59D7-E873BFC90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6DD4BA09-9661-2BD7-E239-690D8C841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&amp; </a:t>
            </a:r>
            <a:r>
              <a:rPr lang="en-US" sz="2800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</a:t>
            </a:r>
            <a:r>
              <a:rPr lang="en-US" sz="24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_update</a:t>
            </a:r>
            <a:r>
              <a:rPr lang="en-US" sz="2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coupled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(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US" sz="2800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4ED320-3198-858E-3C99-D285A8D42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19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099DF-1040-70D7-CEE7-7C1F22F49E41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cxnSp>
        <p:nvCxnSpPr>
          <p:cNvPr id="2" name="Rechte verbindingslijn 22">
            <a:extLst>
              <a:ext uri="{FF2B5EF4-FFF2-40B4-BE49-F238E27FC236}">
                <a16:creationId xmlns:a16="http://schemas.microsoft.com/office/drawing/2014/main" id="{0B7710DD-E9DA-3A8F-75F3-936C86CA6C09}"/>
              </a:ext>
            </a:extLst>
          </p:cNvPr>
          <p:cNvCxnSpPr>
            <a:cxnSpLocks/>
          </p:cNvCxnSpPr>
          <p:nvPr/>
        </p:nvCxnSpPr>
        <p:spPr>
          <a:xfrm>
            <a:off x="9170577" y="786268"/>
            <a:ext cx="2767462" cy="0"/>
          </a:xfrm>
          <a:prstGeom prst="line">
            <a:avLst/>
          </a:prstGeom>
          <a:ln w="19050" cap="rnd">
            <a:solidFill>
              <a:srgbClr val="005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BD5B3E-F840-8D2D-8090-FC3C58FA3E77}"/>
              </a:ext>
            </a:extLst>
          </p:cNvPr>
          <p:cNvCxnSpPr/>
          <p:nvPr/>
        </p:nvCxnSpPr>
        <p:spPr>
          <a:xfrm flipV="1">
            <a:off x="9181425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6D5EFC-8843-E977-19DE-7BF655F708CA}"/>
              </a:ext>
            </a:extLst>
          </p:cNvPr>
          <p:cNvCxnSpPr/>
          <p:nvPr/>
        </p:nvCxnSpPr>
        <p:spPr>
          <a:xfrm flipV="1">
            <a:off x="9879925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4E0F1D-58DF-751D-7707-44819A4D252A}"/>
              </a:ext>
            </a:extLst>
          </p:cNvPr>
          <p:cNvCxnSpPr/>
          <p:nvPr/>
        </p:nvCxnSpPr>
        <p:spPr>
          <a:xfrm flipV="1">
            <a:off x="105664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DAF748-EB92-937D-6186-937988305ECB}"/>
              </a:ext>
            </a:extLst>
          </p:cNvPr>
          <p:cNvCxnSpPr/>
          <p:nvPr/>
        </p:nvCxnSpPr>
        <p:spPr>
          <a:xfrm flipV="1">
            <a:off x="112522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DB3003-AE32-AB11-F07E-A60842D6E25F}"/>
              </a:ext>
            </a:extLst>
          </p:cNvPr>
          <p:cNvCxnSpPr/>
          <p:nvPr/>
        </p:nvCxnSpPr>
        <p:spPr>
          <a:xfrm flipV="1">
            <a:off x="119380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37486A-BA44-9EA8-3E47-344E3B466D30}"/>
              </a:ext>
            </a:extLst>
          </p:cNvPr>
          <p:cNvSpPr txBox="1"/>
          <p:nvPr/>
        </p:nvSpPr>
        <p:spPr>
          <a:xfrm>
            <a:off x="9733904" y="263776"/>
            <a:ext cx="124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29170B-2B46-88EB-17F7-36448C97B255}"/>
              </a:ext>
            </a:extLst>
          </p:cNvPr>
          <p:cNvCxnSpPr>
            <a:cxnSpLocks/>
          </p:cNvCxnSpPr>
          <p:nvPr/>
        </p:nvCxnSpPr>
        <p:spPr>
          <a:xfrm>
            <a:off x="9877553" y="590521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71BD65A-DB80-2143-D3C3-2DF06851B152}"/>
              </a:ext>
            </a:extLst>
          </p:cNvPr>
          <p:cNvSpPr txBox="1"/>
          <p:nvPr/>
        </p:nvSpPr>
        <p:spPr>
          <a:xfrm>
            <a:off x="-88900" y="1479949"/>
            <a:ext cx="8223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err="1">
                <a:solidFill>
                  <a:srgbClr val="005B68"/>
                </a:solidFill>
              </a:rPr>
              <a:t>ni</a:t>
            </a:r>
            <a:r>
              <a:rPr lang="en-GB" sz="1800" dirty="0">
                <a:solidFill>
                  <a:srgbClr val="005B68"/>
                </a:solidFill>
              </a:rPr>
              <a:t>, Ti, </a:t>
            </a:r>
            <a:r>
              <a:rPr lang="en-GB" sz="1800" dirty="0" err="1">
                <a:solidFill>
                  <a:srgbClr val="005B68"/>
                </a:solidFill>
              </a:rPr>
              <a:t>Te</a:t>
            </a:r>
            <a:r>
              <a:rPr lang="en-GB" sz="1800" dirty="0">
                <a:solidFill>
                  <a:srgbClr val="005B68"/>
                </a:solidFill>
              </a:rPr>
              <a:t>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sz="18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8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800" b="1" dirty="0">
                <a:solidFill>
                  <a:srgbClr val="42677F"/>
                </a:solidFill>
                <a:sym typeface="Wingdings" panose="05000000000000000000" pitchFamily="2" charset="2"/>
              </a:rPr>
              <a:t> =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1e-8s, 1e-3s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5B68"/>
                </a:solidFill>
              </a:rPr>
              <a:t>Ti, </a:t>
            </a:r>
            <a:r>
              <a:rPr lang="en-GB" sz="1800" dirty="0" err="1">
                <a:solidFill>
                  <a:srgbClr val="005B68"/>
                </a:solidFill>
              </a:rPr>
              <a:t>Te</a:t>
            </a:r>
            <a:r>
              <a:rPr lang="en-GB" sz="1800" dirty="0">
                <a:solidFill>
                  <a:srgbClr val="005B68"/>
                </a:solidFill>
              </a:rPr>
              <a:t>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sz="18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8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800" b="1" dirty="0">
                <a:solidFill>
                  <a:srgbClr val="42677F"/>
                </a:solidFill>
                <a:sym typeface="Wingdings" panose="05000000000000000000" pitchFamily="2" charset="2"/>
              </a:rPr>
              <a:t> =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1e-8s, 1e-3s</a:t>
            </a:r>
            <a:endParaRPr lang="en-GB" sz="1800" dirty="0">
              <a:solidFill>
                <a:srgbClr val="005B68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5D005DE-9E63-D463-FAA6-E09978436FE0}"/>
              </a:ext>
            </a:extLst>
          </p:cNvPr>
          <p:cNvSpPr/>
          <p:nvPr/>
        </p:nvSpPr>
        <p:spPr>
          <a:xfrm>
            <a:off x="2044701" y="1778204"/>
            <a:ext cx="749300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53A66F-5A44-9EBD-71CC-2F2F803C5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344902"/>
            <a:ext cx="6096000" cy="29623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509EA2-E575-A1E2-2272-C472D5B91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014" y="1261327"/>
            <a:ext cx="4721225" cy="25138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EF8257-EA0E-38BA-537E-9A8CF7B9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65"/>
          <a:stretch>
            <a:fillRect/>
          </a:stretch>
        </p:blipFill>
        <p:spPr>
          <a:xfrm>
            <a:off x="6454221" y="3815937"/>
            <a:ext cx="4795856" cy="24770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664CD0-8DB6-F019-8238-5B4892584C04}"/>
              </a:ext>
            </a:extLst>
          </p:cNvPr>
          <p:cNvCxnSpPr>
            <a:cxnSpLocks/>
          </p:cNvCxnSpPr>
          <p:nvPr/>
        </p:nvCxnSpPr>
        <p:spPr>
          <a:xfrm>
            <a:off x="9875727" y="942571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0B8793-8D1F-B017-504B-0A33E1D18699}"/>
              </a:ext>
            </a:extLst>
          </p:cNvPr>
          <p:cNvSpPr txBox="1"/>
          <p:nvPr/>
        </p:nvSpPr>
        <p:spPr>
          <a:xfrm>
            <a:off x="9846852" y="922773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64210-53E7-35C0-DD9E-258D230F7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EC30129-172D-1853-A4EA-DEF01AE2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882" y="594352"/>
            <a:ext cx="5078931" cy="57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E8720848-3846-384D-554F-F55B62CE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 err="1"/>
              <a:t>Motivation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Introduction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9F047D-5F84-8F9C-2EA9-9CF27079B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2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ED22D-FDF1-0D7F-2427-6EAD42486273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58A47-08CC-E3A1-A38E-188C7526EC46}"/>
              </a:ext>
            </a:extLst>
          </p:cNvPr>
          <p:cNvSpPr txBox="1"/>
          <p:nvPr/>
        </p:nvSpPr>
        <p:spPr>
          <a:xfrm>
            <a:off x="7863547" y="281175"/>
            <a:ext cx="320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K. Krieger et al., </a:t>
            </a:r>
            <a:r>
              <a:rPr lang="da-DK" sz="1200" i="1" dirty="0"/>
              <a:t>Nucl. Fusion</a:t>
            </a:r>
            <a:r>
              <a:rPr lang="da-DK" sz="1200" dirty="0"/>
              <a:t> </a:t>
            </a:r>
            <a:r>
              <a:rPr lang="da-DK" sz="1200" b="1" dirty="0"/>
              <a:t>65</a:t>
            </a:r>
            <a:r>
              <a:rPr lang="da-DK" sz="1200" dirty="0"/>
              <a:t> (2025)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9D539-6D21-603A-900C-7E5EF6579815}"/>
              </a:ext>
            </a:extLst>
          </p:cNvPr>
          <p:cNvSpPr txBox="1"/>
          <p:nvPr/>
        </p:nvSpPr>
        <p:spPr>
          <a:xfrm>
            <a:off x="468017" y="1709754"/>
            <a:ext cx="6161383" cy="436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42677F"/>
                </a:solidFill>
              </a:rPr>
              <a:t>Optimal tokamak design and operation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  <a:sym typeface="Wingdings" panose="05000000000000000000" pitchFamily="2" charset="2"/>
              </a:rPr>
              <a:t>Need fast and accurate tools to evaluate machine performance</a:t>
            </a:r>
          </a:p>
          <a:p>
            <a:pPr>
              <a:lnSpc>
                <a:spcPts val="2000"/>
              </a:lnSpc>
            </a:pPr>
            <a:endParaRPr lang="en-GB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r>
              <a:rPr lang="en-GB" b="1" dirty="0">
                <a:solidFill>
                  <a:srgbClr val="42677F"/>
                </a:solidFill>
                <a:sym typeface="Wingdings" panose="05000000000000000000" pitchFamily="2" charset="2"/>
              </a:rPr>
              <a:t>Core-SOL-Wall Integrated modelling for full picture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Prohibitively expensive to scope large operational space (for optimisation, validation and UQ)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SOL model </a:t>
            </a:r>
            <a:r>
              <a:rPr lang="en-GB" dirty="0">
                <a:solidFill>
                  <a:srgbClr val="42677F"/>
                </a:solidFill>
                <a:sym typeface="Wingdings" panose="05000000000000000000" pitchFamily="2" charset="2"/>
              </a:rPr>
              <a:t>= b</a:t>
            </a:r>
            <a:r>
              <a:rPr lang="en-GB" dirty="0">
                <a:solidFill>
                  <a:srgbClr val="42677F"/>
                </a:solidFill>
              </a:rPr>
              <a:t>ottleneck</a:t>
            </a:r>
          </a:p>
          <a:p>
            <a:pPr>
              <a:lnSpc>
                <a:spcPct val="150000"/>
              </a:lnSpc>
            </a:pPr>
            <a:endParaRPr lang="en-GB" b="1" dirty="0">
              <a:solidFill>
                <a:srgbClr val="42677F"/>
              </a:solidFill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42677F"/>
                </a:solidFill>
              </a:rPr>
              <a:t>Aim: </a:t>
            </a:r>
            <a:r>
              <a:rPr lang="en-GB" dirty="0">
                <a:solidFill>
                  <a:srgbClr val="42677F"/>
                </a:solidFill>
              </a:rPr>
              <a:t>Replace SOL model by fast, accurate surrogate</a:t>
            </a:r>
          </a:p>
          <a:p>
            <a:pPr>
              <a:lnSpc>
                <a:spcPct val="150000"/>
              </a:lnSpc>
            </a:pPr>
            <a:endParaRPr lang="en-GB" b="1" dirty="0">
              <a:solidFill>
                <a:srgbClr val="42677F"/>
              </a:solidFill>
            </a:endParaRPr>
          </a:p>
          <a:p>
            <a:r>
              <a:rPr lang="en-GB" b="1" dirty="0">
                <a:solidFill>
                  <a:srgbClr val="42677F"/>
                </a:solidFill>
              </a:rPr>
              <a:t>Proof of concept: </a:t>
            </a:r>
            <a:r>
              <a:rPr lang="en-GB" dirty="0">
                <a:solidFill>
                  <a:srgbClr val="42677F"/>
                </a:solidFill>
              </a:rPr>
              <a:t>Integrate </a:t>
            </a:r>
            <a:r>
              <a:rPr lang="en-GB" b="1" dirty="0">
                <a:solidFill>
                  <a:srgbClr val="42677F"/>
                </a:solidFill>
              </a:rPr>
              <a:t>SOLPS-NN</a:t>
            </a:r>
            <a:r>
              <a:rPr lang="en-GB" dirty="0">
                <a:solidFill>
                  <a:srgbClr val="42677F"/>
                </a:solidFill>
              </a:rPr>
              <a:t> (“off-the-shelf”) into </a:t>
            </a:r>
            <a:r>
              <a:rPr lang="en-GB" b="1" dirty="0">
                <a:solidFill>
                  <a:srgbClr val="42677F"/>
                </a:solidFill>
              </a:rPr>
              <a:t>JINTRAC </a:t>
            </a:r>
            <a:r>
              <a:rPr lang="en-GB" dirty="0">
                <a:solidFill>
                  <a:srgbClr val="42677F"/>
                </a:solidFill>
              </a:rPr>
              <a:t>(focused primarily on the coupling approach and behaviour)</a:t>
            </a:r>
          </a:p>
        </p:txBody>
      </p:sp>
    </p:spTree>
    <p:extLst>
      <p:ext uri="{BB962C8B-B14F-4D97-AF65-F5344CB8AC3E}">
        <p14:creationId xmlns:p14="http://schemas.microsoft.com/office/powerpoint/2010/main" val="278371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6EB68-38FD-31A9-8C68-A46BF609F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C15AFB7-2676-2FC2-5944-E131C2A00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&amp; </a:t>
            </a:r>
            <a:r>
              <a:rPr lang="en-US" sz="2800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</a:t>
            </a:r>
            <a:r>
              <a:rPr lang="en-US" sz="24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_update</a:t>
            </a:r>
            <a:r>
              <a:rPr lang="en-US" sz="2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coupled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(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US" sz="2800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B98843-2452-2E48-4A5E-708F17A43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20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3961F-2A03-2297-DFEF-0FC3D51FAA6F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64071B-CD53-EC4F-CA8B-360FED2D8E38}"/>
              </a:ext>
            </a:extLst>
          </p:cNvPr>
          <p:cNvSpPr txBox="1"/>
          <p:nvPr/>
        </p:nvSpPr>
        <p:spPr>
          <a:xfrm>
            <a:off x="-88900" y="1479949"/>
            <a:ext cx="8223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err="1">
                <a:solidFill>
                  <a:srgbClr val="005B68"/>
                </a:solidFill>
              </a:rPr>
              <a:t>ni</a:t>
            </a:r>
            <a:r>
              <a:rPr lang="en-GB" sz="1800" dirty="0">
                <a:solidFill>
                  <a:srgbClr val="005B68"/>
                </a:solidFill>
              </a:rPr>
              <a:t>, Ti, </a:t>
            </a:r>
            <a:r>
              <a:rPr lang="en-GB" sz="1800" dirty="0" err="1">
                <a:solidFill>
                  <a:srgbClr val="005B68"/>
                </a:solidFill>
              </a:rPr>
              <a:t>Te</a:t>
            </a:r>
            <a:r>
              <a:rPr lang="en-GB" sz="1800" dirty="0">
                <a:solidFill>
                  <a:srgbClr val="005B68"/>
                </a:solidFill>
              </a:rPr>
              <a:t>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sz="18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8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800" b="1" dirty="0">
                <a:solidFill>
                  <a:srgbClr val="42677F"/>
                </a:solidFill>
                <a:sym typeface="Wingdings" panose="05000000000000000000" pitchFamily="2" charset="2"/>
              </a:rPr>
              <a:t> =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1e-8s, 1e-3s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5B68"/>
                </a:solidFill>
              </a:rPr>
              <a:t>Ti, </a:t>
            </a:r>
            <a:r>
              <a:rPr lang="en-GB" sz="1800" dirty="0" err="1">
                <a:solidFill>
                  <a:srgbClr val="005B68"/>
                </a:solidFill>
              </a:rPr>
              <a:t>Te</a:t>
            </a:r>
            <a:r>
              <a:rPr lang="en-GB" sz="1800" dirty="0">
                <a:solidFill>
                  <a:srgbClr val="005B68"/>
                </a:solidFill>
              </a:rPr>
              <a:t>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sz="18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8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800" b="1" dirty="0">
                <a:solidFill>
                  <a:srgbClr val="42677F"/>
                </a:solidFill>
                <a:sym typeface="Wingdings" panose="05000000000000000000" pitchFamily="2" charset="2"/>
              </a:rPr>
              <a:t> =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1e-8s, 1e-3s</a:t>
            </a:r>
            <a:endParaRPr lang="en-GB" sz="1800" dirty="0">
              <a:solidFill>
                <a:srgbClr val="005B68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0CC4F2-29E9-0433-0837-32D1AB0A4EB7}"/>
              </a:ext>
            </a:extLst>
          </p:cNvPr>
          <p:cNvSpPr/>
          <p:nvPr/>
        </p:nvSpPr>
        <p:spPr>
          <a:xfrm>
            <a:off x="2743201" y="1778204"/>
            <a:ext cx="749300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F8BD2B-7DCC-1A10-5061-F129263B6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70" y="2424535"/>
            <a:ext cx="6077830" cy="29683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3AAB38-EFC6-55C7-3DC4-D22A9F714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962" y="1281125"/>
            <a:ext cx="4659277" cy="24511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4F26C9-B565-420D-9645-572322DBF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917" y="3732288"/>
            <a:ext cx="4817322" cy="2516120"/>
          </a:xfrm>
          <a:prstGeom prst="rect">
            <a:avLst/>
          </a:prstGeom>
        </p:spPr>
      </p:pic>
      <p:cxnSp>
        <p:nvCxnSpPr>
          <p:cNvPr id="26" name="Rechte verbindingslijn 22">
            <a:extLst>
              <a:ext uri="{FF2B5EF4-FFF2-40B4-BE49-F238E27FC236}">
                <a16:creationId xmlns:a16="http://schemas.microsoft.com/office/drawing/2014/main" id="{4E32081D-1A93-E0B0-C42A-4755FBD32C3F}"/>
              </a:ext>
            </a:extLst>
          </p:cNvPr>
          <p:cNvCxnSpPr>
            <a:cxnSpLocks/>
          </p:cNvCxnSpPr>
          <p:nvPr/>
        </p:nvCxnSpPr>
        <p:spPr>
          <a:xfrm>
            <a:off x="9170577" y="786268"/>
            <a:ext cx="2767462" cy="0"/>
          </a:xfrm>
          <a:prstGeom prst="line">
            <a:avLst/>
          </a:prstGeom>
          <a:ln w="19050" cap="rnd">
            <a:solidFill>
              <a:srgbClr val="005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9B8F5D-4558-680F-831E-D66067A1F6DA}"/>
              </a:ext>
            </a:extLst>
          </p:cNvPr>
          <p:cNvCxnSpPr/>
          <p:nvPr/>
        </p:nvCxnSpPr>
        <p:spPr>
          <a:xfrm flipV="1">
            <a:off x="9181425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77100A-DE55-EDC5-8394-1D0DF6201094}"/>
              </a:ext>
            </a:extLst>
          </p:cNvPr>
          <p:cNvCxnSpPr/>
          <p:nvPr/>
        </p:nvCxnSpPr>
        <p:spPr>
          <a:xfrm flipV="1">
            <a:off x="9879925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2F8FE2D-B5C5-C4B5-59F6-A4A69BB291BD}"/>
              </a:ext>
            </a:extLst>
          </p:cNvPr>
          <p:cNvCxnSpPr/>
          <p:nvPr/>
        </p:nvCxnSpPr>
        <p:spPr>
          <a:xfrm flipV="1">
            <a:off x="105664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98E794B-5E48-A26C-F63B-9F329C8B7A43}"/>
              </a:ext>
            </a:extLst>
          </p:cNvPr>
          <p:cNvCxnSpPr/>
          <p:nvPr/>
        </p:nvCxnSpPr>
        <p:spPr>
          <a:xfrm flipV="1">
            <a:off x="112522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4DA65D-1732-93BC-21E6-573EED6420A8}"/>
              </a:ext>
            </a:extLst>
          </p:cNvPr>
          <p:cNvCxnSpPr/>
          <p:nvPr/>
        </p:nvCxnSpPr>
        <p:spPr>
          <a:xfrm flipV="1">
            <a:off x="119380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B138A88-1740-A9E6-E7B1-25BF4B322707}"/>
              </a:ext>
            </a:extLst>
          </p:cNvPr>
          <p:cNvSpPr txBox="1"/>
          <p:nvPr/>
        </p:nvSpPr>
        <p:spPr>
          <a:xfrm>
            <a:off x="9733904" y="263776"/>
            <a:ext cx="124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A227D5-EB4A-396C-B428-5ED87A4CAA60}"/>
              </a:ext>
            </a:extLst>
          </p:cNvPr>
          <p:cNvCxnSpPr>
            <a:cxnSpLocks/>
          </p:cNvCxnSpPr>
          <p:nvPr/>
        </p:nvCxnSpPr>
        <p:spPr>
          <a:xfrm>
            <a:off x="9877553" y="590521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8E8FC30-1C02-45C6-50CB-D71963586418}"/>
              </a:ext>
            </a:extLst>
          </p:cNvPr>
          <p:cNvCxnSpPr>
            <a:cxnSpLocks/>
          </p:cNvCxnSpPr>
          <p:nvPr/>
        </p:nvCxnSpPr>
        <p:spPr>
          <a:xfrm>
            <a:off x="9875727" y="942571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97863A5-28FC-5059-4835-DBF996503AD6}"/>
              </a:ext>
            </a:extLst>
          </p:cNvPr>
          <p:cNvSpPr txBox="1"/>
          <p:nvPr/>
        </p:nvSpPr>
        <p:spPr>
          <a:xfrm>
            <a:off x="9846852" y="922773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1551A-28E9-E67B-975F-C372C154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38BE27BE-21EB-24A1-17DA-FD08B7E3B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&amp; </a:t>
            </a:r>
            <a:r>
              <a:rPr lang="en-US" sz="2800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</a:t>
            </a:r>
            <a:r>
              <a:rPr lang="en-US" sz="24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_update</a:t>
            </a:r>
            <a:r>
              <a:rPr lang="en-US" sz="2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coupled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(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US" sz="2800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E4ECE0-284A-2936-345A-61CD43553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21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3DF05-7588-02BA-1B67-F22CEC090481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1AC4C8-36F7-5EE1-F622-A138274015D8}"/>
              </a:ext>
            </a:extLst>
          </p:cNvPr>
          <p:cNvSpPr txBox="1"/>
          <p:nvPr/>
        </p:nvSpPr>
        <p:spPr>
          <a:xfrm>
            <a:off x="-88900" y="1479949"/>
            <a:ext cx="8223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err="1">
                <a:solidFill>
                  <a:srgbClr val="005B68"/>
                </a:solidFill>
              </a:rPr>
              <a:t>ni</a:t>
            </a:r>
            <a:r>
              <a:rPr lang="en-GB" sz="1800" dirty="0">
                <a:solidFill>
                  <a:srgbClr val="005B68"/>
                </a:solidFill>
              </a:rPr>
              <a:t>, Ti, </a:t>
            </a:r>
            <a:r>
              <a:rPr lang="en-GB" sz="1800" dirty="0" err="1">
                <a:solidFill>
                  <a:srgbClr val="005B68"/>
                </a:solidFill>
              </a:rPr>
              <a:t>Te</a:t>
            </a:r>
            <a:r>
              <a:rPr lang="en-GB" sz="1800" dirty="0">
                <a:solidFill>
                  <a:srgbClr val="005B68"/>
                </a:solidFill>
              </a:rPr>
              <a:t>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sz="18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8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800" b="1" dirty="0">
                <a:solidFill>
                  <a:srgbClr val="42677F"/>
                </a:solidFill>
                <a:sym typeface="Wingdings" panose="05000000000000000000" pitchFamily="2" charset="2"/>
              </a:rPr>
              <a:t> =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1e-8s, 1e-3s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5B68"/>
                </a:solidFill>
              </a:rPr>
              <a:t>Ti, </a:t>
            </a:r>
            <a:r>
              <a:rPr lang="en-GB" sz="1800" dirty="0" err="1">
                <a:solidFill>
                  <a:srgbClr val="005B68"/>
                </a:solidFill>
              </a:rPr>
              <a:t>Te</a:t>
            </a:r>
            <a:r>
              <a:rPr lang="en-GB" sz="1800" dirty="0">
                <a:solidFill>
                  <a:srgbClr val="005B68"/>
                </a:solidFill>
              </a:rPr>
              <a:t>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sz="18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8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800" b="1" dirty="0">
                <a:solidFill>
                  <a:srgbClr val="42677F"/>
                </a:solidFill>
                <a:sym typeface="Wingdings" panose="05000000000000000000" pitchFamily="2" charset="2"/>
              </a:rPr>
              <a:t> =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1e-8s, 1e-3s</a:t>
            </a:r>
            <a:endParaRPr lang="en-GB" sz="1800" dirty="0">
              <a:solidFill>
                <a:srgbClr val="005B68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45C3542-9C18-4F2C-AB0A-2534DAEB8957}"/>
              </a:ext>
            </a:extLst>
          </p:cNvPr>
          <p:cNvSpPr/>
          <p:nvPr/>
        </p:nvSpPr>
        <p:spPr>
          <a:xfrm>
            <a:off x="2368551" y="1492649"/>
            <a:ext cx="749300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24DF41-7EE5-46BF-8E7A-C8C7AA555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63" y="2489062"/>
            <a:ext cx="6019737" cy="28889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E5A605-4833-5633-6C3C-7BFB97162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755" y="1371392"/>
            <a:ext cx="4810484" cy="25426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D0CF38-ED57-205B-1425-DE063F7CA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098" y="3914076"/>
            <a:ext cx="4923141" cy="2504288"/>
          </a:xfrm>
          <a:prstGeom prst="rect">
            <a:avLst/>
          </a:prstGeom>
        </p:spPr>
      </p:pic>
      <p:cxnSp>
        <p:nvCxnSpPr>
          <p:cNvPr id="26" name="Rechte verbindingslijn 22">
            <a:extLst>
              <a:ext uri="{FF2B5EF4-FFF2-40B4-BE49-F238E27FC236}">
                <a16:creationId xmlns:a16="http://schemas.microsoft.com/office/drawing/2014/main" id="{C6B29421-E01D-3CA4-7EE2-8E5079D9DC26}"/>
              </a:ext>
            </a:extLst>
          </p:cNvPr>
          <p:cNvCxnSpPr>
            <a:cxnSpLocks/>
          </p:cNvCxnSpPr>
          <p:nvPr/>
        </p:nvCxnSpPr>
        <p:spPr>
          <a:xfrm>
            <a:off x="9170577" y="786268"/>
            <a:ext cx="2767462" cy="0"/>
          </a:xfrm>
          <a:prstGeom prst="line">
            <a:avLst/>
          </a:prstGeom>
          <a:ln w="19050" cap="rnd">
            <a:solidFill>
              <a:srgbClr val="005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2672AF-523A-72A9-3423-38B9A26F6FAD}"/>
              </a:ext>
            </a:extLst>
          </p:cNvPr>
          <p:cNvCxnSpPr/>
          <p:nvPr/>
        </p:nvCxnSpPr>
        <p:spPr>
          <a:xfrm flipV="1">
            <a:off x="9181425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A9D497A-1967-1340-6D45-9F22EA2AFAC9}"/>
              </a:ext>
            </a:extLst>
          </p:cNvPr>
          <p:cNvCxnSpPr/>
          <p:nvPr/>
        </p:nvCxnSpPr>
        <p:spPr>
          <a:xfrm flipV="1">
            <a:off x="9879925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B7442A-F69E-6CC7-42B5-5364B3A9F417}"/>
              </a:ext>
            </a:extLst>
          </p:cNvPr>
          <p:cNvCxnSpPr/>
          <p:nvPr/>
        </p:nvCxnSpPr>
        <p:spPr>
          <a:xfrm flipV="1">
            <a:off x="105664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A5B15C-2921-C9B8-27A1-46BAEE781E7B}"/>
              </a:ext>
            </a:extLst>
          </p:cNvPr>
          <p:cNvCxnSpPr/>
          <p:nvPr/>
        </p:nvCxnSpPr>
        <p:spPr>
          <a:xfrm flipV="1">
            <a:off x="112522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24DD43-527E-6CFA-6D0E-C9872A967E8A}"/>
              </a:ext>
            </a:extLst>
          </p:cNvPr>
          <p:cNvCxnSpPr/>
          <p:nvPr/>
        </p:nvCxnSpPr>
        <p:spPr>
          <a:xfrm flipV="1">
            <a:off x="119380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3D0060B-99F9-6A03-BAB8-FC0E23A23978}"/>
              </a:ext>
            </a:extLst>
          </p:cNvPr>
          <p:cNvSpPr txBox="1"/>
          <p:nvPr/>
        </p:nvSpPr>
        <p:spPr>
          <a:xfrm>
            <a:off x="9733904" y="263776"/>
            <a:ext cx="124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55C40F9-E866-8D99-4FD8-954F2730061A}"/>
              </a:ext>
            </a:extLst>
          </p:cNvPr>
          <p:cNvCxnSpPr>
            <a:cxnSpLocks/>
          </p:cNvCxnSpPr>
          <p:nvPr/>
        </p:nvCxnSpPr>
        <p:spPr>
          <a:xfrm>
            <a:off x="9877553" y="590521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75238CC-EACD-8E1E-1741-F55D6802D1D2}"/>
              </a:ext>
            </a:extLst>
          </p:cNvPr>
          <p:cNvCxnSpPr>
            <a:cxnSpLocks/>
          </p:cNvCxnSpPr>
          <p:nvPr/>
        </p:nvCxnSpPr>
        <p:spPr>
          <a:xfrm>
            <a:off x="9875727" y="942571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C138EBF-A50C-43E1-5D60-5C2CEE237656}"/>
              </a:ext>
            </a:extLst>
          </p:cNvPr>
          <p:cNvSpPr txBox="1"/>
          <p:nvPr/>
        </p:nvSpPr>
        <p:spPr>
          <a:xfrm>
            <a:off x="9846852" y="922773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3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19846-5E22-5A76-D090-214A1EB07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87404F1D-4B7B-7AE0-9374-3BBB4A90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&amp; </a:t>
            </a:r>
            <a:r>
              <a:rPr lang="en-US" sz="2800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</a:t>
            </a:r>
            <a:r>
              <a:rPr lang="en-US" sz="24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_update</a:t>
            </a:r>
            <a:r>
              <a:rPr lang="en-US" sz="2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coupled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(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US" sz="2800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132AEE-EF9E-FB66-3C7B-EE318C51D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22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B3B6ED-F5D7-7FD6-8856-3C56FBFD2138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824FB6-9E4E-C74F-C7D2-14A191D97F54}"/>
              </a:ext>
            </a:extLst>
          </p:cNvPr>
          <p:cNvSpPr txBox="1"/>
          <p:nvPr/>
        </p:nvSpPr>
        <p:spPr>
          <a:xfrm>
            <a:off x="-88900" y="1479949"/>
            <a:ext cx="8223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err="1">
                <a:solidFill>
                  <a:srgbClr val="005B68"/>
                </a:solidFill>
              </a:rPr>
              <a:t>ni</a:t>
            </a:r>
            <a:r>
              <a:rPr lang="en-GB" sz="1800" dirty="0">
                <a:solidFill>
                  <a:srgbClr val="005B68"/>
                </a:solidFill>
              </a:rPr>
              <a:t>, Ti, </a:t>
            </a:r>
            <a:r>
              <a:rPr lang="en-GB" sz="1800" dirty="0" err="1">
                <a:solidFill>
                  <a:srgbClr val="005B68"/>
                </a:solidFill>
              </a:rPr>
              <a:t>Te</a:t>
            </a:r>
            <a:r>
              <a:rPr lang="en-GB" sz="1800" dirty="0">
                <a:solidFill>
                  <a:srgbClr val="005B68"/>
                </a:solidFill>
              </a:rPr>
              <a:t>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sz="18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8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800" b="1" dirty="0">
                <a:solidFill>
                  <a:srgbClr val="42677F"/>
                </a:solidFill>
                <a:sym typeface="Wingdings" panose="05000000000000000000" pitchFamily="2" charset="2"/>
              </a:rPr>
              <a:t> =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1e-8s, 1e-3s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5B68"/>
                </a:solidFill>
              </a:rPr>
              <a:t>Ti, </a:t>
            </a:r>
            <a:r>
              <a:rPr lang="en-GB" sz="1800" dirty="0" err="1">
                <a:solidFill>
                  <a:srgbClr val="005B68"/>
                </a:solidFill>
              </a:rPr>
              <a:t>Te</a:t>
            </a:r>
            <a:r>
              <a:rPr lang="en-GB" sz="1800" dirty="0">
                <a:solidFill>
                  <a:srgbClr val="005B68"/>
                </a:solidFill>
              </a:rPr>
              <a:t>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sz="18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8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800" b="1" dirty="0">
                <a:solidFill>
                  <a:srgbClr val="42677F"/>
                </a:solidFill>
                <a:sym typeface="Wingdings" panose="05000000000000000000" pitchFamily="2" charset="2"/>
              </a:rPr>
              <a:t> = </a:t>
            </a:r>
            <a:r>
              <a:rPr lang="en-GB" sz="1800" dirty="0">
                <a:solidFill>
                  <a:srgbClr val="005B68"/>
                </a:solidFill>
                <a:sym typeface="Wingdings" panose="05000000000000000000" pitchFamily="2" charset="2"/>
              </a:rPr>
              <a:t>1e-8s, 1e-3s</a:t>
            </a:r>
            <a:endParaRPr lang="en-GB" sz="1800" dirty="0">
              <a:solidFill>
                <a:srgbClr val="005B68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ACD3F1-CB54-A72D-793E-C06917371267}"/>
              </a:ext>
            </a:extLst>
          </p:cNvPr>
          <p:cNvSpPr/>
          <p:nvPr/>
        </p:nvSpPr>
        <p:spPr>
          <a:xfrm>
            <a:off x="3060701" y="1472629"/>
            <a:ext cx="749300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BF81AB-6719-B043-643D-6F6942336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8" y="2459282"/>
            <a:ext cx="6112892" cy="29187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D27A78-9905-9D64-5817-0C5B2DDD9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47" y="1294370"/>
            <a:ext cx="4782192" cy="25529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70DB50-93C6-B115-0F81-382B55BC1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318" y="3839108"/>
            <a:ext cx="4782192" cy="2539080"/>
          </a:xfrm>
          <a:prstGeom prst="rect">
            <a:avLst/>
          </a:prstGeom>
        </p:spPr>
      </p:pic>
      <p:cxnSp>
        <p:nvCxnSpPr>
          <p:cNvPr id="28" name="Rechte verbindingslijn 22">
            <a:extLst>
              <a:ext uri="{FF2B5EF4-FFF2-40B4-BE49-F238E27FC236}">
                <a16:creationId xmlns:a16="http://schemas.microsoft.com/office/drawing/2014/main" id="{87C99663-FF30-7F90-F662-70747E0CEFA3}"/>
              </a:ext>
            </a:extLst>
          </p:cNvPr>
          <p:cNvCxnSpPr>
            <a:cxnSpLocks/>
          </p:cNvCxnSpPr>
          <p:nvPr/>
        </p:nvCxnSpPr>
        <p:spPr>
          <a:xfrm>
            <a:off x="9170577" y="786268"/>
            <a:ext cx="2767462" cy="0"/>
          </a:xfrm>
          <a:prstGeom prst="line">
            <a:avLst/>
          </a:prstGeom>
          <a:ln w="19050" cap="rnd">
            <a:solidFill>
              <a:srgbClr val="005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ED3C9BC-9136-1A9F-9C59-6A669F89E7A8}"/>
              </a:ext>
            </a:extLst>
          </p:cNvPr>
          <p:cNvCxnSpPr/>
          <p:nvPr/>
        </p:nvCxnSpPr>
        <p:spPr>
          <a:xfrm flipV="1">
            <a:off x="9181425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BDAFF6-3EE6-7A93-4BCD-33B3ED70FA31}"/>
              </a:ext>
            </a:extLst>
          </p:cNvPr>
          <p:cNvCxnSpPr/>
          <p:nvPr/>
        </p:nvCxnSpPr>
        <p:spPr>
          <a:xfrm flipV="1">
            <a:off x="9879925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395B05C-1923-B4FC-54E3-5D6543C3ACD8}"/>
              </a:ext>
            </a:extLst>
          </p:cNvPr>
          <p:cNvCxnSpPr/>
          <p:nvPr/>
        </p:nvCxnSpPr>
        <p:spPr>
          <a:xfrm flipV="1">
            <a:off x="105664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20D4EC5-E2DD-D9CA-999F-6CBADFBD22B6}"/>
              </a:ext>
            </a:extLst>
          </p:cNvPr>
          <p:cNvCxnSpPr/>
          <p:nvPr/>
        </p:nvCxnSpPr>
        <p:spPr>
          <a:xfrm flipV="1">
            <a:off x="112522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F7BBB73-3629-0594-8B54-98A8E625EF56}"/>
              </a:ext>
            </a:extLst>
          </p:cNvPr>
          <p:cNvCxnSpPr/>
          <p:nvPr/>
        </p:nvCxnSpPr>
        <p:spPr>
          <a:xfrm flipV="1">
            <a:off x="11938039" y="683931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F2C8BD6-EE64-2386-72D8-C53415283F91}"/>
              </a:ext>
            </a:extLst>
          </p:cNvPr>
          <p:cNvSpPr txBox="1"/>
          <p:nvPr/>
        </p:nvSpPr>
        <p:spPr>
          <a:xfrm>
            <a:off x="9733904" y="263776"/>
            <a:ext cx="124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1B6BA9-F3BF-4726-0B52-85DEE438EF43}"/>
              </a:ext>
            </a:extLst>
          </p:cNvPr>
          <p:cNvCxnSpPr>
            <a:cxnSpLocks/>
          </p:cNvCxnSpPr>
          <p:nvPr/>
        </p:nvCxnSpPr>
        <p:spPr>
          <a:xfrm>
            <a:off x="9877553" y="590521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E591064-5AA9-0DF9-6292-67EE8C122D9D}"/>
              </a:ext>
            </a:extLst>
          </p:cNvPr>
          <p:cNvCxnSpPr>
            <a:cxnSpLocks/>
          </p:cNvCxnSpPr>
          <p:nvPr/>
        </p:nvCxnSpPr>
        <p:spPr>
          <a:xfrm>
            <a:off x="9875727" y="942571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CD103D0-B6F5-30B7-3046-AA709F190464}"/>
              </a:ext>
            </a:extLst>
          </p:cNvPr>
          <p:cNvSpPr txBox="1"/>
          <p:nvPr/>
        </p:nvSpPr>
        <p:spPr>
          <a:xfrm>
            <a:off x="9846852" y="922773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6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C0EAA-48F1-06BF-C7BC-3D393BEEA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1A3C2F0D-9793-FE60-5E75-95EC9F38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&amp; </a:t>
            </a:r>
            <a:r>
              <a:rPr lang="en-US" sz="2800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</a:t>
            </a:r>
            <a:r>
              <a:rPr lang="en-US" sz="24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_update</a:t>
            </a:r>
            <a:r>
              <a:rPr lang="en-US" sz="2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decoupled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(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US" sz="2800" b="0" dirty="0">
                <a:solidFill>
                  <a:srgbClr val="42677F"/>
                </a:solidFill>
                <a:sym typeface="Wingdings" panose="05000000000000000000" pitchFamily="2" charset="2"/>
              </a:rPr>
              <a:t>1ms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1F5814-9638-E999-ED9E-296E01101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23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BC96E-7433-0E55-94CB-9F9D3E0974F0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BF50A-C38D-1782-3BA2-1FD42C7D8BC8}"/>
              </a:ext>
            </a:extLst>
          </p:cNvPr>
          <p:cNvSpPr txBox="1"/>
          <p:nvPr/>
        </p:nvSpPr>
        <p:spPr>
          <a:xfrm>
            <a:off x="-88900" y="1479949"/>
            <a:ext cx="8223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rgbClr val="005B68"/>
                </a:solidFill>
              </a:rPr>
              <a:t>ni</a:t>
            </a:r>
            <a:r>
              <a:rPr lang="en-GB" dirty="0">
                <a:solidFill>
                  <a:srgbClr val="005B68"/>
                </a:solidFill>
              </a:rPr>
              <a:t>, Ti, </a:t>
            </a:r>
            <a:r>
              <a:rPr lang="en-GB" dirty="0" err="1">
                <a:solidFill>
                  <a:srgbClr val="005B68"/>
                </a:solidFill>
              </a:rPr>
              <a:t>Te</a:t>
            </a:r>
            <a:r>
              <a:rPr lang="en-GB" dirty="0">
                <a:solidFill>
                  <a:srgbClr val="005B68"/>
                </a:solidFill>
              </a:rPr>
              <a:t> </a:t>
            </a:r>
            <a:r>
              <a:rPr lang="en-GB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r>
              <a:rPr lang="en-US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b="1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GB" dirty="0">
                <a:solidFill>
                  <a:srgbClr val="005B68"/>
                </a:solidFill>
                <a:sym typeface="Wingdings" panose="05000000000000000000" pitchFamily="2" charset="2"/>
              </a:rPr>
              <a:t>1e-2s, 1e-1s, 1s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273A91-A98A-FF06-2B9A-4267F524FE30}"/>
              </a:ext>
            </a:extLst>
          </p:cNvPr>
          <p:cNvSpPr/>
          <p:nvPr/>
        </p:nvSpPr>
        <p:spPr>
          <a:xfrm>
            <a:off x="3273425" y="1486308"/>
            <a:ext cx="749300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B0A6D7-7D60-C22B-0B0F-7380BF95D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5" y="2349500"/>
            <a:ext cx="6239696" cy="3028551"/>
          </a:xfrm>
          <a:prstGeom prst="rect">
            <a:avLst/>
          </a:prstGeom>
        </p:spPr>
      </p:pic>
      <p:cxnSp>
        <p:nvCxnSpPr>
          <p:cNvPr id="20" name="Rechte verbindingslijn 22">
            <a:extLst>
              <a:ext uri="{FF2B5EF4-FFF2-40B4-BE49-F238E27FC236}">
                <a16:creationId xmlns:a16="http://schemas.microsoft.com/office/drawing/2014/main" id="{E00CF77A-57E3-FC67-8B22-D12A713C4865}"/>
              </a:ext>
            </a:extLst>
          </p:cNvPr>
          <p:cNvCxnSpPr>
            <a:cxnSpLocks/>
          </p:cNvCxnSpPr>
          <p:nvPr/>
        </p:nvCxnSpPr>
        <p:spPr>
          <a:xfrm>
            <a:off x="8385913" y="577951"/>
            <a:ext cx="3453456" cy="0"/>
          </a:xfrm>
          <a:prstGeom prst="line">
            <a:avLst/>
          </a:prstGeom>
          <a:ln w="19050" cap="rnd">
            <a:solidFill>
              <a:srgbClr val="005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B317A1-2E46-DEE3-5A08-652A0AD87A5C}"/>
              </a:ext>
            </a:extLst>
          </p:cNvPr>
          <p:cNvCxnSpPr/>
          <p:nvPr/>
        </p:nvCxnSpPr>
        <p:spPr>
          <a:xfrm flipV="1">
            <a:off x="8396761" y="475614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556004-ED10-6F18-CC16-E68DC5BE2450}"/>
              </a:ext>
            </a:extLst>
          </p:cNvPr>
          <p:cNvCxnSpPr/>
          <p:nvPr/>
        </p:nvCxnSpPr>
        <p:spPr>
          <a:xfrm flipV="1">
            <a:off x="9095261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5B2F40-E0FF-4DC7-50AA-C1282E3C36F9}"/>
              </a:ext>
            </a:extLst>
          </p:cNvPr>
          <p:cNvCxnSpPr/>
          <p:nvPr/>
        </p:nvCxnSpPr>
        <p:spPr>
          <a:xfrm flipV="1">
            <a:off x="9781775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2365F2C-45D2-62C7-4D6A-8B6BDC6DC76E}"/>
              </a:ext>
            </a:extLst>
          </p:cNvPr>
          <p:cNvCxnSpPr/>
          <p:nvPr/>
        </p:nvCxnSpPr>
        <p:spPr>
          <a:xfrm flipV="1">
            <a:off x="10467575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C7FC09-AC27-65CE-0CBC-DD5EED2AFE66}"/>
              </a:ext>
            </a:extLst>
          </p:cNvPr>
          <p:cNvCxnSpPr/>
          <p:nvPr/>
        </p:nvCxnSpPr>
        <p:spPr>
          <a:xfrm flipV="1">
            <a:off x="11153375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561033-C6D0-03DA-C47F-0704CB8FFE64}"/>
              </a:ext>
            </a:extLst>
          </p:cNvPr>
          <p:cNvCxnSpPr/>
          <p:nvPr/>
        </p:nvCxnSpPr>
        <p:spPr>
          <a:xfrm flipV="1">
            <a:off x="11839369" y="471419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2EEBF0-92DB-9B9F-FB12-7FE55A48335E}"/>
              </a:ext>
            </a:extLst>
          </p:cNvPr>
          <p:cNvSpPr txBox="1"/>
          <p:nvPr/>
        </p:nvSpPr>
        <p:spPr>
          <a:xfrm>
            <a:off x="8379005" y="730247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FD8F493-2A18-04E2-B052-8C3B3F7466CD}"/>
              </a:ext>
            </a:extLst>
          </p:cNvPr>
          <p:cNvCxnSpPr>
            <a:cxnSpLocks/>
          </p:cNvCxnSpPr>
          <p:nvPr/>
        </p:nvCxnSpPr>
        <p:spPr>
          <a:xfrm>
            <a:off x="9105359" y="744527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A9F5029-901C-EEA2-DAF4-840A4DEA3491}"/>
              </a:ext>
            </a:extLst>
          </p:cNvPr>
          <p:cNvSpPr txBox="1"/>
          <p:nvPr/>
        </p:nvSpPr>
        <p:spPr>
          <a:xfrm>
            <a:off x="9413724" y="92191"/>
            <a:ext cx="124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31A1383-C857-A2A9-95B4-5C5780BC811B}"/>
              </a:ext>
            </a:extLst>
          </p:cNvPr>
          <p:cNvCxnSpPr>
            <a:cxnSpLocks/>
          </p:cNvCxnSpPr>
          <p:nvPr/>
        </p:nvCxnSpPr>
        <p:spPr>
          <a:xfrm>
            <a:off x="8396761" y="422867"/>
            <a:ext cx="344260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B37D73F-A2DC-5212-51DF-BDEBD78BC342}"/>
              </a:ext>
            </a:extLst>
          </p:cNvPr>
          <p:cNvCxnSpPr>
            <a:cxnSpLocks/>
          </p:cNvCxnSpPr>
          <p:nvPr/>
        </p:nvCxnSpPr>
        <p:spPr>
          <a:xfrm>
            <a:off x="8416614" y="744527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5FCC5DA-9D1E-BD7B-02A4-C9D4BACBF4C4}"/>
              </a:ext>
            </a:extLst>
          </p:cNvPr>
          <p:cNvCxnSpPr>
            <a:cxnSpLocks/>
          </p:cNvCxnSpPr>
          <p:nvPr/>
        </p:nvCxnSpPr>
        <p:spPr>
          <a:xfrm>
            <a:off x="10477945" y="744527"/>
            <a:ext cx="6825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1CB9648-BB1C-2B46-AFFB-08A94A41428C}"/>
              </a:ext>
            </a:extLst>
          </p:cNvPr>
          <p:cNvCxnSpPr>
            <a:cxnSpLocks/>
          </p:cNvCxnSpPr>
          <p:nvPr/>
        </p:nvCxnSpPr>
        <p:spPr>
          <a:xfrm>
            <a:off x="9802502" y="744527"/>
            <a:ext cx="6650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002D123-5D47-B922-B571-D08482E29CEA}"/>
              </a:ext>
            </a:extLst>
          </p:cNvPr>
          <p:cNvCxnSpPr>
            <a:cxnSpLocks/>
          </p:cNvCxnSpPr>
          <p:nvPr/>
        </p:nvCxnSpPr>
        <p:spPr>
          <a:xfrm>
            <a:off x="11169895" y="744527"/>
            <a:ext cx="6825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7481028-C8FC-DA10-A467-DD41EC16AE2D}"/>
              </a:ext>
            </a:extLst>
          </p:cNvPr>
          <p:cNvSpPr txBox="1"/>
          <p:nvPr/>
        </p:nvSpPr>
        <p:spPr>
          <a:xfrm>
            <a:off x="9083855" y="732305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090A9F-3FFC-822D-9C50-3C91BC237884}"/>
              </a:ext>
            </a:extLst>
          </p:cNvPr>
          <p:cNvSpPr txBox="1"/>
          <p:nvPr/>
        </p:nvSpPr>
        <p:spPr>
          <a:xfrm>
            <a:off x="9788705" y="742956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EF8D2D-A34E-56E6-6471-728AEAA5E27D}"/>
              </a:ext>
            </a:extLst>
          </p:cNvPr>
          <p:cNvSpPr txBox="1"/>
          <p:nvPr/>
        </p:nvSpPr>
        <p:spPr>
          <a:xfrm>
            <a:off x="10487205" y="745014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266DD3-F93C-5F77-9796-48F22D9E6767}"/>
              </a:ext>
            </a:extLst>
          </p:cNvPr>
          <p:cNvSpPr txBox="1"/>
          <p:nvPr/>
        </p:nvSpPr>
        <p:spPr>
          <a:xfrm>
            <a:off x="11181307" y="745014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2968890-6010-F837-627E-AE3CDE606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048" y="1296765"/>
            <a:ext cx="4794492" cy="247322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6CD0DFF-9569-E792-CB82-DB8FC32B5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490" y="3839345"/>
            <a:ext cx="4975137" cy="261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E22F3-2F1E-33DA-25DC-674C67AC3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AD001B74-801F-CD44-DE9D-0AAD86267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&amp; </a:t>
            </a:r>
            <a:r>
              <a:rPr lang="en-US" sz="2800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</a:t>
            </a:r>
            <a:r>
              <a:rPr lang="en-US" sz="24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_update</a:t>
            </a:r>
            <a:r>
              <a:rPr lang="en-US" sz="2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decoupled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(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US" sz="2800" b="0" dirty="0">
                <a:solidFill>
                  <a:srgbClr val="42677F"/>
                </a:solidFill>
                <a:sym typeface="Wingdings" panose="05000000000000000000" pitchFamily="2" charset="2"/>
              </a:rPr>
              <a:t>1ms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814F94-5723-C023-6A3A-98415BA82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24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3F41EE-CA1E-1A01-E033-8DAAC985C40A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818031-3879-031A-9D5E-DAFEAF31DB44}"/>
              </a:ext>
            </a:extLst>
          </p:cNvPr>
          <p:cNvSpPr txBox="1"/>
          <p:nvPr/>
        </p:nvSpPr>
        <p:spPr>
          <a:xfrm>
            <a:off x="-88900" y="1479949"/>
            <a:ext cx="8223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rgbClr val="005B68"/>
                </a:solidFill>
              </a:rPr>
              <a:t>ni</a:t>
            </a:r>
            <a:r>
              <a:rPr lang="en-GB" dirty="0">
                <a:solidFill>
                  <a:srgbClr val="005B68"/>
                </a:solidFill>
              </a:rPr>
              <a:t>, Ti, </a:t>
            </a:r>
            <a:r>
              <a:rPr lang="en-GB" dirty="0" err="1">
                <a:solidFill>
                  <a:srgbClr val="005B68"/>
                </a:solidFill>
              </a:rPr>
              <a:t>Te</a:t>
            </a:r>
            <a:r>
              <a:rPr lang="en-GB" dirty="0">
                <a:solidFill>
                  <a:srgbClr val="005B68"/>
                </a:solidFill>
              </a:rPr>
              <a:t> </a:t>
            </a:r>
            <a:r>
              <a:rPr lang="en-GB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r>
              <a:rPr lang="en-US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b="1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GB" dirty="0">
                <a:solidFill>
                  <a:srgbClr val="005B68"/>
                </a:solidFill>
                <a:sym typeface="Wingdings" panose="05000000000000000000" pitchFamily="2" charset="2"/>
              </a:rPr>
              <a:t>1e-2s, 1e-1s, 1s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894A82-8851-9FB9-0DFA-52EF1133D7AD}"/>
              </a:ext>
            </a:extLst>
          </p:cNvPr>
          <p:cNvSpPr/>
          <p:nvPr/>
        </p:nvSpPr>
        <p:spPr>
          <a:xfrm>
            <a:off x="3933825" y="1495338"/>
            <a:ext cx="749300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Rechte verbindingslijn 22">
            <a:extLst>
              <a:ext uri="{FF2B5EF4-FFF2-40B4-BE49-F238E27FC236}">
                <a16:creationId xmlns:a16="http://schemas.microsoft.com/office/drawing/2014/main" id="{7051E530-3A98-AE6B-9F96-C1710801CF8B}"/>
              </a:ext>
            </a:extLst>
          </p:cNvPr>
          <p:cNvCxnSpPr>
            <a:cxnSpLocks/>
          </p:cNvCxnSpPr>
          <p:nvPr/>
        </p:nvCxnSpPr>
        <p:spPr>
          <a:xfrm>
            <a:off x="8385913" y="577951"/>
            <a:ext cx="3453456" cy="0"/>
          </a:xfrm>
          <a:prstGeom prst="line">
            <a:avLst/>
          </a:prstGeom>
          <a:ln w="19050" cap="rnd">
            <a:solidFill>
              <a:srgbClr val="005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1A73C4-FF44-6E39-9C7E-47F5A2AC5F32}"/>
              </a:ext>
            </a:extLst>
          </p:cNvPr>
          <p:cNvCxnSpPr/>
          <p:nvPr/>
        </p:nvCxnSpPr>
        <p:spPr>
          <a:xfrm flipV="1">
            <a:off x="8396761" y="475614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021059-BEB2-2FB5-C3CA-49D17F5D8359}"/>
              </a:ext>
            </a:extLst>
          </p:cNvPr>
          <p:cNvCxnSpPr/>
          <p:nvPr/>
        </p:nvCxnSpPr>
        <p:spPr>
          <a:xfrm flipV="1">
            <a:off x="9095261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275DE26-9282-1CDC-630C-6B175DFA8625}"/>
              </a:ext>
            </a:extLst>
          </p:cNvPr>
          <p:cNvCxnSpPr/>
          <p:nvPr/>
        </p:nvCxnSpPr>
        <p:spPr>
          <a:xfrm flipV="1">
            <a:off x="9781775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750094-09D0-0EAF-6E77-E8E8983B7E17}"/>
              </a:ext>
            </a:extLst>
          </p:cNvPr>
          <p:cNvCxnSpPr/>
          <p:nvPr/>
        </p:nvCxnSpPr>
        <p:spPr>
          <a:xfrm flipV="1">
            <a:off x="10467575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BE60D84-AA8E-4C6B-261C-4AA14787A809}"/>
              </a:ext>
            </a:extLst>
          </p:cNvPr>
          <p:cNvCxnSpPr/>
          <p:nvPr/>
        </p:nvCxnSpPr>
        <p:spPr>
          <a:xfrm flipV="1">
            <a:off x="11153375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2D1E41-245D-CDD7-2C14-9767FBD39C1D}"/>
              </a:ext>
            </a:extLst>
          </p:cNvPr>
          <p:cNvCxnSpPr/>
          <p:nvPr/>
        </p:nvCxnSpPr>
        <p:spPr>
          <a:xfrm flipV="1">
            <a:off x="11839369" y="471419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C4399CF-9867-FCE7-2A89-66237C544D0B}"/>
              </a:ext>
            </a:extLst>
          </p:cNvPr>
          <p:cNvSpPr txBox="1"/>
          <p:nvPr/>
        </p:nvSpPr>
        <p:spPr>
          <a:xfrm>
            <a:off x="8379005" y="730247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58027A0-05ED-C21F-F9B6-B0B8EF0C0230}"/>
              </a:ext>
            </a:extLst>
          </p:cNvPr>
          <p:cNvCxnSpPr>
            <a:cxnSpLocks/>
          </p:cNvCxnSpPr>
          <p:nvPr/>
        </p:nvCxnSpPr>
        <p:spPr>
          <a:xfrm>
            <a:off x="9105359" y="744527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07E6941-0496-BFEF-106F-42A61E5C8C95}"/>
              </a:ext>
            </a:extLst>
          </p:cNvPr>
          <p:cNvSpPr txBox="1"/>
          <p:nvPr/>
        </p:nvSpPr>
        <p:spPr>
          <a:xfrm>
            <a:off x="9413724" y="92191"/>
            <a:ext cx="124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48E2432-7AD0-5FDB-D1F2-3168507C72CE}"/>
              </a:ext>
            </a:extLst>
          </p:cNvPr>
          <p:cNvCxnSpPr>
            <a:cxnSpLocks/>
          </p:cNvCxnSpPr>
          <p:nvPr/>
        </p:nvCxnSpPr>
        <p:spPr>
          <a:xfrm>
            <a:off x="8396761" y="422867"/>
            <a:ext cx="344260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28E00A7-EB9F-4B10-BDC5-422686A6AAA1}"/>
              </a:ext>
            </a:extLst>
          </p:cNvPr>
          <p:cNvCxnSpPr>
            <a:cxnSpLocks/>
          </p:cNvCxnSpPr>
          <p:nvPr/>
        </p:nvCxnSpPr>
        <p:spPr>
          <a:xfrm>
            <a:off x="8416614" y="744527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2324F7C-6B4D-65C1-21A8-D2B3E9FFDF5A}"/>
              </a:ext>
            </a:extLst>
          </p:cNvPr>
          <p:cNvCxnSpPr>
            <a:cxnSpLocks/>
          </p:cNvCxnSpPr>
          <p:nvPr/>
        </p:nvCxnSpPr>
        <p:spPr>
          <a:xfrm>
            <a:off x="10477945" y="744527"/>
            <a:ext cx="6825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C167D66-5347-F99A-D9AF-BAA1CD82AF24}"/>
              </a:ext>
            </a:extLst>
          </p:cNvPr>
          <p:cNvCxnSpPr>
            <a:cxnSpLocks/>
          </p:cNvCxnSpPr>
          <p:nvPr/>
        </p:nvCxnSpPr>
        <p:spPr>
          <a:xfrm>
            <a:off x="9802502" y="744527"/>
            <a:ext cx="6650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BA04B7E-6E64-D7B5-4B00-09CE3CD17CB8}"/>
              </a:ext>
            </a:extLst>
          </p:cNvPr>
          <p:cNvCxnSpPr>
            <a:cxnSpLocks/>
          </p:cNvCxnSpPr>
          <p:nvPr/>
        </p:nvCxnSpPr>
        <p:spPr>
          <a:xfrm>
            <a:off x="11169895" y="744527"/>
            <a:ext cx="6825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C68A4A0-61DA-0771-758E-8A4D5B054A72}"/>
              </a:ext>
            </a:extLst>
          </p:cNvPr>
          <p:cNvSpPr txBox="1"/>
          <p:nvPr/>
        </p:nvSpPr>
        <p:spPr>
          <a:xfrm>
            <a:off x="9083855" y="732305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FA2AE1-8D72-F6E2-F21D-DF9B6FCCE95E}"/>
              </a:ext>
            </a:extLst>
          </p:cNvPr>
          <p:cNvSpPr txBox="1"/>
          <p:nvPr/>
        </p:nvSpPr>
        <p:spPr>
          <a:xfrm>
            <a:off x="9788705" y="742956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D303EB-BD66-42C9-CA58-CEEE9EA47104}"/>
              </a:ext>
            </a:extLst>
          </p:cNvPr>
          <p:cNvSpPr txBox="1"/>
          <p:nvPr/>
        </p:nvSpPr>
        <p:spPr>
          <a:xfrm>
            <a:off x="10487205" y="745014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DA0917-693F-2E96-D69E-CB593B8D40C0}"/>
              </a:ext>
            </a:extLst>
          </p:cNvPr>
          <p:cNvSpPr txBox="1"/>
          <p:nvPr/>
        </p:nvSpPr>
        <p:spPr>
          <a:xfrm>
            <a:off x="11181307" y="745014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16789-E550-57FB-2643-0313370E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397040"/>
            <a:ext cx="6172200" cy="2965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4439A-6672-47CC-CB65-8AB0762EC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52" y="1439789"/>
            <a:ext cx="4824688" cy="2535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7A2566-8F91-9FEF-039F-8C8DDBD12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0" y="3943815"/>
            <a:ext cx="4994190" cy="257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3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25627-AA7D-5CD4-4866-C035ED43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72307128-9DC6-E7E4-32CA-FA6CB894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 &amp; </a:t>
            </a:r>
            <a:r>
              <a:rPr lang="en-US" sz="2800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</a:t>
            </a:r>
            <a:r>
              <a:rPr lang="en-US" sz="24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_update</a:t>
            </a:r>
            <a:r>
              <a:rPr lang="en-US" sz="24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decoupled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(</a:t>
            </a:r>
            <a:r>
              <a:rPr lang="en-US" sz="28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28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 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US" sz="2800" b="0" dirty="0">
                <a:solidFill>
                  <a:srgbClr val="42677F"/>
                </a:solidFill>
                <a:sym typeface="Wingdings" panose="05000000000000000000" pitchFamily="2" charset="2"/>
              </a:rPr>
              <a:t>1ms</a:t>
            </a:r>
            <a:r>
              <a:rPr lang="en-US" sz="2800" dirty="0">
                <a:solidFill>
                  <a:srgbClr val="42677F"/>
                </a:solidFill>
                <a:sym typeface="Wingdings" panose="05000000000000000000" pitchFamily="2" charset="2"/>
              </a:rPr>
              <a:t>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3C3CF9-CC89-AEE1-3A62-98D03FB83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25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AFBA3-FF92-8A5C-1FA1-D228A336BF5B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AA1677-6804-D5B5-D115-09EA46C639DC}"/>
              </a:ext>
            </a:extLst>
          </p:cNvPr>
          <p:cNvSpPr txBox="1"/>
          <p:nvPr/>
        </p:nvSpPr>
        <p:spPr>
          <a:xfrm>
            <a:off x="-88900" y="1479949"/>
            <a:ext cx="8223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rgbClr val="005B68"/>
                </a:solidFill>
              </a:rPr>
              <a:t>ni</a:t>
            </a:r>
            <a:r>
              <a:rPr lang="en-GB" dirty="0">
                <a:solidFill>
                  <a:srgbClr val="005B68"/>
                </a:solidFill>
              </a:rPr>
              <a:t>, Ti, </a:t>
            </a:r>
            <a:r>
              <a:rPr lang="en-GB" dirty="0" err="1">
                <a:solidFill>
                  <a:srgbClr val="005B68"/>
                </a:solidFill>
              </a:rPr>
              <a:t>Te</a:t>
            </a:r>
            <a:r>
              <a:rPr lang="en-GB" dirty="0">
                <a:solidFill>
                  <a:srgbClr val="005B68"/>
                </a:solidFill>
              </a:rPr>
              <a:t> </a:t>
            </a:r>
            <a:r>
              <a:rPr lang="en-GB" dirty="0">
                <a:solidFill>
                  <a:srgbClr val="005B68"/>
                </a:solidFill>
                <a:sym typeface="Wingdings" panose="05000000000000000000" pitchFamily="2" charset="2"/>
              </a:rPr>
              <a:t> </a:t>
            </a:r>
            <a:r>
              <a:rPr lang="en-US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r>
              <a:rPr lang="en-US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 </a:t>
            </a:r>
            <a:r>
              <a:rPr lang="en-US" b="1" dirty="0">
                <a:solidFill>
                  <a:srgbClr val="42677F"/>
                </a:solidFill>
                <a:sym typeface="Wingdings" panose="05000000000000000000" pitchFamily="2" charset="2"/>
              </a:rPr>
              <a:t>= </a:t>
            </a:r>
            <a:r>
              <a:rPr lang="en-GB" dirty="0">
                <a:solidFill>
                  <a:srgbClr val="005B68"/>
                </a:solidFill>
                <a:sym typeface="Wingdings" panose="05000000000000000000" pitchFamily="2" charset="2"/>
              </a:rPr>
              <a:t>1e-2s, 1e-1s, 1s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01BA5F-C9F2-0041-729A-7396A9C5D1CF}"/>
              </a:ext>
            </a:extLst>
          </p:cNvPr>
          <p:cNvSpPr/>
          <p:nvPr/>
        </p:nvSpPr>
        <p:spPr>
          <a:xfrm>
            <a:off x="4556125" y="1486307"/>
            <a:ext cx="574675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Rechte verbindingslijn 22">
            <a:extLst>
              <a:ext uri="{FF2B5EF4-FFF2-40B4-BE49-F238E27FC236}">
                <a16:creationId xmlns:a16="http://schemas.microsoft.com/office/drawing/2014/main" id="{87F53EA6-FC5C-7C19-8956-9A45E0E36CEB}"/>
              </a:ext>
            </a:extLst>
          </p:cNvPr>
          <p:cNvCxnSpPr>
            <a:cxnSpLocks/>
          </p:cNvCxnSpPr>
          <p:nvPr/>
        </p:nvCxnSpPr>
        <p:spPr>
          <a:xfrm>
            <a:off x="8385913" y="577951"/>
            <a:ext cx="3453456" cy="0"/>
          </a:xfrm>
          <a:prstGeom prst="line">
            <a:avLst/>
          </a:prstGeom>
          <a:ln w="19050" cap="rnd">
            <a:solidFill>
              <a:srgbClr val="005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662CAA-BC81-ECD3-4176-D06DE38497E2}"/>
              </a:ext>
            </a:extLst>
          </p:cNvPr>
          <p:cNvCxnSpPr/>
          <p:nvPr/>
        </p:nvCxnSpPr>
        <p:spPr>
          <a:xfrm flipV="1">
            <a:off x="8396761" y="475614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5DE00A-791A-6A8E-CB58-6FF49B10B742}"/>
              </a:ext>
            </a:extLst>
          </p:cNvPr>
          <p:cNvCxnSpPr/>
          <p:nvPr/>
        </p:nvCxnSpPr>
        <p:spPr>
          <a:xfrm flipV="1">
            <a:off x="9095261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F2537C-1E05-20E8-783C-63894071B4AA}"/>
              </a:ext>
            </a:extLst>
          </p:cNvPr>
          <p:cNvCxnSpPr/>
          <p:nvPr/>
        </p:nvCxnSpPr>
        <p:spPr>
          <a:xfrm flipV="1">
            <a:off x="9781775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830890-F5FA-9B08-2C1F-2CE18280037A}"/>
              </a:ext>
            </a:extLst>
          </p:cNvPr>
          <p:cNvCxnSpPr/>
          <p:nvPr/>
        </p:nvCxnSpPr>
        <p:spPr>
          <a:xfrm flipV="1">
            <a:off x="10467575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C02A6C-EA59-C7F9-FE58-A41AF7952169}"/>
              </a:ext>
            </a:extLst>
          </p:cNvPr>
          <p:cNvCxnSpPr/>
          <p:nvPr/>
        </p:nvCxnSpPr>
        <p:spPr>
          <a:xfrm flipV="1">
            <a:off x="11153375" y="475614"/>
            <a:ext cx="0" cy="204674"/>
          </a:xfrm>
          <a:prstGeom prst="line">
            <a:avLst/>
          </a:prstGeom>
          <a:ln w="190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2B7976-5B0C-68C0-078E-DDB2528F5670}"/>
              </a:ext>
            </a:extLst>
          </p:cNvPr>
          <p:cNvCxnSpPr/>
          <p:nvPr/>
        </p:nvCxnSpPr>
        <p:spPr>
          <a:xfrm flipV="1">
            <a:off x="11839369" y="471419"/>
            <a:ext cx="0" cy="204674"/>
          </a:xfrm>
          <a:prstGeom prst="line">
            <a:avLst/>
          </a:prstGeom>
          <a:ln w="57150">
            <a:solidFill>
              <a:srgbClr val="426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EF1CE1A-8A70-EEFE-D5F7-180D5FCAA0D5}"/>
              </a:ext>
            </a:extLst>
          </p:cNvPr>
          <p:cNvSpPr txBox="1"/>
          <p:nvPr/>
        </p:nvSpPr>
        <p:spPr>
          <a:xfrm>
            <a:off x="8379005" y="730247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9A4E1C8-928C-F957-7CED-38952B5FB2DF}"/>
              </a:ext>
            </a:extLst>
          </p:cNvPr>
          <p:cNvCxnSpPr>
            <a:cxnSpLocks/>
          </p:cNvCxnSpPr>
          <p:nvPr/>
        </p:nvCxnSpPr>
        <p:spPr>
          <a:xfrm>
            <a:off x="9105359" y="744527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1F9268E-1CCD-D46A-C326-FB79EE627219}"/>
              </a:ext>
            </a:extLst>
          </p:cNvPr>
          <p:cNvSpPr txBox="1"/>
          <p:nvPr/>
        </p:nvSpPr>
        <p:spPr>
          <a:xfrm>
            <a:off x="9413724" y="92191"/>
            <a:ext cx="124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CCCD2A-A9ED-DC09-5D93-6CC97381D43E}"/>
              </a:ext>
            </a:extLst>
          </p:cNvPr>
          <p:cNvCxnSpPr>
            <a:cxnSpLocks/>
          </p:cNvCxnSpPr>
          <p:nvPr/>
        </p:nvCxnSpPr>
        <p:spPr>
          <a:xfrm>
            <a:off x="8396761" y="422867"/>
            <a:ext cx="344260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832E18-5BD5-85F8-9BE7-E736AC4F338D}"/>
              </a:ext>
            </a:extLst>
          </p:cNvPr>
          <p:cNvCxnSpPr>
            <a:cxnSpLocks/>
          </p:cNvCxnSpPr>
          <p:nvPr/>
        </p:nvCxnSpPr>
        <p:spPr>
          <a:xfrm>
            <a:off x="8416614" y="744527"/>
            <a:ext cx="6786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CC4CFD6-7ECF-B6ED-0868-06BBFA25AC2F}"/>
              </a:ext>
            </a:extLst>
          </p:cNvPr>
          <p:cNvCxnSpPr>
            <a:cxnSpLocks/>
          </p:cNvCxnSpPr>
          <p:nvPr/>
        </p:nvCxnSpPr>
        <p:spPr>
          <a:xfrm>
            <a:off x="10477945" y="744527"/>
            <a:ext cx="6825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550BFBC-E145-CBE8-078B-3A26474D3603}"/>
              </a:ext>
            </a:extLst>
          </p:cNvPr>
          <p:cNvCxnSpPr>
            <a:cxnSpLocks/>
          </p:cNvCxnSpPr>
          <p:nvPr/>
        </p:nvCxnSpPr>
        <p:spPr>
          <a:xfrm>
            <a:off x="9802502" y="744527"/>
            <a:ext cx="6650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07540B8-2115-9D94-A99B-95C4F18F2906}"/>
              </a:ext>
            </a:extLst>
          </p:cNvPr>
          <p:cNvCxnSpPr>
            <a:cxnSpLocks/>
          </p:cNvCxnSpPr>
          <p:nvPr/>
        </p:nvCxnSpPr>
        <p:spPr>
          <a:xfrm>
            <a:off x="11169895" y="744527"/>
            <a:ext cx="68257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74409D9-7CFB-4F15-8A61-E1E494DD5929}"/>
              </a:ext>
            </a:extLst>
          </p:cNvPr>
          <p:cNvSpPr txBox="1"/>
          <p:nvPr/>
        </p:nvSpPr>
        <p:spPr>
          <a:xfrm>
            <a:off x="9083855" y="732305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19CD84-B988-9725-1D1E-8CA818384EA8}"/>
              </a:ext>
            </a:extLst>
          </p:cNvPr>
          <p:cNvSpPr txBox="1"/>
          <p:nvPr/>
        </p:nvSpPr>
        <p:spPr>
          <a:xfrm>
            <a:off x="9788705" y="742956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2CD6D6-17E4-5E13-8F42-975D770CAFC4}"/>
              </a:ext>
            </a:extLst>
          </p:cNvPr>
          <p:cNvSpPr txBox="1"/>
          <p:nvPr/>
        </p:nvSpPr>
        <p:spPr>
          <a:xfrm>
            <a:off x="10487205" y="745014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E5333C-B5F3-5BBD-78A5-02CCF0A1339F}"/>
              </a:ext>
            </a:extLst>
          </p:cNvPr>
          <p:cNvSpPr txBox="1"/>
          <p:nvPr/>
        </p:nvSpPr>
        <p:spPr>
          <a:xfrm>
            <a:off x="11181307" y="745014"/>
            <a:ext cx="86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Δ</a:t>
            </a:r>
            <a:r>
              <a:rPr lang="en-US" sz="1600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endParaRPr lang="en-GB" sz="1400" b="1" dirty="0">
              <a:solidFill>
                <a:srgbClr val="005B68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8CBF9-8C56-9805-8FF9-E9B9AEB4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0" y="2343521"/>
            <a:ext cx="5973511" cy="2899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3EC054-D10B-ABF6-1A8F-E4CB1523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743" y="1208284"/>
            <a:ext cx="4838775" cy="2561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9D0878-F396-5590-E75B-FF863E1AF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230" y="3793198"/>
            <a:ext cx="5069815" cy="258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4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04FD6-B626-889C-C463-DC057461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A6532244-82DB-CAE3-378C-64E811CB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/>
              <a:t>Important </a:t>
            </a:r>
            <a:r>
              <a:rPr lang="nl-NL" dirty="0" err="1"/>
              <a:t>note</a:t>
            </a:r>
            <a:r>
              <a:rPr lang="nl-NL" dirty="0"/>
              <a:t> on </a:t>
            </a:r>
            <a:r>
              <a:rPr lang="nl-NL" dirty="0" err="1"/>
              <a:t>core-edgeNN</a:t>
            </a:r>
            <a:r>
              <a:rPr lang="nl-NL" dirty="0"/>
              <a:t> </a:t>
            </a:r>
            <a:r>
              <a:rPr lang="nl-NL" dirty="0" err="1"/>
              <a:t>coupling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7EB158-5FD5-FD85-BA28-D4D99ECD6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26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F558E-99DC-AB86-79BF-D9DC3C265F8D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CE1391-6A89-1126-1CEA-F4452F58BE82}"/>
              </a:ext>
            </a:extLst>
          </p:cNvPr>
          <p:cNvSpPr txBox="1"/>
          <p:nvPr/>
        </p:nvSpPr>
        <p:spPr>
          <a:xfrm>
            <a:off x="584167" y="1727946"/>
            <a:ext cx="10216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If SOL/edge surrogate is steady state </a:t>
            </a:r>
            <a:r>
              <a:rPr lang="en-GB" dirty="0">
                <a:solidFill>
                  <a:srgbClr val="42677F"/>
                </a:solidFill>
                <a:sym typeface="Wingdings" panose="05000000000000000000" pitchFamily="2" charset="2"/>
              </a:rPr>
              <a:t> this must be respected physically and numerically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2677F"/>
                </a:solidFill>
              </a:rPr>
              <a:t>Dynamic core model </a:t>
            </a:r>
            <a:r>
              <a:rPr lang="en-GB" dirty="0">
                <a:solidFill>
                  <a:srgbClr val="42677F"/>
                </a:solidFill>
                <a:sym typeface="Wingdings" panose="05000000000000000000" pitchFamily="2" charset="2"/>
              </a:rPr>
              <a:t> </a:t>
            </a:r>
            <a:r>
              <a:rPr lang="en-GB" dirty="0">
                <a:solidFill>
                  <a:srgbClr val="42677F"/>
                </a:solidFill>
              </a:rPr>
              <a:t> steady state SOL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2677F"/>
                </a:solidFill>
              </a:rPr>
              <a:t>Minimum SOL update time should be on the order of SOL equilibration time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2677F"/>
                </a:solidFill>
              </a:rPr>
              <a:t>And coupling should be stable (explicit scheme stability might limit update frequency)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42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1071E-5323-87D8-55D1-A2F79A721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80C71A84-641F-B918-034D-080040982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 err="1"/>
              <a:t>Outline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1AD820-6DA6-AFA6-9AEF-76ED4FA37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27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C8EAA-CEFE-9355-0201-83053ED1411C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76C97-8F03-7EA8-E62A-F7EA10AEAEAD}"/>
              </a:ext>
            </a:extLst>
          </p:cNvPr>
          <p:cNvSpPr txBox="1"/>
          <p:nvPr/>
        </p:nvSpPr>
        <p:spPr>
          <a:xfrm>
            <a:off x="836256" y="1591290"/>
            <a:ext cx="95506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Introduction to models: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JINTRAC, SOLPS-NN, core-edge connector model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600" b="1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JINTRAC-SOLPS-NN coupling implementation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Desired &amp; current implementation, how I use 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JINTRAC-SOLPS-NN investigation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Objectives, what I learned (summary), example case study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1"/>
                </a:solidFill>
              </a:rPr>
              <a:t>Proof of concept: D puff scan</a:t>
            </a:r>
          </a:p>
          <a:p>
            <a:endParaRPr lang="en-GB" b="1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Summary &amp; next steps</a:t>
            </a:r>
          </a:p>
          <a:p>
            <a:endParaRPr lang="en-GB" b="1" dirty="0">
              <a:solidFill>
                <a:srgbClr val="42677F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494CB-C063-32A3-6F5C-CB6FBC902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DF4C909-1328-EF9D-31EE-4295963E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en-GB" dirty="0">
                <a:solidFill>
                  <a:srgbClr val="42677F"/>
                </a:solidFill>
              </a:rPr>
              <a:t>Proof of concept: D puff scan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9CA79-61DE-6777-4915-DBD41FAE8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28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D41D6-9155-79D8-F1C3-E5C132CBDAA4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503D14-4B71-2790-F0A3-5C89BA11D788}"/>
              </a:ext>
            </a:extLst>
          </p:cNvPr>
          <p:cNvSpPr txBox="1"/>
          <p:nvPr/>
        </p:nvSpPr>
        <p:spPr>
          <a:xfrm>
            <a:off x="9540582" y="322135"/>
            <a:ext cx="257489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42677F"/>
                </a:solidFill>
                <a:sym typeface="Wingdings" panose="05000000000000000000" pitchFamily="2" charset="2"/>
              </a:rPr>
              <a:t>Fixed core transport and sources</a:t>
            </a:r>
          </a:p>
          <a:p>
            <a:pPr algn="ctr"/>
            <a:r>
              <a:rPr lang="en-US" sz="1200" b="1" dirty="0">
                <a:solidFill>
                  <a:srgbClr val="42677F"/>
                </a:solidFill>
                <a:sym typeface="Wingdings" panose="05000000000000000000" pitchFamily="2" charset="2"/>
              </a:rPr>
              <a:t>Δt</a:t>
            </a:r>
            <a:r>
              <a:rPr lang="en-US" sz="1200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=1ms, </a:t>
            </a:r>
            <a:r>
              <a:rPr lang="en-US" sz="1200" b="1" dirty="0" err="1">
                <a:solidFill>
                  <a:srgbClr val="42677F"/>
                </a:solidFill>
                <a:sym typeface="Wingdings" panose="05000000000000000000" pitchFamily="2" charset="2"/>
              </a:rPr>
              <a:t>Δt</a:t>
            </a:r>
            <a:r>
              <a:rPr lang="en-US" sz="1200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=1s</a:t>
            </a:r>
          </a:p>
          <a:p>
            <a:pPr algn="ctr"/>
            <a:endParaRPr lang="en-US" sz="1200" b="1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1200" b="1" dirty="0">
                <a:solidFill>
                  <a:srgbClr val="42677F"/>
                </a:solidFill>
                <a:sym typeface="Wingdings" panose="05000000000000000000" pitchFamily="2" charset="2"/>
              </a:rPr>
              <a:t>NN 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inputs:</a:t>
            </a:r>
          </a:p>
          <a:p>
            <a:pPr algn="ctr"/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R</a:t>
            </a:r>
            <a:r>
              <a:rPr lang="en-US" sz="12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0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 = 3 m</a:t>
            </a:r>
          </a:p>
          <a:p>
            <a:pPr algn="ctr"/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B</a:t>
            </a:r>
            <a:r>
              <a:rPr lang="en-US" sz="12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0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 = 2.74 T</a:t>
            </a:r>
          </a:p>
          <a:p>
            <a:pPr algn="ctr"/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P</a:t>
            </a:r>
            <a:r>
              <a:rPr lang="en-US" sz="12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sep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 = ~23 MW</a:t>
            </a:r>
          </a:p>
          <a:p>
            <a:pPr algn="ctr"/>
            <a:r>
              <a:rPr lang="el-GR" sz="14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Γ</a:t>
            </a:r>
            <a:r>
              <a:rPr lang="en-GB" sz="12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D+,</a:t>
            </a:r>
            <a:r>
              <a:rPr lang="en-GB" sz="1200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sep</a:t>
            </a:r>
            <a:r>
              <a:rPr lang="en-GB" sz="12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 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= ~1.85e21 s</a:t>
            </a:r>
            <a:r>
              <a:rPr lang="en-US" sz="12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-1</a:t>
            </a:r>
            <a:endParaRPr lang="en-US" sz="1200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N</a:t>
            </a:r>
            <a:r>
              <a:rPr lang="en-US" sz="12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puff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 = 1e22 s</a:t>
            </a:r>
            <a:r>
              <a:rPr lang="en-US" sz="12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-1</a:t>
            </a:r>
          </a:p>
          <a:p>
            <a:pPr algn="ctr"/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D</a:t>
            </a:r>
            <a:r>
              <a:rPr lang="en-GB" sz="12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perp 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= 0.1 m</a:t>
            </a:r>
            <a:r>
              <a:rPr lang="en-US" sz="12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2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 s</a:t>
            </a:r>
            <a:r>
              <a:rPr lang="en-US" sz="12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-1</a:t>
            </a:r>
            <a:endParaRPr lang="en-US" sz="1200" baseline="-25000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pPr algn="ctr"/>
            <a:r>
              <a:rPr lang="el-GR" sz="1400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χ</a:t>
            </a:r>
            <a:r>
              <a:rPr lang="en-GB" sz="1200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perp 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= ~0.46 m</a:t>
            </a:r>
            <a:r>
              <a:rPr lang="en-US" sz="12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2</a:t>
            </a:r>
            <a:r>
              <a:rPr lang="en-US" sz="1200" dirty="0">
                <a:solidFill>
                  <a:srgbClr val="42677F"/>
                </a:solidFill>
                <a:sym typeface="Wingdings" panose="05000000000000000000" pitchFamily="2" charset="2"/>
              </a:rPr>
              <a:t> s</a:t>
            </a:r>
            <a:r>
              <a:rPr lang="en-US" sz="1200" baseline="30000" dirty="0">
                <a:solidFill>
                  <a:srgbClr val="42677F"/>
                </a:solidFill>
                <a:sym typeface="Wingdings" panose="05000000000000000000" pitchFamily="2" charset="2"/>
              </a:rPr>
              <a:t>-1</a:t>
            </a:r>
            <a:endParaRPr lang="en-US" sz="1200" baseline="-25000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endParaRPr lang="en-US" sz="1400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endParaRPr lang="en-US" sz="1400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endParaRPr lang="en-US" sz="1400" dirty="0">
              <a:solidFill>
                <a:srgbClr val="42677F"/>
              </a:solidFill>
              <a:sym typeface="Wingdings" panose="05000000000000000000" pitchFamily="2" charset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10BAD-9652-D1F4-DF21-301D067E0C26}"/>
              </a:ext>
            </a:extLst>
          </p:cNvPr>
          <p:cNvSpPr/>
          <p:nvPr/>
        </p:nvSpPr>
        <p:spPr>
          <a:xfrm>
            <a:off x="9677400" y="286970"/>
            <a:ext cx="2301260" cy="2456230"/>
          </a:xfrm>
          <a:prstGeom prst="rect">
            <a:avLst/>
          </a:prstGeom>
          <a:noFill/>
          <a:ln w="28575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7D2DB-FC6C-E2E9-4F85-06C8A3739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3" y="1374370"/>
            <a:ext cx="3098800" cy="2352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41AEC1-6C4D-12A5-FF62-09BCDA0E9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232" y="1181100"/>
            <a:ext cx="3654825" cy="2480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02C940-E400-30E1-1128-F7443D772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r="25283" b="12213"/>
          <a:stretch>
            <a:fillRect/>
          </a:stretch>
        </p:blipFill>
        <p:spPr>
          <a:xfrm>
            <a:off x="4121472" y="1443890"/>
            <a:ext cx="1526560" cy="22175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808893-2420-43F0-5BD7-EAFADAACB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0" y="3703439"/>
            <a:ext cx="4020240" cy="2479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B3D50-1B51-7C51-36B5-4479BD679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940" y="3703439"/>
            <a:ext cx="4285220" cy="26389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89BC9B-7452-3A73-C223-D0F8149EC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9" t="50930" r="28402" b="17875"/>
          <a:stretch>
            <a:fillRect/>
          </a:stretch>
        </p:blipFill>
        <p:spPr>
          <a:xfrm>
            <a:off x="3018120" y="4002037"/>
            <a:ext cx="1687764" cy="11600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162A75-1877-D883-B0B0-675DAF9217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9" t="50930" r="28402" b="17875"/>
          <a:stretch>
            <a:fillRect/>
          </a:stretch>
        </p:blipFill>
        <p:spPr>
          <a:xfrm>
            <a:off x="8009220" y="4049540"/>
            <a:ext cx="1687764" cy="11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2DE0F-7912-D0F4-08C5-89E223D37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F8415335-FAD0-8173-36FC-C03CE782F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 err="1"/>
              <a:t>Outline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725729-3868-F9F7-E718-7C77A0E0B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29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B4A8F-0863-C89D-AF54-568C69BB92BF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C389FC-356B-E702-61AB-C1D7FA9A63B2}"/>
              </a:ext>
            </a:extLst>
          </p:cNvPr>
          <p:cNvSpPr txBox="1"/>
          <p:nvPr/>
        </p:nvSpPr>
        <p:spPr>
          <a:xfrm>
            <a:off x="836256" y="1591290"/>
            <a:ext cx="95506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Introduction to models: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JINTRAC, SOLPS-NN, core-edge connector model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600" b="1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JINTRAC-SOLPS-NN coupling implementation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Desired &amp; current implementation, how I use 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JINTRAC-SOLPS-NN investigation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Objectives, what I learned (summary), example case study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Proof of concept: D puff scan</a:t>
            </a:r>
          </a:p>
          <a:p>
            <a:endParaRPr lang="en-GB" b="1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1"/>
                </a:solidFill>
              </a:rPr>
              <a:t>Summary &amp; next steps</a:t>
            </a:r>
          </a:p>
          <a:p>
            <a:endParaRPr lang="en-GB" b="1" dirty="0">
              <a:solidFill>
                <a:srgbClr val="42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5305D-48D3-2AE2-8F17-18BB558C3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908FE53A-74B1-2552-A374-DA518FFF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 err="1"/>
              <a:t>Outline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5C20C6-7CF9-3B76-13C2-A058EEBD3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3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0236D-3A21-AD9A-D804-90A786D87BFE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87E86-475E-87ED-570A-CCD4BAF4FFD2}"/>
              </a:ext>
            </a:extLst>
          </p:cNvPr>
          <p:cNvSpPr txBox="1"/>
          <p:nvPr/>
        </p:nvSpPr>
        <p:spPr>
          <a:xfrm>
            <a:off x="836256" y="1591290"/>
            <a:ext cx="955061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/>
                </a:solidFill>
              </a:rPr>
              <a:t>Introduction to models: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/>
                </a:solidFill>
              </a:rPr>
              <a:t>JINTRAC, SOLPS-NN, core-edge connector model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600" b="1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/>
                </a:solidFill>
              </a:rPr>
              <a:t>JINTRAC-SOLPS-NN coupling implementation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/>
                </a:solidFill>
              </a:rPr>
              <a:t>Desired &amp; current implementation, how I use 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/>
                </a:solidFill>
              </a:rPr>
              <a:t>JINTRAC-SOLPS-NN investigation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/>
                </a:solidFill>
              </a:rPr>
              <a:t>Objectives, what I learned (summary), example case study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/>
                </a:solidFill>
              </a:rPr>
              <a:t>Proof of concept: D puff scan</a:t>
            </a:r>
          </a:p>
          <a:p>
            <a:endParaRPr lang="en-GB" b="1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/>
                </a:solidFill>
              </a:rPr>
              <a:t>Summary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11968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6336-3B61-1E79-B9A6-1D43FD544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B6698274-4AC1-97C1-D8CA-DFD368E6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1381760" cy="11304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2677F"/>
                </a:solidFill>
              </a:rPr>
              <a:t>Summary &amp; next steps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E78E09-FAEC-EF65-C365-3AD8BE8A5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30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43A1F-11AA-54ED-1966-2D710DD1E7E0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CA0174-3ABD-CCC1-55C7-9DEFB66CC51E}"/>
              </a:ext>
            </a:extLst>
          </p:cNvPr>
          <p:cNvSpPr txBox="1"/>
          <p:nvPr/>
        </p:nvSpPr>
        <p:spPr>
          <a:xfrm>
            <a:off x="219690" y="1627300"/>
            <a:ext cx="116738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Demonstrated first JINTRAC-SOLPS-NN coupling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Investigated coupling behaviour with three BCs: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Steady state property of SOLPS-NN and finite core response must be respected (for physical and numerical behaviour)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Unstable scheme with</a:t>
            </a:r>
            <a:r>
              <a:rPr lang="en-US" b="1" dirty="0">
                <a:solidFill>
                  <a:srgbClr val="42677F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 Δ</a:t>
            </a:r>
            <a:r>
              <a:rPr lang="en-US" b="1" dirty="0">
                <a:solidFill>
                  <a:srgbClr val="42677F"/>
                </a:solidFill>
                <a:sym typeface="Wingdings" panose="05000000000000000000" pitchFamily="2" charset="2"/>
              </a:rPr>
              <a:t>t</a:t>
            </a:r>
            <a:r>
              <a:rPr lang="en-US" b="1" baseline="-25000" dirty="0">
                <a:solidFill>
                  <a:srgbClr val="42677F"/>
                </a:solidFill>
                <a:sym typeface="Wingdings" panose="05000000000000000000" pitchFamily="2" charset="2"/>
              </a:rPr>
              <a:t>core</a:t>
            </a:r>
            <a:r>
              <a:rPr lang="en-GB" dirty="0">
                <a:solidFill>
                  <a:srgbClr val="42677F"/>
                </a:solidFill>
              </a:rPr>
              <a:t> = </a:t>
            </a:r>
            <a:r>
              <a:rPr lang="en-US" b="1" dirty="0" err="1">
                <a:solidFill>
                  <a:srgbClr val="42677F"/>
                </a:solidFill>
                <a:sym typeface="Wingdings" panose="05000000000000000000" pitchFamily="2" charset="2"/>
              </a:rPr>
              <a:t>Δt</a:t>
            </a:r>
            <a:r>
              <a:rPr lang="en-US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endParaRPr lang="en-GB" dirty="0">
              <a:solidFill>
                <a:srgbClr val="42677F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More</a:t>
            </a:r>
            <a:r>
              <a:rPr lang="en-GB" b="1" dirty="0">
                <a:solidFill>
                  <a:srgbClr val="42677F"/>
                </a:solidFill>
              </a:rPr>
              <a:t> stable</a:t>
            </a:r>
            <a:r>
              <a:rPr lang="en-GB" dirty="0">
                <a:solidFill>
                  <a:srgbClr val="42677F"/>
                </a:solidFill>
              </a:rPr>
              <a:t> with larger </a:t>
            </a:r>
            <a:r>
              <a:rPr lang="en-US" b="1" dirty="0" err="1">
                <a:solidFill>
                  <a:srgbClr val="42677F"/>
                </a:solidFill>
                <a:sym typeface="Wingdings" panose="05000000000000000000" pitchFamily="2" charset="2"/>
              </a:rPr>
              <a:t>Δt</a:t>
            </a:r>
            <a:r>
              <a:rPr lang="en-US" b="1" baseline="-25000" dirty="0" err="1">
                <a:solidFill>
                  <a:srgbClr val="42677F"/>
                </a:solidFill>
                <a:sym typeface="Wingdings" panose="05000000000000000000" pitchFamily="2" charset="2"/>
              </a:rPr>
              <a:t>SOL_update</a:t>
            </a:r>
            <a:endParaRPr lang="en-GB" b="1" baseline="-25000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  <a:sym typeface="Wingdings" panose="05000000000000000000" pitchFamily="2" charset="2"/>
              </a:rPr>
              <a:t>Demonstrated fast scanning capabilities with example D puff scan</a:t>
            </a:r>
            <a:endParaRPr lang="en-GB" b="1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dirty="0">
              <a:solidFill>
                <a:srgbClr val="42677F"/>
              </a:solidFill>
            </a:endParaRPr>
          </a:p>
          <a:p>
            <a:r>
              <a:rPr lang="en-GB" b="1" dirty="0">
                <a:solidFill>
                  <a:srgbClr val="42677F"/>
                </a:solidFill>
              </a:rPr>
              <a:t>Next steps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Investigate possible improvements to coupling strategy (numerical tricks?)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Implement </a:t>
            </a:r>
            <a:r>
              <a:rPr lang="en-GB" b="1" dirty="0">
                <a:solidFill>
                  <a:srgbClr val="42677F"/>
                </a:solidFill>
              </a:rPr>
              <a:t>neutral</a:t>
            </a:r>
            <a:r>
              <a:rPr lang="en-GB" dirty="0">
                <a:solidFill>
                  <a:srgbClr val="42677F"/>
                </a:solidFill>
              </a:rPr>
              <a:t> and </a:t>
            </a:r>
            <a:r>
              <a:rPr lang="en-GB" b="1" dirty="0">
                <a:solidFill>
                  <a:srgbClr val="42677F"/>
                </a:solidFill>
              </a:rPr>
              <a:t>impurity</a:t>
            </a:r>
            <a:r>
              <a:rPr lang="en-GB" dirty="0">
                <a:solidFill>
                  <a:srgbClr val="42677F"/>
                </a:solidFill>
              </a:rPr>
              <a:t> communication to core (coupling with Frantic / Sanco?)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Quantify and improve connector NN performance (be open to different ML techniques)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Converge on use cases to challenge, validate and exploit this initial model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2677F"/>
                </a:solidFill>
              </a:rPr>
              <a:t>Identify and explore methods to expand accuracy and applicability</a:t>
            </a:r>
          </a:p>
        </p:txBody>
      </p:sp>
    </p:spTree>
    <p:extLst>
      <p:ext uri="{BB962C8B-B14F-4D97-AF65-F5344CB8AC3E}">
        <p14:creationId xmlns:p14="http://schemas.microsoft.com/office/powerpoint/2010/main" val="392359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3ECD3-246D-7FDC-F1A3-A2BE9EB25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B56E2A6B-0A12-6F2D-EE8F-D4513810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 err="1"/>
              <a:t>Outline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6F7537-4E22-9EA0-9252-02CEF45CD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4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970C0-5A99-4364-1693-10BD98F444B6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7A61E-A9B5-281C-B72E-997C753B51FF}"/>
              </a:ext>
            </a:extLst>
          </p:cNvPr>
          <p:cNvSpPr txBox="1"/>
          <p:nvPr/>
        </p:nvSpPr>
        <p:spPr>
          <a:xfrm>
            <a:off x="836256" y="1591290"/>
            <a:ext cx="955061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1"/>
                </a:solidFill>
              </a:rPr>
              <a:t>Introduction to models: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JINTRAC, SOLPS-NN, core-edge connector model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600" b="1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JINTRAC-SOLPS-NN coupling implementation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Desired &amp; current implementation, how I use 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JINTRAC-SOLPS-NN investigation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Objectives, what I learned (summary), example case study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Proof of concept: D puff scan</a:t>
            </a:r>
          </a:p>
          <a:p>
            <a:endParaRPr lang="en-GB" b="1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Summary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255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83828-01AC-85A3-E200-29F565305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B91D03B4-64DB-B17F-5FD4-2288F469E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/>
              <a:t>JINTRAC / HFPS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0FB819-4B88-075D-9C8E-1477C7941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5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1C9C01-0AB8-EDCC-8B0B-A58D2090D738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A722EF-2539-9CE4-A718-CD363536333F}"/>
              </a:ext>
            </a:extLst>
          </p:cNvPr>
          <p:cNvSpPr/>
          <p:nvPr/>
        </p:nvSpPr>
        <p:spPr>
          <a:xfrm rot="16200000">
            <a:off x="825873" y="3573523"/>
            <a:ext cx="2488317" cy="17774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D99EEF-8750-45F4-2BA5-53C49057E9C7}"/>
              </a:ext>
            </a:extLst>
          </p:cNvPr>
          <p:cNvSpPr/>
          <p:nvPr/>
        </p:nvSpPr>
        <p:spPr>
          <a:xfrm>
            <a:off x="3573498" y="3230385"/>
            <a:ext cx="1770770" cy="1025063"/>
          </a:xfrm>
          <a:prstGeom prst="roundRect">
            <a:avLst/>
          </a:prstGeom>
          <a:solidFill>
            <a:srgbClr val="99BE29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JETTO</a:t>
            </a:r>
          </a:p>
          <a:p>
            <a:pPr algn="ctr"/>
            <a:r>
              <a:rPr lang="en-GB" sz="1600" dirty="0"/>
              <a:t>1.5D core CFD:</a:t>
            </a:r>
          </a:p>
          <a:p>
            <a:pPr algn="ctr"/>
            <a:r>
              <a:rPr lang="en-GB" sz="1600" dirty="0" err="1"/>
              <a:t>n</a:t>
            </a:r>
            <a:r>
              <a:rPr lang="en-GB" sz="1600" baseline="-25000" dirty="0" err="1"/>
              <a:t>i</a:t>
            </a:r>
            <a:r>
              <a:rPr lang="en-GB" sz="1600" dirty="0"/>
              <a:t>, T</a:t>
            </a:r>
            <a:r>
              <a:rPr lang="en-GB" sz="1600" baseline="-25000" dirty="0"/>
              <a:t>i</a:t>
            </a:r>
            <a:r>
              <a:rPr lang="en-GB" sz="1600" dirty="0"/>
              <a:t>, </a:t>
            </a:r>
            <a:r>
              <a:rPr lang="en-GB" sz="1600" dirty="0" err="1"/>
              <a:t>T</a:t>
            </a:r>
            <a:r>
              <a:rPr lang="en-GB" sz="1600" baseline="-25000" dirty="0" err="1"/>
              <a:t>e</a:t>
            </a:r>
            <a:r>
              <a:rPr lang="en-GB" sz="1600" baseline="-25000" dirty="0"/>
              <a:t> </a:t>
            </a:r>
            <a:r>
              <a:rPr lang="en-GB" sz="1600" dirty="0"/>
              <a:t>,…</a:t>
            </a:r>
            <a:endParaRPr lang="en-GB" sz="1600" baseline="-25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1296CC-DCFE-CDE9-3C66-4EE05503A949}"/>
              </a:ext>
            </a:extLst>
          </p:cNvPr>
          <p:cNvSpPr/>
          <p:nvPr/>
        </p:nvSpPr>
        <p:spPr>
          <a:xfrm>
            <a:off x="1928587" y="1702420"/>
            <a:ext cx="1451651" cy="624676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Transport models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6539FC-85C3-C951-2E84-3616824B55E9}"/>
              </a:ext>
            </a:extLst>
          </p:cNvPr>
          <p:cNvSpPr/>
          <p:nvPr/>
        </p:nvSpPr>
        <p:spPr>
          <a:xfrm>
            <a:off x="3564829" y="1639257"/>
            <a:ext cx="1453812" cy="687839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Magnetic Equilibrium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BB25A-4ACC-B1E0-A07E-AE28E6562F41}"/>
              </a:ext>
            </a:extLst>
          </p:cNvPr>
          <p:cNvSpPr/>
          <p:nvPr/>
        </p:nvSpPr>
        <p:spPr>
          <a:xfrm>
            <a:off x="5214087" y="1695067"/>
            <a:ext cx="1337867" cy="619809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Impurities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E141CF-C42A-EE17-5BEC-9BFE75BD4A32}"/>
              </a:ext>
            </a:extLst>
          </p:cNvPr>
          <p:cNvSpPr/>
          <p:nvPr/>
        </p:nvSpPr>
        <p:spPr>
          <a:xfrm>
            <a:off x="1928587" y="5200478"/>
            <a:ext cx="1453812" cy="594300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MHD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D6CA4E-7C9D-AFD7-AAD7-8C16D907A9EF}"/>
              </a:ext>
            </a:extLst>
          </p:cNvPr>
          <p:cNvSpPr/>
          <p:nvPr/>
        </p:nvSpPr>
        <p:spPr>
          <a:xfrm>
            <a:off x="3566990" y="5175572"/>
            <a:ext cx="1453813" cy="687839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Heating and current drive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73A98C-B804-50A9-17F4-96A507A87F38}"/>
              </a:ext>
            </a:extLst>
          </p:cNvPr>
          <p:cNvSpPr/>
          <p:nvPr/>
        </p:nvSpPr>
        <p:spPr>
          <a:xfrm>
            <a:off x="5237585" y="5175572"/>
            <a:ext cx="1316530" cy="652721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Fuelling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6E983FE-8EDF-72B7-E60D-0577A9C78F56}"/>
              </a:ext>
            </a:extLst>
          </p:cNvPr>
          <p:cNvSpPr/>
          <p:nvPr/>
        </p:nvSpPr>
        <p:spPr>
          <a:xfrm>
            <a:off x="1047550" y="3293179"/>
            <a:ext cx="1601351" cy="890715"/>
          </a:xfrm>
          <a:prstGeom prst="roundRect">
            <a:avLst/>
          </a:prstGeom>
          <a:solidFill>
            <a:srgbClr val="005B68"/>
          </a:solidFill>
          <a:ln w="19050">
            <a:solidFill>
              <a:srgbClr val="005B68"/>
            </a:solidFill>
          </a:ln>
          <a:effectLst>
            <a:glow rad="101600">
              <a:srgbClr val="E682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Plasma performance</a:t>
            </a:r>
          </a:p>
          <a:p>
            <a:pPr algn="ctr"/>
            <a:r>
              <a:rPr lang="en-GB" sz="1400" dirty="0"/>
              <a:t>Core dynamics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394FE2F0-CF0E-1E63-AFAB-ABC2BBE7D5AA}"/>
              </a:ext>
            </a:extLst>
          </p:cNvPr>
          <p:cNvSpPr/>
          <p:nvPr/>
        </p:nvSpPr>
        <p:spPr>
          <a:xfrm>
            <a:off x="2782252" y="3379103"/>
            <a:ext cx="661488" cy="728197"/>
          </a:xfrm>
          <a:prstGeom prst="leftArrow">
            <a:avLst>
              <a:gd name="adj1" fmla="val 50000"/>
              <a:gd name="adj2" fmla="val 50902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73A315AE-8525-0E5A-EF3F-32E2A2D0EFD3}"/>
              </a:ext>
            </a:extLst>
          </p:cNvPr>
          <p:cNvSpPr/>
          <p:nvPr/>
        </p:nvSpPr>
        <p:spPr>
          <a:xfrm rot="16200000">
            <a:off x="4143773" y="2552016"/>
            <a:ext cx="630220" cy="645790"/>
          </a:xfrm>
          <a:prstGeom prst="leftArrow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61F3EE9F-96C4-1D7F-5FDD-9D4A534D1D7C}"/>
              </a:ext>
            </a:extLst>
          </p:cNvPr>
          <p:cNvSpPr/>
          <p:nvPr/>
        </p:nvSpPr>
        <p:spPr>
          <a:xfrm rot="5400000">
            <a:off x="4171685" y="4296461"/>
            <a:ext cx="574397" cy="645789"/>
          </a:xfrm>
          <a:prstGeom prst="leftArrow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A44D6-C0F2-4AB0-FB1A-B9D9E4AF625A}"/>
              </a:ext>
            </a:extLst>
          </p:cNvPr>
          <p:cNvSpPr/>
          <p:nvPr/>
        </p:nvSpPr>
        <p:spPr>
          <a:xfrm rot="10800000">
            <a:off x="1979506" y="4907062"/>
            <a:ext cx="4666087" cy="1440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EE5748-963B-2980-D9E2-179482F2C812}"/>
              </a:ext>
            </a:extLst>
          </p:cNvPr>
          <p:cNvSpPr/>
          <p:nvPr/>
        </p:nvSpPr>
        <p:spPr>
          <a:xfrm>
            <a:off x="8353904" y="2993912"/>
            <a:ext cx="2111687" cy="1421312"/>
          </a:xfrm>
          <a:prstGeom prst="roundRect">
            <a:avLst/>
          </a:prstGeom>
          <a:solidFill>
            <a:srgbClr val="99BE29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EDGE2D-EIRENE</a:t>
            </a:r>
          </a:p>
          <a:p>
            <a:pPr algn="ctr"/>
            <a:r>
              <a:rPr lang="en-GB" sz="1600" dirty="0"/>
              <a:t>2D Edge/SOL model</a:t>
            </a: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747A955F-E666-590B-C84C-85F949287832}"/>
              </a:ext>
            </a:extLst>
          </p:cNvPr>
          <p:cNvSpPr/>
          <p:nvPr/>
        </p:nvSpPr>
        <p:spPr>
          <a:xfrm>
            <a:off x="6367920" y="3401908"/>
            <a:ext cx="543055" cy="624378"/>
          </a:xfrm>
          <a:prstGeom prst="leftArrow">
            <a:avLst>
              <a:gd name="adj1" fmla="val 50000"/>
              <a:gd name="adj2" fmla="val 50902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AB23DBF6-E521-A98E-B36B-DE06A6B756AC}"/>
              </a:ext>
            </a:extLst>
          </p:cNvPr>
          <p:cNvSpPr/>
          <p:nvPr/>
        </p:nvSpPr>
        <p:spPr>
          <a:xfrm rot="10800000">
            <a:off x="6910975" y="3402429"/>
            <a:ext cx="543055" cy="624378"/>
          </a:xfrm>
          <a:prstGeom prst="leftArrow">
            <a:avLst>
              <a:gd name="adj1" fmla="val 50000"/>
              <a:gd name="adj2" fmla="val 50902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D4646D-4711-31D8-B567-625FFB89F838}"/>
              </a:ext>
            </a:extLst>
          </p:cNvPr>
          <p:cNvSpPr/>
          <p:nvPr/>
        </p:nvSpPr>
        <p:spPr>
          <a:xfrm rot="10800000">
            <a:off x="2070029" y="2418234"/>
            <a:ext cx="4575563" cy="15177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1DC5D9-7B97-9D71-26CF-59F0BF00FB8B}"/>
              </a:ext>
            </a:extLst>
          </p:cNvPr>
          <p:cNvSpPr txBox="1"/>
          <p:nvPr/>
        </p:nvSpPr>
        <p:spPr>
          <a:xfrm>
            <a:off x="8564890" y="188842"/>
            <a:ext cx="386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S. Wiesen, IIS Slides (2025)</a:t>
            </a:r>
          </a:p>
          <a:p>
            <a:r>
              <a:rPr lang="da-DK" sz="1200" dirty="0"/>
              <a:t>M. Romanelli et al., Plasma Fusion Res. </a:t>
            </a:r>
            <a:r>
              <a:rPr lang="da-DK" sz="1200" b="1" dirty="0"/>
              <a:t>9</a:t>
            </a:r>
            <a:r>
              <a:rPr lang="da-DK" sz="1200" dirty="0"/>
              <a:t> (2014)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5D123E-98EC-C03C-E1DD-8EF64BFEC62B}"/>
              </a:ext>
            </a:extLst>
          </p:cNvPr>
          <p:cNvSpPr txBox="1"/>
          <p:nvPr/>
        </p:nvSpPr>
        <p:spPr>
          <a:xfrm>
            <a:off x="6035159" y="4085189"/>
            <a:ext cx="196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Communication at coupling interface</a:t>
            </a:r>
          </a:p>
        </p:txBody>
      </p:sp>
    </p:spTree>
    <p:extLst>
      <p:ext uri="{BB962C8B-B14F-4D97-AF65-F5344CB8AC3E}">
        <p14:creationId xmlns:p14="http://schemas.microsoft.com/office/powerpoint/2010/main" val="29833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E7366-DB25-B59A-E513-B2037AEF9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86FD7CA1-30C7-1E03-F772-E448927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/>
              <a:t>JINTRAC-SOLPS-NN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888046-AC0B-3A15-3A6B-2079D1AD3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6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5A063-F398-1A2C-2523-F1245BBD0F58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190DBF-F57C-E2B8-2155-11AE17F2E678}"/>
              </a:ext>
            </a:extLst>
          </p:cNvPr>
          <p:cNvSpPr/>
          <p:nvPr/>
        </p:nvSpPr>
        <p:spPr>
          <a:xfrm rot="16200000">
            <a:off x="825873" y="3573523"/>
            <a:ext cx="2488317" cy="17774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2AE264-6088-E909-FC5D-404F97E3836A}"/>
              </a:ext>
            </a:extLst>
          </p:cNvPr>
          <p:cNvSpPr/>
          <p:nvPr/>
        </p:nvSpPr>
        <p:spPr>
          <a:xfrm>
            <a:off x="3573498" y="3230385"/>
            <a:ext cx="1770770" cy="1025063"/>
          </a:xfrm>
          <a:prstGeom prst="roundRect">
            <a:avLst/>
          </a:prstGeom>
          <a:solidFill>
            <a:srgbClr val="99BE29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JETTO</a:t>
            </a:r>
          </a:p>
          <a:p>
            <a:pPr algn="ctr"/>
            <a:r>
              <a:rPr lang="en-GB" sz="1600" dirty="0"/>
              <a:t>1.5D core CFD:</a:t>
            </a:r>
          </a:p>
          <a:p>
            <a:pPr algn="ctr"/>
            <a:r>
              <a:rPr lang="en-GB" sz="1600" dirty="0" err="1"/>
              <a:t>n</a:t>
            </a:r>
            <a:r>
              <a:rPr lang="en-GB" sz="1600" baseline="-25000" dirty="0" err="1"/>
              <a:t>i</a:t>
            </a:r>
            <a:r>
              <a:rPr lang="en-GB" sz="1600" dirty="0"/>
              <a:t>, T</a:t>
            </a:r>
            <a:r>
              <a:rPr lang="en-GB" sz="1600" baseline="-25000" dirty="0"/>
              <a:t>i</a:t>
            </a:r>
            <a:r>
              <a:rPr lang="en-GB" sz="1600" dirty="0"/>
              <a:t>, </a:t>
            </a:r>
            <a:r>
              <a:rPr lang="en-GB" sz="1600" dirty="0" err="1"/>
              <a:t>T</a:t>
            </a:r>
            <a:r>
              <a:rPr lang="en-GB" sz="1600" baseline="-25000" dirty="0" err="1"/>
              <a:t>e</a:t>
            </a:r>
            <a:r>
              <a:rPr lang="en-GB" sz="1600" baseline="-25000" dirty="0"/>
              <a:t> </a:t>
            </a:r>
            <a:r>
              <a:rPr lang="en-GB" sz="1600" dirty="0"/>
              <a:t>,…</a:t>
            </a:r>
            <a:endParaRPr lang="en-GB" sz="1600" baseline="-25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F87789-A483-3D80-0616-720BFEEDBBEA}"/>
              </a:ext>
            </a:extLst>
          </p:cNvPr>
          <p:cNvSpPr/>
          <p:nvPr/>
        </p:nvSpPr>
        <p:spPr>
          <a:xfrm>
            <a:off x="1928587" y="1702420"/>
            <a:ext cx="1451651" cy="624676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Transport models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80667B-E7BF-78B4-F6CD-F89EEE3C05C8}"/>
              </a:ext>
            </a:extLst>
          </p:cNvPr>
          <p:cNvSpPr/>
          <p:nvPr/>
        </p:nvSpPr>
        <p:spPr>
          <a:xfrm>
            <a:off x="3564829" y="1639257"/>
            <a:ext cx="1453812" cy="687839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Magnetic Equilibrium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060F82-7EBD-41CE-6E2D-A7C028DD578A}"/>
              </a:ext>
            </a:extLst>
          </p:cNvPr>
          <p:cNvSpPr/>
          <p:nvPr/>
        </p:nvSpPr>
        <p:spPr>
          <a:xfrm>
            <a:off x="5214087" y="1695067"/>
            <a:ext cx="1337867" cy="619809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Impurities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03D346-4FEF-F98A-37FF-E4DCEA64D26D}"/>
              </a:ext>
            </a:extLst>
          </p:cNvPr>
          <p:cNvSpPr/>
          <p:nvPr/>
        </p:nvSpPr>
        <p:spPr>
          <a:xfrm>
            <a:off x="1928587" y="5200478"/>
            <a:ext cx="1453812" cy="594300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MHD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5670A4-C81E-21C9-530D-998FFCCB3264}"/>
              </a:ext>
            </a:extLst>
          </p:cNvPr>
          <p:cNvSpPr/>
          <p:nvPr/>
        </p:nvSpPr>
        <p:spPr>
          <a:xfrm>
            <a:off x="3566990" y="5175572"/>
            <a:ext cx="1453813" cy="687839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Heating and current drive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BD4899-B0FA-C12B-DF9A-F4B5031C37E5}"/>
              </a:ext>
            </a:extLst>
          </p:cNvPr>
          <p:cNvSpPr/>
          <p:nvPr/>
        </p:nvSpPr>
        <p:spPr>
          <a:xfrm>
            <a:off x="5237585" y="5175572"/>
            <a:ext cx="1316530" cy="652721"/>
          </a:xfrm>
          <a:prstGeom prst="roundRect">
            <a:avLst/>
          </a:prstGeom>
          <a:solidFill>
            <a:srgbClr val="E68200"/>
          </a:solidFill>
          <a:ln w="1905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Fuelling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DB7B91-B30D-4FEA-94C6-B8082E5AE3CB}"/>
              </a:ext>
            </a:extLst>
          </p:cNvPr>
          <p:cNvSpPr/>
          <p:nvPr/>
        </p:nvSpPr>
        <p:spPr>
          <a:xfrm>
            <a:off x="1047550" y="3293179"/>
            <a:ext cx="1601351" cy="890715"/>
          </a:xfrm>
          <a:prstGeom prst="roundRect">
            <a:avLst/>
          </a:prstGeom>
          <a:solidFill>
            <a:srgbClr val="005B68"/>
          </a:solidFill>
          <a:ln w="19050">
            <a:solidFill>
              <a:srgbClr val="005B68"/>
            </a:solidFill>
          </a:ln>
          <a:effectLst>
            <a:glow rad="101600">
              <a:srgbClr val="E682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Plasma performance</a:t>
            </a:r>
          </a:p>
          <a:p>
            <a:pPr algn="ctr"/>
            <a:r>
              <a:rPr lang="en-GB" sz="1400" dirty="0"/>
              <a:t>Core dynamics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BBC8AE48-8E0D-C65B-A9B6-C0AE261BC3B0}"/>
              </a:ext>
            </a:extLst>
          </p:cNvPr>
          <p:cNvSpPr/>
          <p:nvPr/>
        </p:nvSpPr>
        <p:spPr>
          <a:xfrm>
            <a:off x="2782252" y="3379103"/>
            <a:ext cx="661488" cy="728197"/>
          </a:xfrm>
          <a:prstGeom prst="leftArrow">
            <a:avLst>
              <a:gd name="adj1" fmla="val 50000"/>
              <a:gd name="adj2" fmla="val 50902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6540FBAF-BD58-A406-D495-46798FEA38F4}"/>
              </a:ext>
            </a:extLst>
          </p:cNvPr>
          <p:cNvSpPr/>
          <p:nvPr/>
        </p:nvSpPr>
        <p:spPr>
          <a:xfrm rot="16200000">
            <a:off x="4143773" y="2552016"/>
            <a:ext cx="630220" cy="645790"/>
          </a:xfrm>
          <a:prstGeom prst="leftArrow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4E92511F-DE5F-8841-64EE-1AB52833FBCF}"/>
              </a:ext>
            </a:extLst>
          </p:cNvPr>
          <p:cNvSpPr/>
          <p:nvPr/>
        </p:nvSpPr>
        <p:spPr>
          <a:xfrm rot="5400000">
            <a:off x="4171685" y="4296461"/>
            <a:ext cx="574397" cy="645789"/>
          </a:xfrm>
          <a:prstGeom prst="leftArrow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18F413-E261-BF35-96F8-A72BB96BF74B}"/>
              </a:ext>
            </a:extLst>
          </p:cNvPr>
          <p:cNvSpPr/>
          <p:nvPr/>
        </p:nvSpPr>
        <p:spPr>
          <a:xfrm rot="10800000">
            <a:off x="1979506" y="4907062"/>
            <a:ext cx="4666087" cy="1440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6786C358-6FA9-AE02-682F-41BCEE30C3FC}"/>
              </a:ext>
            </a:extLst>
          </p:cNvPr>
          <p:cNvSpPr/>
          <p:nvPr/>
        </p:nvSpPr>
        <p:spPr>
          <a:xfrm>
            <a:off x="6033151" y="3401908"/>
            <a:ext cx="543055" cy="624378"/>
          </a:xfrm>
          <a:prstGeom prst="leftArrow">
            <a:avLst>
              <a:gd name="adj1" fmla="val 50000"/>
              <a:gd name="adj2" fmla="val 50902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260C4D1B-CA4F-24EB-6E84-B11331109417}"/>
              </a:ext>
            </a:extLst>
          </p:cNvPr>
          <p:cNvSpPr/>
          <p:nvPr/>
        </p:nvSpPr>
        <p:spPr>
          <a:xfrm rot="10800000">
            <a:off x="6576206" y="3402429"/>
            <a:ext cx="543055" cy="624378"/>
          </a:xfrm>
          <a:prstGeom prst="leftArrow">
            <a:avLst>
              <a:gd name="adj1" fmla="val 50000"/>
              <a:gd name="adj2" fmla="val 50902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4F62CB-9A4F-4554-123C-44DE36BD5E83}"/>
              </a:ext>
            </a:extLst>
          </p:cNvPr>
          <p:cNvSpPr/>
          <p:nvPr/>
        </p:nvSpPr>
        <p:spPr>
          <a:xfrm rot="10800000">
            <a:off x="2070029" y="2418234"/>
            <a:ext cx="4575563" cy="15177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69CBF2-F184-60EE-435C-7ABA48BA1C28}"/>
              </a:ext>
            </a:extLst>
          </p:cNvPr>
          <p:cNvSpPr/>
          <p:nvPr/>
        </p:nvSpPr>
        <p:spPr>
          <a:xfrm>
            <a:off x="7570189" y="2090550"/>
            <a:ext cx="4268756" cy="3295972"/>
          </a:xfrm>
          <a:prstGeom prst="roundRect">
            <a:avLst/>
          </a:prstGeom>
          <a:solidFill>
            <a:srgbClr val="99BE29"/>
          </a:solidFill>
          <a:ln w="12700">
            <a:solidFill>
              <a:srgbClr val="005B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Graphic 14">
            <a:extLst>
              <a:ext uri="{FF2B5EF4-FFF2-40B4-BE49-F238E27FC236}">
                <a16:creationId xmlns:a16="http://schemas.microsoft.com/office/drawing/2014/main" id="{34009231-4BE4-0A4D-C875-7F64181F3C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2206" t="15115" r="20537" b="11206"/>
          <a:stretch>
            <a:fillRect/>
          </a:stretch>
        </p:blipFill>
        <p:spPr>
          <a:xfrm>
            <a:off x="7579203" y="2710814"/>
            <a:ext cx="2506863" cy="23978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115761-DD16-FCB3-9C62-2E1B692CFD0A}"/>
              </a:ext>
            </a:extLst>
          </p:cNvPr>
          <p:cNvSpPr txBox="1"/>
          <p:nvPr/>
        </p:nvSpPr>
        <p:spPr>
          <a:xfrm>
            <a:off x="8006115" y="2421323"/>
            <a:ext cx="1246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chemeClr val="bg1"/>
                </a:solidFill>
              </a:rPr>
              <a:t>SOLPS-NN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4A55A6-E2AF-358A-4D24-60FBF225C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918" y="2358548"/>
            <a:ext cx="1573382" cy="27599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464E76-2D1D-0287-6F94-CD929FF57171}"/>
              </a:ext>
            </a:extLst>
          </p:cNvPr>
          <p:cNvSpPr txBox="1"/>
          <p:nvPr/>
        </p:nvSpPr>
        <p:spPr>
          <a:xfrm>
            <a:off x="5617789" y="4026286"/>
            <a:ext cx="196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Communication at coupling interface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63C5AC-8C21-53CA-7AD8-413D381DC076}"/>
              </a:ext>
            </a:extLst>
          </p:cNvPr>
          <p:cNvSpPr txBox="1"/>
          <p:nvPr/>
        </p:nvSpPr>
        <p:spPr>
          <a:xfrm>
            <a:off x="8334848" y="119198"/>
            <a:ext cx="50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S. Wiesen, IIS Slides (2025)</a:t>
            </a:r>
          </a:p>
          <a:p>
            <a:r>
              <a:rPr lang="da-DK" sz="1200" dirty="0"/>
              <a:t>M. Romanelli et al., Plasma Fusion Res. </a:t>
            </a:r>
            <a:r>
              <a:rPr lang="da-DK" sz="1200" b="1" dirty="0"/>
              <a:t>9</a:t>
            </a:r>
            <a:r>
              <a:rPr lang="da-DK" sz="1200" dirty="0"/>
              <a:t> (2014)</a:t>
            </a:r>
          </a:p>
          <a:p>
            <a:r>
              <a:rPr lang="da-DK" sz="1200" dirty="0"/>
              <a:t>S. Dasbach, S. Wiesen, Nucl. Mater. Energy </a:t>
            </a:r>
            <a:r>
              <a:rPr lang="da-DK" sz="1200" b="1" dirty="0"/>
              <a:t>34</a:t>
            </a:r>
            <a:r>
              <a:rPr lang="da-DK" sz="1200" dirty="0"/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26625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B79DA-7E0B-777A-ADA1-E888B0939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2BEE8D89-054B-9C6F-D9C8-62B6B318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SOLPS-NN “off-</a:t>
            </a:r>
            <a:r>
              <a:rPr lang="nl-NL" dirty="0" err="1"/>
              <a:t>the</a:t>
            </a:r>
            <a:r>
              <a:rPr lang="nl-NL" dirty="0"/>
              <a:t>-</a:t>
            </a:r>
            <a:r>
              <a:rPr lang="nl-NL" dirty="0" err="1"/>
              <a:t>shelf</a:t>
            </a:r>
            <a:r>
              <a:rPr lang="nl-NL" dirty="0"/>
              <a:t>”?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219DA0-EC46-6294-4442-392B2604D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7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EB87A-C348-4754-5714-DEA30A0F03D0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F388D3-3273-9672-8BEF-E359F6295D78}"/>
              </a:ext>
            </a:extLst>
          </p:cNvPr>
          <p:cNvGrpSpPr/>
          <p:nvPr/>
        </p:nvGrpSpPr>
        <p:grpSpPr>
          <a:xfrm>
            <a:off x="442740" y="636444"/>
            <a:ext cx="12692696" cy="6139136"/>
            <a:chOff x="2387558" y="-401818"/>
            <a:chExt cx="7219296" cy="3888673"/>
          </a:xfrm>
        </p:grpSpPr>
        <p:pic>
          <p:nvPicPr>
            <p:cNvPr id="3" name="Graphic 14">
              <a:extLst>
                <a:ext uri="{FF2B5EF4-FFF2-40B4-BE49-F238E27FC236}">
                  <a16:creationId xmlns:a16="http://schemas.microsoft.com/office/drawing/2014/main" id="{57F3FF47-EB01-F415-6DD3-9642A321658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87558" y="-401818"/>
              <a:ext cx="7219296" cy="3888673"/>
            </a:xfrm>
            <a:prstGeom prst="rect">
              <a:avLst/>
            </a:prstGeom>
          </p:spPr>
        </p:pic>
        <p:graphicFrame>
          <p:nvGraphicFramePr>
            <p:cNvPr id="4" name="Diagramm 4">
              <a:extLst>
                <a:ext uri="{FF2B5EF4-FFF2-40B4-BE49-F238E27FC236}">
                  <a16:creationId xmlns:a16="http://schemas.microsoft.com/office/drawing/2014/main" id="{A32C9C9A-F730-24CE-9B3D-C582D4A521F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3187427"/>
                </p:ext>
              </p:extLst>
            </p:nvPr>
          </p:nvGraphicFramePr>
          <p:xfrm>
            <a:off x="3653952" y="630607"/>
            <a:ext cx="1943980" cy="178235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9E6DE5F-8446-042D-3541-A5E9D81AA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7878" y="1634914"/>
            <a:ext cx="2286319" cy="4010585"/>
          </a:xfrm>
          <a:prstGeom prst="rect">
            <a:avLst/>
          </a:prstGeom>
        </p:spPr>
      </p:pic>
      <p:sp>
        <p:nvSpPr>
          <p:cNvPr id="8" name="Arrow: Bent 7">
            <a:extLst>
              <a:ext uri="{FF2B5EF4-FFF2-40B4-BE49-F238E27FC236}">
                <a16:creationId xmlns:a16="http://schemas.microsoft.com/office/drawing/2014/main" id="{95175ACA-3B9F-1B9A-F260-98CD6FEA27D8}"/>
              </a:ext>
            </a:extLst>
          </p:cNvPr>
          <p:cNvSpPr/>
          <p:nvPr/>
        </p:nvSpPr>
        <p:spPr>
          <a:xfrm rot="18615194">
            <a:off x="7123592" y="4596171"/>
            <a:ext cx="656948" cy="958788"/>
          </a:xfrm>
          <a:prstGeom prst="bentArrow">
            <a:avLst>
              <a:gd name="adj1" fmla="val 7432"/>
              <a:gd name="adj2" fmla="val 11486"/>
              <a:gd name="adj3" fmla="val 25000"/>
              <a:gd name="adj4" fmla="val 6942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C173B-4479-13EF-52D4-9EDA402A4340}"/>
              </a:ext>
            </a:extLst>
          </p:cNvPr>
          <p:cNvSpPr txBox="1"/>
          <p:nvPr/>
        </p:nvSpPr>
        <p:spPr>
          <a:xfrm>
            <a:off x="6567420" y="5591229"/>
            <a:ext cx="292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Just a sketch, the true network is much bigger</a:t>
            </a: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9CCED5-AEF5-0CFC-15A8-E08EC24C1CE0}"/>
              </a:ext>
            </a:extLst>
          </p:cNvPr>
          <p:cNvSpPr txBox="1"/>
          <p:nvPr/>
        </p:nvSpPr>
        <p:spPr>
          <a:xfrm>
            <a:off x="207599" y="1908132"/>
            <a:ext cx="236073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Fixed JET geometry, size scaled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5756 standard Fluid Neutral SOLPS-ITER simulations </a:t>
            </a:r>
            <a:r>
              <a:rPr lang="en-GB" sz="1600" b="1" dirty="0">
                <a:solidFill>
                  <a:srgbClr val="42677F"/>
                </a:solidFill>
              </a:rPr>
              <a:t>(~steady state)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Spatially homogeneous cross-field transp. </a:t>
            </a:r>
            <a:r>
              <a:rPr lang="en-GB" sz="1600" dirty="0" err="1">
                <a:solidFill>
                  <a:srgbClr val="42677F"/>
                </a:solidFill>
              </a:rPr>
              <a:t>coeff</a:t>
            </a:r>
            <a:r>
              <a:rPr lang="en-GB" sz="1600" dirty="0">
                <a:solidFill>
                  <a:srgbClr val="42677F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Deuterium + Nitrogen seeding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041B4-609B-3F90-0723-F64CF1688462}"/>
              </a:ext>
            </a:extLst>
          </p:cNvPr>
          <p:cNvSpPr txBox="1"/>
          <p:nvPr/>
        </p:nvSpPr>
        <p:spPr>
          <a:xfrm>
            <a:off x="8670472" y="1304982"/>
            <a:ext cx="5048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S. Dasbach, S. Wiesen, Nucl. Mater. Energy </a:t>
            </a:r>
            <a:r>
              <a:rPr lang="da-DK" sz="1100" b="1" dirty="0"/>
              <a:t>34</a:t>
            </a:r>
            <a:r>
              <a:rPr lang="da-DK" sz="1100" dirty="0"/>
              <a:t> (2023)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4EF09F-B6C6-7CE2-19BA-33BF093DE4D5}"/>
              </a:ext>
            </a:extLst>
          </p:cNvPr>
          <p:cNvSpPr txBox="1"/>
          <p:nvPr/>
        </p:nvSpPr>
        <p:spPr>
          <a:xfrm>
            <a:off x="10247554" y="2650947"/>
            <a:ext cx="1525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2677F"/>
                </a:solidFill>
              </a:rPr>
              <a:t>2D profiles*: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b="1" dirty="0" err="1">
                <a:solidFill>
                  <a:srgbClr val="42677F"/>
                </a:solidFill>
              </a:rPr>
              <a:t>n</a:t>
            </a:r>
            <a:r>
              <a:rPr lang="en-GB" b="1" baseline="-25000" dirty="0" err="1">
                <a:solidFill>
                  <a:srgbClr val="42677F"/>
                </a:solidFill>
              </a:rPr>
              <a:t>D</a:t>
            </a:r>
            <a:r>
              <a:rPr lang="en-GB" b="1" baseline="-25000" dirty="0">
                <a:solidFill>
                  <a:srgbClr val="42677F"/>
                </a:solidFill>
              </a:rPr>
              <a:t>+</a:t>
            </a:r>
            <a:endParaRPr lang="en-GB" b="1" baseline="30000" dirty="0">
              <a:solidFill>
                <a:srgbClr val="42677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/>
                </a:solidFill>
              </a:rPr>
              <a:t>T</a:t>
            </a:r>
            <a:r>
              <a:rPr lang="en-GB" b="1" baseline="-25000" dirty="0">
                <a:solidFill>
                  <a:srgbClr val="42677F"/>
                </a:solidFill>
              </a:rPr>
              <a:t>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/>
                </a:solidFill>
              </a:rPr>
              <a:t> </a:t>
            </a:r>
            <a:r>
              <a:rPr lang="en-GB" b="1" dirty="0" err="1">
                <a:solidFill>
                  <a:srgbClr val="42677F"/>
                </a:solidFill>
              </a:rPr>
              <a:t>T</a:t>
            </a:r>
            <a:r>
              <a:rPr lang="en-GB" b="1" baseline="-25000" dirty="0" err="1">
                <a:solidFill>
                  <a:srgbClr val="42677F"/>
                </a:solidFill>
              </a:rPr>
              <a:t>e</a:t>
            </a:r>
            <a:r>
              <a:rPr lang="en-GB" b="1" baseline="-25000" dirty="0">
                <a:solidFill>
                  <a:srgbClr val="42677F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err="1">
                <a:solidFill>
                  <a:srgbClr val="42677F"/>
                </a:solidFill>
              </a:rPr>
              <a:t>n</a:t>
            </a:r>
            <a:r>
              <a:rPr lang="en-GB" b="1" baseline="-25000" dirty="0" err="1">
                <a:solidFill>
                  <a:srgbClr val="42677F"/>
                </a:solidFill>
              </a:rPr>
              <a:t>N</a:t>
            </a:r>
            <a:r>
              <a:rPr lang="en-GB" b="1" baseline="-25000" dirty="0">
                <a:solidFill>
                  <a:srgbClr val="42677F"/>
                </a:solidFill>
              </a:rPr>
              <a:t>(L)+</a:t>
            </a:r>
          </a:p>
          <a:p>
            <a:r>
              <a:rPr lang="en-GB" sz="1600" dirty="0">
                <a:solidFill>
                  <a:srgbClr val="42677F"/>
                </a:solidFill>
              </a:rPr>
              <a:t>etc…</a:t>
            </a:r>
          </a:p>
          <a:p>
            <a:pPr algn="l"/>
            <a:endParaRPr lang="en-GB" dirty="0">
              <a:solidFill>
                <a:srgbClr val="42677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B44D83-2014-FF55-10BE-04232AA42C44}"/>
              </a:ext>
            </a:extLst>
          </p:cNvPr>
          <p:cNvSpPr txBox="1"/>
          <p:nvPr/>
        </p:nvSpPr>
        <p:spPr>
          <a:xfrm>
            <a:off x="6726416" y="2404726"/>
            <a:ext cx="2082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>
                <a:solidFill>
                  <a:schemeClr val="tx2"/>
                </a:solidFill>
              </a:rPr>
              <a:t>* Separate NN for each quantity</a:t>
            </a:r>
          </a:p>
        </p:txBody>
      </p:sp>
    </p:spTree>
    <p:extLst>
      <p:ext uri="{BB962C8B-B14F-4D97-AF65-F5344CB8AC3E}">
        <p14:creationId xmlns:p14="http://schemas.microsoft.com/office/powerpoint/2010/main" val="347199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9707C-19F5-AE3C-D724-166E2D89E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4173524F-EE2D-9B98-67FB-6068469E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/>
              <a:t>SOLPS-NN connector model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core-edge</a:t>
            </a:r>
            <a:r>
              <a:rPr lang="nl-NL" dirty="0"/>
              <a:t> </a:t>
            </a:r>
            <a:r>
              <a:rPr lang="nl-NL" dirty="0" err="1"/>
              <a:t>coupling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B98735-3D93-D423-21BB-1BE929466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8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CBB43-2906-4487-813D-88E86038C96B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0E33A0-F4FB-7DD4-D3B7-B3940CE04D82}"/>
              </a:ext>
            </a:extLst>
          </p:cNvPr>
          <p:cNvGrpSpPr/>
          <p:nvPr/>
        </p:nvGrpSpPr>
        <p:grpSpPr>
          <a:xfrm>
            <a:off x="442740" y="636444"/>
            <a:ext cx="12692696" cy="6139136"/>
            <a:chOff x="2387558" y="-401818"/>
            <a:chExt cx="7219296" cy="3888673"/>
          </a:xfrm>
        </p:grpSpPr>
        <p:pic>
          <p:nvPicPr>
            <p:cNvPr id="3" name="Graphic 14">
              <a:extLst>
                <a:ext uri="{FF2B5EF4-FFF2-40B4-BE49-F238E27FC236}">
                  <a16:creationId xmlns:a16="http://schemas.microsoft.com/office/drawing/2014/main" id="{4D431E55-DB2F-2718-3675-EA7BB3AD14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87558" y="-401818"/>
              <a:ext cx="7219296" cy="3888673"/>
            </a:xfrm>
            <a:prstGeom prst="rect">
              <a:avLst/>
            </a:prstGeom>
          </p:spPr>
        </p:pic>
        <p:graphicFrame>
          <p:nvGraphicFramePr>
            <p:cNvPr id="4" name="Diagramm 4">
              <a:extLst>
                <a:ext uri="{FF2B5EF4-FFF2-40B4-BE49-F238E27FC236}">
                  <a16:creationId xmlns:a16="http://schemas.microsoft.com/office/drawing/2014/main" id="{1159EB66-B97F-5EC4-0226-C35FE598FDC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32237940"/>
                </p:ext>
              </p:extLst>
            </p:nvPr>
          </p:nvGraphicFramePr>
          <p:xfrm>
            <a:off x="3653952" y="630607"/>
            <a:ext cx="1943980" cy="178235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8" name="Arrow: Bent 7">
            <a:extLst>
              <a:ext uri="{FF2B5EF4-FFF2-40B4-BE49-F238E27FC236}">
                <a16:creationId xmlns:a16="http://schemas.microsoft.com/office/drawing/2014/main" id="{E16C5925-9070-B373-9A1F-131FAEE4D705}"/>
              </a:ext>
            </a:extLst>
          </p:cNvPr>
          <p:cNvSpPr/>
          <p:nvPr/>
        </p:nvSpPr>
        <p:spPr>
          <a:xfrm rot="18615194">
            <a:off x="7123592" y="4596171"/>
            <a:ext cx="656948" cy="958788"/>
          </a:xfrm>
          <a:prstGeom prst="bentArrow">
            <a:avLst>
              <a:gd name="adj1" fmla="val 7432"/>
              <a:gd name="adj2" fmla="val 11486"/>
              <a:gd name="adj3" fmla="val 25000"/>
              <a:gd name="adj4" fmla="val 6942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592D5-8DDF-8127-EE39-07E0DBA11022}"/>
              </a:ext>
            </a:extLst>
          </p:cNvPr>
          <p:cNvSpPr txBox="1"/>
          <p:nvPr/>
        </p:nvSpPr>
        <p:spPr>
          <a:xfrm>
            <a:off x="6567420" y="5591229"/>
            <a:ext cx="292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Just a sketch, the true network is much bigger</a:t>
            </a: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4BB1A6-DAF8-1C3A-A9CD-A04F612F73CB}"/>
              </a:ext>
            </a:extLst>
          </p:cNvPr>
          <p:cNvSpPr txBox="1"/>
          <p:nvPr/>
        </p:nvSpPr>
        <p:spPr>
          <a:xfrm>
            <a:off x="207599" y="1959192"/>
            <a:ext cx="23607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Quickly created model for testing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Same dataset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core fluxes </a:t>
            </a:r>
            <a:r>
              <a:rPr lang="en-GB" sz="1600" dirty="0">
                <a:solidFill>
                  <a:srgbClr val="42677F"/>
                </a:solidFill>
                <a:sym typeface="Wingdings" panose="05000000000000000000" pitchFamily="2" charset="2"/>
              </a:rPr>
              <a:t> separatrix fluxes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  <a:sym typeface="Wingdings" panose="05000000000000000000" pitchFamily="2" charset="2"/>
              </a:rPr>
              <a:t>Outputs  0D quantities (required for coupling)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  <a:sym typeface="Wingdings" panose="05000000000000000000" pitchFamily="2" charset="2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2677F"/>
                </a:solidFill>
              </a:rPr>
              <a:t>NN not optimised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2677F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67C408-337C-8D26-232D-4EF2EE5EE9B9}"/>
              </a:ext>
            </a:extLst>
          </p:cNvPr>
          <p:cNvCxnSpPr>
            <a:cxnSpLocks/>
          </p:cNvCxnSpPr>
          <p:nvPr/>
        </p:nvCxnSpPr>
        <p:spPr>
          <a:xfrm flipV="1">
            <a:off x="2174115" y="3162300"/>
            <a:ext cx="471217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EE0C99-DC1F-B4FD-DBC4-E76F6107E093}"/>
              </a:ext>
            </a:extLst>
          </p:cNvPr>
          <p:cNvCxnSpPr>
            <a:cxnSpLocks/>
          </p:cNvCxnSpPr>
          <p:nvPr/>
        </p:nvCxnSpPr>
        <p:spPr>
          <a:xfrm>
            <a:off x="2174115" y="3429000"/>
            <a:ext cx="471217" cy="23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8C04DE9-E044-9BE8-13A8-7E1C036CD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9479" y="1589581"/>
            <a:ext cx="2325922" cy="4106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84BF33-3A4C-7507-3797-4F0230CB0813}"/>
              </a:ext>
            </a:extLst>
          </p:cNvPr>
          <p:cNvSpPr txBox="1"/>
          <p:nvPr/>
        </p:nvSpPr>
        <p:spPr>
          <a:xfrm>
            <a:off x="10198981" y="2781461"/>
            <a:ext cx="1726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2677F"/>
                </a:solidFill>
              </a:rPr>
              <a:t>0D quantities: total flux or LCFS volume averaged</a:t>
            </a:r>
            <a:endParaRPr lang="en-GB" sz="1600" dirty="0">
              <a:solidFill>
                <a:srgbClr val="42677F"/>
              </a:solidFill>
            </a:endParaRPr>
          </a:p>
          <a:p>
            <a:pPr algn="l"/>
            <a:endParaRPr lang="en-GB" dirty="0">
              <a:solidFill>
                <a:srgbClr val="42677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7393D8-F0D1-D28F-1E54-B513596D404F}"/>
              </a:ext>
            </a:extLst>
          </p:cNvPr>
          <p:cNvSpPr txBox="1"/>
          <p:nvPr/>
        </p:nvSpPr>
        <p:spPr>
          <a:xfrm>
            <a:off x="3157257" y="5097226"/>
            <a:ext cx="2360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>
                <a:solidFill>
                  <a:schemeClr val="tx2"/>
                </a:solidFill>
              </a:rPr>
              <a:t>Inputs clamped to training range</a:t>
            </a:r>
          </a:p>
        </p:txBody>
      </p:sp>
    </p:spTree>
    <p:extLst>
      <p:ext uri="{BB962C8B-B14F-4D97-AF65-F5344CB8AC3E}">
        <p14:creationId xmlns:p14="http://schemas.microsoft.com/office/powerpoint/2010/main" val="25913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4FE84-F221-14BE-6AF3-418D6F25C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755F88A4-DF21-9F6A-8D59-4506D357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0" y="82420"/>
            <a:ext cx="10946800" cy="1130400"/>
          </a:xfrm>
        </p:spPr>
        <p:txBody>
          <a:bodyPr/>
          <a:lstStyle/>
          <a:p>
            <a:r>
              <a:rPr lang="nl-NL" dirty="0" err="1"/>
              <a:t>Outline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0D3E03-1CCA-A8F6-CBDA-1F1A49C07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>
                <a:solidFill>
                  <a:srgbClr val="42677F"/>
                </a:solidFill>
              </a:rPr>
              <a:pPr/>
              <a:t>9</a:t>
            </a:fld>
            <a:endParaRPr lang="nl-NL" dirty="0">
              <a:solidFill>
                <a:srgbClr val="4267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1E567-E3C7-366F-4D35-E5DBE55EF64E}"/>
              </a:ext>
            </a:extLst>
          </p:cNvPr>
          <p:cNvSpPr txBox="1"/>
          <p:nvPr/>
        </p:nvSpPr>
        <p:spPr>
          <a:xfrm>
            <a:off x="7925114" y="6460527"/>
            <a:ext cx="449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42677F"/>
                </a:solidFill>
              </a:rPr>
              <a:t>Rick van Schaik – </a:t>
            </a:r>
            <a:r>
              <a:rPr lang="en-US" sz="1000" i="1" dirty="0">
                <a:solidFill>
                  <a:srgbClr val="42677F"/>
                </a:solidFill>
              </a:rPr>
              <a:t>TSVV-H in-person meeting – 18 June 2026</a:t>
            </a:r>
          </a:p>
          <a:p>
            <a:pPr algn="l"/>
            <a:r>
              <a:rPr lang="en-GB" i="1" dirty="0">
                <a:solidFill>
                  <a:srgbClr val="42677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1F399-2455-F978-74E7-5C5F9EE3752D}"/>
              </a:ext>
            </a:extLst>
          </p:cNvPr>
          <p:cNvSpPr txBox="1"/>
          <p:nvPr/>
        </p:nvSpPr>
        <p:spPr>
          <a:xfrm>
            <a:off x="836256" y="1591290"/>
            <a:ext cx="95506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Introduction to models: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JINTRAC, SOLPS-NN, core-edge connector model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600" b="1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1"/>
                </a:solidFill>
              </a:rPr>
              <a:t>JINTRAC-SOLPS-NN coupling implementation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Desired &amp; current implementation, how I use 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426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JINTRAC-SOLPS-NN investigation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2677F">
                    <a:alpha val="50000"/>
                  </a:srgbClr>
                </a:solidFill>
              </a:rPr>
              <a:t>Objectives, what I learned (summary), example case study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Proof of concept: D puff scan</a:t>
            </a:r>
          </a:p>
          <a:p>
            <a:endParaRPr lang="en-GB" b="1" dirty="0">
              <a:solidFill>
                <a:srgbClr val="42677F">
                  <a:alpha val="50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2677F">
                    <a:alpha val="50000"/>
                  </a:srgbClr>
                </a:solidFill>
              </a:rPr>
              <a:t>Summary &amp; next steps</a:t>
            </a:r>
          </a:p>
          <a:p>
            <a:endParaRPr lang="en-GB" b="1" dirty="0">
              <a:solidFill>
                <a:srgbClr val="42677F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ffer Petrol">
  <a:themeElements>
    <a:clrScheme name="Differ">
      <a:dk1>
        <a:srgbClr val="A0A0A0"/>
      </a:dk1>
      <a:lt1>
        <a:srgbClr val="FFFFFF"/>
      </a:lt1>
      <a:dk2>
        <a:srgbClr val="42677F"/>
      </a:dk2>
      <a:lt2>
        <a:srgbClr val="000000"/>
      </a:lt2>
      <a:accent1>
        <a:srgbClr val="E68200"/>
      </a:accent1>
      <a:accent2>
        <a:srgbClr val="5EB305"/>
      </a:accent2>
      <a:accent3>
        <a:srgbClr val="458588"/>
      </a:accent3>
      <a:accent4>
        <a:srgbClr val="3957A3"/>
      </a:accent4>
      <a:accent5>
        <a:srgbClr val="42677F"/>
      </a:accent5>
      <a:accent6>
        <a:srgbClr val="898989"/>
      </a:accent6>
      <a:hlink>
        <a:srgbClr val="7C69DD"/>
      </a:hlink>
      <a:folHlink>
        <a:srgbClr val="5B43D5"/>
      </a:folHlink>
    </a:clrScheme>
    <a:fontScheme name="Differ -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2DD28BCD-B729-4A3E-8646-E1339AC1FADD}" vid="{C9F2918C-F506-4B2D-8A36-7580118AE5C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68ECDF81B2C347B34CEE432D6438C0" ma:contentTypeVersion="6" ma:contentTypeDescription="Create a new document." ma:contentTypeScope="" ma:versionID="fd9c3a88cf9fd17e4b9e88117bb88a60">
  <xsd:schema xmlns:xsd="http://www.w3.org/2001/XMLSchema" xmlns:xs="http://www.w3.org/2001/XMLSchema" xmlns:p="http://schemas.microsoft.com/office/2006/metadata/properties" xmlns:ns3="32ec2a1c-922d-42d4-802b-de507ad265f8" targetNamespace="http://schemas.microsoft.com/office/2006/metadata/properties" ma:root="true" ma:fieldsID="20b40564d1db545232e3a0eb7a7e376a" ns3:_="">
    <xsd:import namespace="32ec2a1c-922d-42d4-802b-de507ad265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c2a1c-922d-42d4-802b-de507ad265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ec2a1c-922d-42d4-802b-de507ad265f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077079-5587-4A34-AC59-EA635C2042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c2a1c-922d-42d4-802b-de507ad265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F33394-C272-4480-94CA-D606A761F180}">
  <ds:schemaRefs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32ec2a1c-922d-42d4-802b-de507ad265f8"/>
  </ds:schemaRefs>
</ds:datastoreItem>
</file>

<file path=customXml/itemProps3.xml><?xml version="1.0" encoding="utf-8"?>
<ds:datastoreItem xmlns:ds="http://schemas.openxmlformats.org/officeDocument/2006/customXml" ds:itemID="{C4C0E45F-7E06-4D67-A2A3-3A9CF8CCD5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2025-09-02 - Stijn Kobussen - Exhaust Code Workshop</Template>
  <TotalTime>0</TotalTime>
  <Words>2647</Words>
  <Application>Microsoft Office PowerPoint</Application>
  <PresentationFormat>Widescreen</PresentationFormat>
  <Paragraphs>467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Garamond</vt:lpstr>
      <vt:lpstr>Calibri</vt:lpstr>
      <vt:lpstr>Arial</vt:lpstr>
      <vt:lpstr>NimbusRomNo9L-Regu</vt:lpstr>
      <vt:lpstr>Cambria Math</vt:lpstr>
      <vt:lpstr>Open Sans</vt:lpstr>
      <vt:lpstr>Wingdings</vt:lpstr>
      <vt:lpstr>Constantia</vt:lpstr>
      <vt:lpstr>Differ Petrol</vt:lpstr>
      <vt:lpstr>PowerPoint Presentation</vt:lpstr>
      <vt:lpstr>Motivation and Introduction</vt:lpstr>
      <vt:lpstr>Outline</vt:lpstr>
      <vt:lpstr>Outline</vt:lpstr>
      <vt:lpstr>JINTRAC / HFPS</vt:lpstr>
      <vt:lpstr>JINTRAC-SOLPS-NN</vt:lpstr>
      <vt:lpstr>What is SOLPS-NN “off-the-shelf”?</vt:lpstr>
      <vt:lpstr>SOLPS-NN connector model for core-edge coupling</vt:lpstr>
      <vt:lpstr>Outline</vt:lpstr>
      <vt:lpstr>JINTRAC-SOLPS-NN implementation</vt:lpstr>
      <vt:lpstr>JINTRAC-SOLPS-NN implementation</vt:lpstr>
      <vt:lpstr>JINTRAC-SOLPS-NN implementation: How I use it</vt:lpstr>
      <vt:lpstr>Outline</vt:lpstr>
      <vt:lpstr>JINTRAC-SOLPS-NN investigation: what to learn?</vt:lpstr>
      <vt:lpstr>JINTRAC-SOLPS-NN investigation: what I did/learned (summary)</vt:lpstr>
      <vt:lpstr>JINTRAC-SOLPS-NN investigation: result example</vt:lpstr>
      <vt:lpstr>JINTRAC-SOLPS-NN investigation: example case study</vt:lpstr>
      <vt:lpstr>Example case study: initial conditions</vt:lpstr>
      <vt:lpstr> Δtcore &amp; ΔtSOL_update coupled  (Δtcore = ΔtSOL_update )</vt:lpstr>
      <vt:lpstr> Δtcore &amp; ΔtSOL_update coupled  (Δtcore = ΔtSOL_update )</vt:lpstr>
      <vt:lpstr> Δtcore &amp; ΔtSOL_update coupled  (Δtcore = ΔtSOL_update )</vt:lpstr>
      <vt:lpstr> Δtcore &amp; ΔtSOL_update coupled  (Δtcore = ΔtSOL_update )</vt:lpstr>
      <vt:lpstr> Δtcore &amp; ΔtSOL_update decoupled  (Δtcore = 1ms)</vt:lpstr>
      <vt:lpstr> Δtcore &amp; ΔtSOL_update decoupled  (Δtcore = 1ms)</vt:lpstr>
      <vt:lpstr> Δtcore &amp; ΔtSOL_update decoupled  (Δtcore = 1ms)</vt:lpstr>
      <vt:lpstr>Important note on core-edgeNN coupling</vt:lpstr>
      <vt:lpstr>Outline</vt:lpstr>
      <vt:lpstr>Proof of concept: D puff scan</vt:lpstr>
      <vt:lpstr>Outline</vt:lpstr>
      <vt:lpstr>Summary &amp;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Stijn Kobussen</dc:creator>
  <cp:lastModifiedBy>Rick van Schaik</cp:lastModifiedBy>
  <cp:revision>30</cp:revision>
  <dcterms:created xsi:type="dcterms:W3CDTF">2026-01-12T13:06:21Z</dcterms:created>
  <dcterms:modified xsi:type="dcterms:W3CDTF">2026-06-18T13:30:42Z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0x010100E668ECDF81B2C347B34CEE432D6438C0</vt:lpwstr>
  </property>
</Properties>
</file>