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8" r:id="rId4"/>
    <p:sldId id="299" r:id="rId5"/>
    <p:sldId id="30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20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56D136-2FB8-4C79-87AE-02790BE52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6DF185-1B8C-47BE-86C7-16FDEB7B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52FCA2-3C52-4184-900B-931085C25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583B1B-CB12-42F9-912A-265979E18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AD49BB-6CF5-4A27-91ED-95D738CC0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48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CE4CFF-FD86-4DE7-84BA-B93B92777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973032-67B0-4289-9E6B-9B1C43C17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A98E4C-0B74-4511-9492-4F84D6CA1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A50328-345A-4237-A53E-65071E39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5D1321-0938-4293-885F-D2B86B364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64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2A3FADF-44FF-44B5-8D76-BD669064B7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77C18E-ACE0-45F5-B474-56CBDE7C8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0BD1B5-37C4-4CB3-B816-122DCE26B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4ABA42-A46B-4587-A63B-6CAFDCA86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BE6736-5A0C-49F0-873A-A7AD468BF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640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B4FFB4-11D5-4B0E-A840-896FB52F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3A2048-C5DA-43DD-9D77-4BC441F96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926310-6721-45F6-B72F-BC630CCE1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A4D9E6-DEC8-4E02-B1FC-52C9F34EE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FA11B4-5DF9-49EC-90A1-DF1D9A27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95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021035-1CE4-4AF9-9410-AD523F2DA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83067F-1061-462C-8B51-F7C7C6E86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ED2099-8207-4806-A4B2-CCD46F34B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91FBF8-582B-4321-BDE2-F3D476FA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784B80-9D22-4CEF-BF96-3FF796659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476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B63AA7-157A-4D70-8CEF-1A9AB52A5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B95E08-E1F4-4414-8127-014F23B626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980CBC-75C7-4C93-9DCC-9CDE0A85D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411E55-2B19-49D2-8211-FA214351C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3F4536-D639-45D0-AD60-92449F985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221AFA-B543-477B-9ADC-E8AA899EF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73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BBAC24-05E9-498C-B283-47D58B345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7B09DC-840C-44B7-ACEB-B626A5839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717CA9D-0E78-4BA8-8A48-7BAD5D205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17C5BC8-00FC-4B6C-918F-953914CF6E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15EDE7D-4A91-488B-A5CF-0E4195A3D0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E159B65-EF0D-4E54-A208-5BE56DE7D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58B9E6F-8D1D-4029-9BA5-28228ECE5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729B01A-8C65-4DC6-AC40-7C6AF9D21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82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64183F-B3AA-4EAA-A832-B52410ABF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C01B3C2-9C5D-41E5-AB60-DD243268C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4100C69-F735-4189-AC1C-E09434AC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87F5D9B-8E4B-49B0-A8A1-1F6F3B4B2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523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C61C138-C30A-4C18-AE31-E2605B676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BD1C74D-87D9-4DA3-9128-7BB6AADB4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039977B-4878-431B-A355-8A2BB3B6B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079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D50174-4B03-4046-8715-8B8315455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CDE220-F284-4913-9997-4B34F4E0C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4AE904-9732-421D-85A0-7DB63BF8A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C17DB5-9FCE-4EF1-98BC-76B7B599E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4D19D2-366D-4A2A-AF0C-6B7C0ED85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3C67DC-3545-47C7-9B1A-5779F2AD9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96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569189-609B-4759-A3EC-2DBA72ED6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BDB6C79-2D48-4310-8AA2-BED248AE4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E7C10E-E55B-46D8-AD40-E3CD4EFEF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3C4B96-0FCF-4CBC-82C6-C9F70E22B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C4C858-A332-4E51-AD36-1708AD6F0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D4BCC8-0C9F-40D0-8C32-33A2D1DC2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99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1D981EE-C8CA-474A-8C54-18B328070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B2AC79-0D34-417A-B998-EE8E39E27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508ACC-4780-4F82-A8E3-B1AEE8FB7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96696-A2F9-4653-8101-6883AD62FC90}" type="datetimeFigureOut">
              <a:rPr lang="fr-FR" smtClean="0"/>
              <a:t>10/06/2026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C2919C-EE3C-490F-A30E-E5D1E6A3A0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97D6BE-9961-442D-8598-0D3A7C2F75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761F3-F447-4F61-936E-7510412564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79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98ABF0-6675-4516-8FF0-AD5B27DBDC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Status on data validation issues of</a:t>
            </a:r>
            <a:br>
              <a:rPr lang="en-US" sz="4000" dirty="0"/>
            </a:br>
            <a:r>
              <a:rPr lang="en-US" sz="4000" dirty="0"/>
              <a:t>WEST C7 simulation database </a:t>
            </a:r>
            <a:endParaRPr lang="fr-FR" sz="40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B7BC173-7ECD-41F3-8833-67359B5AC619}"/>
              </a:ext>
            </a:extLst>
          </p:cNvPr>
          <p:cNvSpPr txBox="1"/>
          <p:nvPr/>
        </p:nvSpPr>
        <p:spPr>
          <a:xfrm>
            <a:off x="9182501" y="6102417"/>
            <a:ext cx="230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DMP : June 10th, 2026</a:t>
            </a:r>
          </a:p>
        </p:txBody>
      </p:sp>
    </p:spTree>
    <p:extLst>
      <p:ext uri="{BB962C8B-B14F-4D97-AF65-F5344CB8AC3E}">
        <p14:creationId xmlns:p14="http://schemas.microsoft.com/office/powerpoint/2010/main" val="196142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9">
            <a:extLst>
              <a:ext uri="{FF2B5EF4-FFF2-40B4-BE49-F238E27FC236}">
                <a16:creationId xmlns:a16="http://schemas.microsoft.com/office/drawing/2014/main" id="{36896D13-F84C-4783-8181-2ABDB703E5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006"/>
          <a:stretch/>
        </p:blipFill>
        <p:spPr bwMode="auto">
          <a:xfrm>
            <a:off x="838200" y="2097829"/>
            <a:ext cx="8330293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837751E4-9B4B-47C7-8CEE-DA0E58FDFC50}"/>
              </a:ext>
            </a:extLst>
          </p:cNvPr>
          <p:cNvSpPr txBox="1"/>
          <p:nvPr/>
        </p:nvSpPr>
        <p:spPr>
          <a:xfrm>
            <a:off x="1526721" y="3069775"/>
            <a:ext cx="79453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dirty="0"/>
              <a:t>about ~60% shots are </a:t>
            </a:r>
            <a:r>
              <a:rPr lang="fr-FR" dirty="0" err="1"/>
              <a:t>impacted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b="1" dirty="0" err="1">
                <a:sym typeface="Wingdings" panose="05000000000000000000" pitchFamily="2" charset="2"/>
              </a:rPr>
              <a:t>fixed</a:t>
            </a:r>
            <a:r>
              <a:rPr lang="fr-FR" b="1" dirty="0">
                <a:sym typeface="Wingdings" panose="05000000000000000000" pitchFamily="2" charset="2"/>
              </a:rPr>
              <a:t> by Jean-François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b="1" dirty="0"/>
              <a:t>TODO: rerun of the campaign C7 post-processing tasks needs to be scheduled</a:t>
            </a:r>
            <a:r>
              <a:rPr lang="fr-FR" b="1" dirty="0"/>
              <a:t>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178D511-CA25-4EB5-A158-522129613E84}"/>
              </a:ext>
            </a:extLst>
          </p:cNvPr>
          <p:cNvSpPr txBox="1"/>
          <p:nvPr/>
        </p:nvSpPr>
        <p:spPr>
          <a:xfrm>
            <a:off x="889014" y="1581541"/>
            <a:ext cx="3559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Blocking issue as </a:t>
            </a:r>
            <a:r>
              <a:rPr lang="fr-FR" dirty="0" err="1"/>
              <a:t>reported</a:t>
            </a:r>
            <a:r>
              <a:rPr lang="fr-FR" dirty="0"/>
              <a:t> by Kamil:</a:t>
            </a:r>
          </a:p>
        </p:txBody>
      </p:sp>
    </p:spTree>
    <p:extLst>
      <p:ext uri="{BB962C8B-B14F-4D97-AF65-F5344CB8AC3E}">
        <p14:creationId xmlns:p14="http://schemas.microsoft.com/office/powerpoint/2010/main" val="1877650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EA32ED-1403-4915-A187-23D10A7B3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err="1"/>
              <a:t>Adressing</a:t>
            </a:r>
            <a:r>
              <a:rPr lang="fr-FR" sz="4000" dirty="0"/>
              <a:t> </a:t>
            </a:r>
            <a:r>
              <a:rPr lang="fr-FR" sz="4000" dirty="0" err="1"/>
              <a:t>other</a:t>
            </a:r>
            <a:r>
              <a:rPr lang="fr-FR" sz="4000" dirty="0"/>
              <a:t> data validation issues</a:t>
            </a:r>
          </a:p>
        </p:txBody>
      </p:sp>
      <p:pic>
        <p:nvPicPr>
          <p:cNvPr id="13" name="Image 5">
            <a:extLst>
              <a:ext uri="{FF2B5EF4-FFF2-40B4-BE49-F238E27FC236}">
                <a16:creationId xmlns:a16="http://schemas.microsoft.com/office/drawing/2014/main" id="{D1756975-DFE8-4E26-B653-436BC265E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510" y="1690688"/>
            <a:ext cx="5398859" cy="4661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783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>
            <a:extLst>
              <a:ext uri="{FF2B5EF4-FFF2-40B4-BE49-F238E27FC236}">
                <a16:creationId xmlns:a16="http://schemas.microsoft.com/office/drawing/2014/main" id="{13583CC7-5174-48C2-B38B-DBA46CF19924}"/>
              </a:ext>
            </a:extLst>
          </p:cNvPr>
          <p:cNvSpPr txBox="1"/>
          <p:nvPr/>
        </p:nvSpPr>
        <p:spPr>
          <a:xfrm>
            <a:off x="920319" y="6251955"/>
            <a:ext cx="7044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Wingdings" panose="05000000000000000000" pitchFamily="2" charset="2"/>
              </a:rPr>
              <a:t> </a:t>
            </a:r>
            <a:r>
              <a:rPr lang="en-US" sz="1400" dirty="0"/>
              <a:t>The same validation issues and feedback apply to </a:t>
            </a:r>
            <a:r>
              <a:rPr lang="en-US" sz="1400" dirty="0" err="1"/>
              <a:t>core_sources</a:t>
            </a:r>
            <a:r>
              <a:rPr lang="en-US" sz="1400" dirty="0"/>
              <a:t> as they do to </a:t>
            </a:r>
            <a:r>
              <a:rPr lang="en-US" sz="1400" dirty="0" err="1"/>
              <a:t>core_profiles</a:t>
            </a:r>
            <a:r>
              <a:rPr lang="en-US" sz="1400" dirty="0"/>
              <a:t>. </a:t>
            </a:r>
            <a:endParaRPr lang="fr-FR" sz="1400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FFA18A85-691B-4F5A-AC57-CCCD7A0F9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5323" y="334001"/>
            <a:ext cx="7585976" cy="583003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CDC608AD-08ED-4231-B9EA-DEAAF5CF6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7988" y="2278349"/>
            <a:ext cx="1513298" cy="30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6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24276D4-FC3C-44BC-AC00-0A75015231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1" b="1"/>
          <a:stretch/>
        </p:blipFill>
        <p:spPr>
          <a:xfrm>
            <a:off x="1370972" y="653141"/>
            <a:ext cx="8992855" cy="338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7977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36090</TotalTime>
  <Words>73</Words>
  <Application>Microsoft Office PowerPoint</Application>
  <PresentationFormat>Grand écran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Status on data validation issues of WEST C7 simulation database </vt:lpstr>
      <vt:lpstr>Présentation PowerPoint</vt:lpstr>
      <vt:lpstr>Adressing other data validation issues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FLEURY Ludovic 218007</dc:creator>
  <cp:lastModifiedBy>FLEURY Ludovic 218007</cp:lastModifiedBy>
  <cp:revision>104</cp:revision>
  <dcterms:created xsi:type="dcterms:W3CDTF">2026-01-26T10:26:43Z</dcterms:created>
  <dcterms:modified xsi:type="dcterms:W3CDTF">2026-06-10T12:37:33Z</dcterms:modified>
</cp:coreProperties>
</file>