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10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11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2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3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4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9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20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21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68" r:id="rId4"/>
    <p:sldId id="274" r:id="rId5"/>
    <p:sldId id="276" r:id="rId6"/>
    <p:sldId id="277" r:id="rId7"/>
    <p:sldId id="278" r:id="rId8"/>
    <p:sldId id="290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88" r:id="rId17"/>
    <p:sldId id="289" r:id="rId18"/>
    <p:sldId id="265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/>
            <a:t>Kinetic ballooning modes are pressure gradient driven instabilities in regions of bad curvature</a:t>
          </a:r>
          <a:endParaRPr lang="en-US" dirty="0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DFFA191C-A8FA-4B1A-867A-B2CED3062A62}">
      <dgm:prSet/>
      <dgm:spPr/>
      <dgm:t>
        <a:bodyPr/>
        <a:lstStyle/>
        <a:p>
          <a:endParaRPr lang="en-US" dirty="0"/>
        </a:p>
      </dgm:t>
    </dgm:pt>
    <dgm:pt modelId="{FD54F8A9-370B-44BA-BED7-9AC8B62E93E9}" type="parTrans" cxnId="{4FC8C32E-54D7-4F85-AFE6-E9DBE397DFED}">
      <dgm:prSet/>
      <dgm:spPr/>
      <dgm:t>
        <a:bodyPr/>
        <a:lstStyle/>
        <a:p>
          <a:endParaRPr lang="en-US"/>
        </a:p>
      </dgm:t>
    </dgm:pt>
    <dgm:pt modelId="{310238EC-BD62-45EC-818F-AFA2696CFFCF}" type="sibTrans" cxnId="{4FC8C32E-54D7-4F85-AFE6-E9DBE397DFED}">
      <dgm:prSet/>
      <dgm:spPr/>
      <dgm:t>
        <a:bodyPr/>
        <a:lstStyle/>
        <a:p>
          <a:endParaRPr lang="en-US"/>
        </a:p>
      </dgm:t>
    </dgm:pt>
    <dgm:pt modelId="{7174EF26-478B-4D99-B16A-A2CFA50D9181}">
      <dgm:prSet/>
      <dgm:spPr/>
      <dgm:t>
        <a:bodyPr/>
        <a:lstStyle/>
        <a:p>
          <a:r>
            <a:rPr lang="en-GB" dirty="0"/>
            <a:t>Favoured when field-line bending cannot fully stabilize the pressure drive</a:t>
          </a:r>
          <a:endParaRPr lang="en-US" dirty="0"/>
        </a:p>
      </dgm:t>
    </dgm:pt>
    <dgm:pt modelId="{2BF4E277-DBFE-4B03-B78F-3144FDBF88DB}" type="parTrans" cxnId="{2D8A6CAF-6414-485D-A8CE-17FB6A500CE2}">
      <dgm:prSet/>
      <dgm:spPr/>
      <dgm:t>
        <a:bodyPr/>
        <a:lstStyle/>
        <a:p>
          <a:endParaRPr lang="en-US"/>
        </a:p>
      </dgm:t>
    </dgm:pt>
    <dgm:pt modelId="{EA44C403-3631-4E80-880F-BF61581B8734}" type="sibTrans" cxnId="{2D8A6CAF-6414-485D-A8CE-17FB6A500CE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E8760532-E536-451C-93C6-870E2BCB2B34}">
          <dgm:prSet/>
          <dgm:spPr/>
          <dgm:t>
            <a:bodyPr/>
            <a:lstStyle/>
            <a:p>
              <a:r>
                <a:rPr lang="en-GB" dirty="0"/>
                <a:t>Sets limit to achievable </a:t>
              </a:r>
              <a14:m>
                <m:oMath xmlns:m="http://schemas.openxmlformats.org/officeDocument/2006/math">
                  <m:r>
                    <a:rPr lang="en-GB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𝛽</m:t>
                  </m:r>
                </m:oMath>
              </a14:m>
              <a:endParaRPr lang="en-US" dirty="0"/>
            </a:p>
          </dgm:t>
        </dgm:pt>
      </mc:Choice>
      <mc:Fallback>
        <dgm:pt modelId="{E8760532-E536-451C-93C6-870E2BCB2B34}">
          <dgm:prSet/>
          <dgm:spPr/>
          <dgm:t>
            <a:bodyPr/>
            <a:lstStyle/>
            <a:p>
              <a:r>
                <a:rPr lang="en-GB" dirty="0"/>
                <a:t>Sets limit to achievable 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𝛽</a:t>
              </a:r>
              <a:endParaRPr lang="en-US" dirty="0"/>
            </a:p>
          </dgm:t>
        </dgm:pt>
      </mc:Fallback>
    </mc:AlternateContent>
    <dgm:pt modelId="{68691CC8-E1B0-4365-A52E-3004FFD82146}" type="parTrans" cxnId="{E18891CE-C510-403D-B2ED-F35DBDA3C548}">
      <dgm:prSet/>
      <dgm:spPr/>
      <dgm:t>
        <a:bodyPr/>
        <a:lstStyle/>
        <a:p>
          <a:endParaRPr lang="en-US"/>
        </a:p>
      </dgm:t>
    </dgm:pt>
    <dgm:pt modelId="{4CE9614E-6910-4C86-A171-6D031B3D63BA}" type="sibTrans" cxnId="{E18891CE-C510-403D-B2ED-F35DBDA3C548}">
      <dgm:prSet/>
      <dgm:spPr/>
      <dgm:t>
        <a:bodyPr/>
        <a:lstStyle/>
        <a:p>
          <a:endParaRPr lang="en-US"/>
        </a:p>
      </dgm:t>
    </dgm:pt>
    <dgm:pt modelId="{9EB1B729-7571-4309-9861-9A1A28272F5A}">
      <dgm:prSet/>
      <dgm:spPr/>
      <dgm:t>
        <a:bodyPr/>
        <a:lstStyle/>
        <a:p>
          <a:endParaRPr lang="en-US" dirty="0"/>
        </a:p>
      </dgm:t>
    </dgm:pt>
    <dgm:pt modelId="{47A2BE61-7418-4501-B015-44E82F52CE4F}" type="parTrans" cxnId="{62CA9014-D08C-444B-BF9F-B38E0379B93E}">
      <dgm:prSet/>
      <dgm:spPr/>
      <dgm:t>
        <a:bodyPr/>
        <a:lstStyle/>
        <a:p>
          <a:endParaRPr lang="en-US"/>
        </a:p>
      </dgm:t>
    </dgm:pt>
    <dgm:pt modelId="{6E489827-E9A2-4D46-9F77-D8B4A6B8F71E}" type="sibTrans" cxnId="{62CA9014-D08C-444B-BF9F-B38E0379B93E}">
      <dgm:prSet/>
      <dgm:spPr/>
      <dgm:t>
        <a:bodyPr/>
        <a:lstStyle/>
        <a:p>
          <a:endParaRPr lang="en-US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B2C479-4B66-4124-9CE5-A7835D0479DF}" type="pres">
      <dgm:prSet presAssocID="{EE88BB38-E15C-46DD-854E-20BBBF2B3C7D}" presName="childText" presStyleLbl="revTx" presStyleIdx="0" presStyleCnt="2">
        <dgm:presLayoutVars>
          <dgm:bulletEnabled val="1"/>
        </dgm:presLayoutVars>
      </dgm:prSet>
      <dgm:spPr/>
    </dgm:pt>
    <dgm:pt modelId="{DFB7B451-2C22-4D3E-8084-BE0F91B45A49}" type="pres">
      <dgm:prSet presAssocID="{7174EF26-478B-4D99-B16A-A2CFA50D91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0B5A88-ACF7-4DCF-A69F-7CD84053BEC8}" type="pres">
      <dgm:prSet presAssocID="{EA44C403-3631-4E80-880F-BF61581B8734}" presName="spacer" presStyleCnt="0"/>
      <dgm:spPr/>
    </dgm:pt>
    <dgm:pt modelId="{A5A66234-A36D-4EBF-8428-7C6274CD942F}" type="pres">
      <dgm:prSet presAssocID="{E8760532-E536-451C-93C6-870E2BCB2B34}" presName="parentText" presStyleLbl="node1" presStyleIdx="2" presStyleCnt="3" custLinFactY="723" custLinFactNeighborX="-2513" custLinFactNeighborY="100000">
        <dgm:presLayoutVars>
          <dgm:chMax val="0"/>
          <dgm:bulletEnabled val="1"/>
        </dgm:presLayoutVars>
      </dgm:prSet>
      <dgm:spPr/>
    </dgm:pt>
    <dgm:pt modelId="{2E84CF89-FCC8-4763-8171-BB22E749BE85}" type="pres">
      <dgm:prSet presAssocID="{E8760532-E536-451C-93C6-870E2BCB2B3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42D0714-074D-4F06-83BC-491AE9394ACF}" type="presOf" srcId="{9EB1B729-7571-4309-9861-9A1A28272F5A}" destId="{2E84CF89-FCC8-4763-8171-BB22E749BE85}" srcOrd="0" destOrd="0" presId="urn:microsoft.com/office/officeart/2005/8/layout/vList2"/>
    <dgm:cxn modelId="{62CA9014-D08C-444B-BF9F-B38E0379B93E}" srcId="{E8760532-E536-451C-93C6-870E2BCB2B34}" destId="{9EB1B729-7571-4309-9861-9A1A28272F5A}" srcOrd="0" destOrd="0" parTransId="{47A2BE61-7418-4501-B015-44E82F52CE4F}" sibTransId="{6E489827-E9A2-4D46-9F77-D8B4A6B8F71E}"/>
    <dgm:cxn modelId="{9B178021-532C-46AE-ABEB-28AE1EFC6570}" type="presOf" srcId="{E8760532-E536-451C-93C6-870E2BCB2B34}" destId="{A5A66234-A36D-4EBF-8428-7C6274CD942F}" srcOrd="0" destOrd="0" presId="urn:microsoft.com/office/officeart/2005/8/layout/vList2"/>
    <dgm:cxn modelId="{4FC8C32E-54D7-4F85-AFE6-E9DBE397DFED}" srcId="{EE88BB38-E15C-46DD-854E-20BBBF2B3C7D}" destId="{DFFA191C-A8FA-4B1A-867A-B2CED3062A62}" srcOrd="0" destOrd="0" parTransId="{FD54F8A9-370B-44BA-BED7-9AC8B62E93E9}" sibTransId="{310238EC-BD62-45EC-818F-AFA2696CFFCF}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4EE39F89-F58A-40D6-BE6F-0847BBCEE95A}" type="presOf" srcId="{DFFA191C-A8FA-4B1A-867A-B2CED3062A62}" destId="{F0B2C479-4B66-4124-9CE5-A7835D0479DF}" srcOrd="0" destOrd="0" presId="urn:microsoft.com/office/officeart/2005/8/layout/vList2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2D8A6CAF-6414-485D-A8CE-17FB6A500CE2}" srcId="{5069BEDD-0A01-409F-B495-DAC7BE7C0BC9}" destId="{7174EF26-478B-4D99-B16A-A2CFA50D9181}" srcOrd="1" destOrd="0" parTransId="{2BF4E277-DBFE-4B03-B78F-3144FDBF88DB}" sibTransId="{EA44C403-3631-4E80-880F-BF61581B8734}"/>
    <dgm:cxn modelId="{6CF0DDB1-F613-4F76-8B54-99D3033B805A}" type="presOf" srcId="{7174EF26-478B-4D99-B16A-A2CFA50D9181}" destId="{DFB7B451-2C22-4D3E-8084-BE0F91B45A49}" srcOrd="0" destOrd="0" presId="urn:microsoft.com/office/officeart/2005/8/layout/vList2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E18891CE-C510-403D-B2ED-F35DBDA3C548}" srcId="{5069BEDD-0A01-409F-B495-DAC7BE7C0BC9}" destId="{E8760532-E536-451C-93C6-870E2BCB2B34}" srcOrd="2" destOrd="0" parTransId="{68691CC8-E1B0-4365-A52E-3004FFD82146}" sibTransId="{4CE9614E-6910-4C86-A171-6D031B3D63BA}"/>
    <dgm:cxn modelId="{1E2A25B6-B6CA-4B7B-A64A-23179DE6F6FB}" type="presParOf" srcId="{6FDB44BC-F859-4498-8457-89778723BB6E}" destId="{E19E5413-A20A-4BED-BE5A-17B1F93F0905}" srcOrd="0" destOrd="0" presId="urn:microsoft.com/office/officeart/2005/8/layout/vList2"/>
    <dgm:cxn modelId="{7B8EBD8B-B18F-4235-BF21-6A1A5810941A}" type="presParOf" srcId="{6FDB44BC-F859-4498-8457-89778723BB6E}" destId="{F0B2C479-4B66-4124-9CE5-A7835D0479DF}" srcOrd="1" destOrd="0" presId="urn:microsoft.com/office/officeart/2005/8/layout/vList2"/>
    <dgm:cxn modelId="{D2B35FE9-B897-48C5-AB56-844D9D0902EF}" type="presParOf" srcId="{6FDB44BC-F859-4498-8457-89778723BB6E}" destId="{DFB7B451-2C22-4D3E-8084-BE0F91B45A49}" srcOrd="2" destOrd="0" presId="urn:microsoft.com/office/officeart/2005/8/layout/vList2"/>
    <dgm:cxn modelId="{1C3617F7-F0C2-4BA5-937B-F2032891E09A}" type="presParOf" srcId="{6FDB44BC-F859-4498-8457-89778723BB6E}" destId="{340B5A88-ACF7-4DCF-A69F-7CD84053BEC8}" srcOrd="3" destOrd="0" presId="urn:microsoft.com/office/officeart/2005/8/layout/vList2"/>
    <dgm:cxn modelId="{6C4617AE-2173-4F49-9EA6-77A3541D5528}" type="presParOf" srcId="{6FDB44BC-F859-4498-8457-89778723BB6E}" destId="{A5A66234-A36D-4EBF-8428-7C6274CD942F}" srcOrd="4" destOrd="0" presId="urn:microsoft.com/office/officeart/2005/8/layout/vList2"/>
    <dgm:cxn modelId="{F118D952-7444-48F9-AD2C-9363165DC9F5}" type="presParOf" srcId="{6FDB44BC-F859-4498-8457-89778723BB6E}" destId="{2E84CF89-FCC8-4763-8171-BB22E749BE8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/>
            <a:t>Quasi-linear model tuned to KJM-configuration gives correct order of magnitude but of the flux for the other W7-X configurations</a:t>
          </a:r>
          <a:endParaRPr lang="en-US" dirty="0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8E4FB777-B5F5-46CD-843D-A43B895CF8C8}">
      <dgm:prSet/>
      <dgm:spPr/>
      <dgm:t>
        <a:bodyPr/>
        <a:lstStyle/>
        <a:p>
          <a:r>
            <a:rPr lang="en-GB"/>
            <a:t>Poor fit for H-J configurations</a:t>
          </a:r>
          <a:endParaRPr lang="en-GB" dirty="0"/>
        </a:p>
      </dgm:t>
    </dgm:pt>
    <dgm:pt modelId="{7927CAE2-7709-4290-952A-B3244CB02E19}" type="parTrans" cxnId="{DD91079F-92E5-4A69-A73C-51A58AC86B79}">
      <dgm:prSet/>
      <dgm:spPr/>
      <dgm:t>
        <a:bodyPr/>
        <a:lstStyle/>
        <a:p>
          <a:endParaRPr lang="en-GB"/>
        </a:p>
      </dgm:t>
    </dgm:pt>
    <dgm:pt modelId="{3423CC03-C939-4743-B375-304F9778A1E2}" type="sibTrans" cxnId="{DD91079F-92E5-4A69-A73C-51A58AC86B79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32262B-CD50-4F58-9733-AAC7A21BE38F}" type="pres">
      <dgm:prSet presAssocID="{2939DC7F-66CA-40BC-9A05-D25E602F497F}" presName="spacer" presStyleCnt="0"/>
      <dgm:spPr/>
    </dgm:pt>
    <dgm:pt modelId="{9508F651-0055-4617-8E73-246009B84457}" type="pres">
      <dgm:prSet presAssocID="{8E4FB777-B5F5-46CD-843D-A43B895CF8C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36A0F63-3D3E-4C7C-BC2D-E699DD8B1D0B}" type="presOf" srcId="{8E4FB777-B5F5-46CD-843D-A43B895CF8C8}" destId="{9508F651-0055-4617-8E73-246009B84457}" srcOrd="0" destOrd="0" presId="urn:microsoft.com/office/officeart/2005/8/layout/vList2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DD91079F-92E5-4A69-A73C-51A58AC86B79}" srcId="{5069BEDD-0A01-409F-B495-DAC7BE7C0BC9}" destId="{8E4FB777-B5F5-46CD-843D-A43B895CF8C8}" srcOrd="1" destOrd="0" parTransId="{7927CAE2-7709-4290-952A-B3244CB02E19}" sibTransId="{3423CC03-C939-4743-B375-304F9778A1E2}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1E2A25B6-B6CA-4B7B-A64A-23179DE6F6FB}" type="presParOf" srcId="{6FDB44BC-F859-4498-8457-89778723BB6E}" destId="{E19E5413-A20A-4BED-BE5A-17B1F93F0905}" srcOrd="0" destOrd="0" presId="urn:microsoft.com/office/officeart/2005/8/layout/vList2"/>
    <dgm:cxn modelId="{913A1B17-6F03-4780-BEA7-BAD062BB0934}" type="presParOf" srcId="{6FDB44BC-F859-4498-8457-89778723BB6E}" destId="{4232262B-CD50-4F58-9733-AAC7A21BE38F}" srcOrd="1" destOrd="0" presId="urn:microsoft.com/office/officeart/2005/8/layout/vList2"/>
    <dgm:cxn modelId="{95636247-1242-4F1B-A309-8C9F2AC8EC7B}" type="presParOf" srcId="{6FDB44BC-F859-4498-8457-89778723BB6E}" destId="{9508F651-0055-4617-8E73-246009B844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/>
            <a:t>Quasi-linear model tuned to DKH configuration has a better fitter for other DK configurations</a:t>
          </a:r>
          <a:endParaRPr lang="en-US" dirty="0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434B725E-9336-4C79-8F97-40328772467D}">
      <dgm:prSet/>
      <dgm:spPr/>
      <dgm:t>
        <a:bodyPr/>
        <a:lstStyle/>
        <a:p>
          <a:r>
            <a:rPr lang="en-US"/>
            <a:t>More similar configuration; mirror ratio</a:t>
          </a:r>
          <a:endParaRPr lang="en-US" dirty="0"/>
        </a:p>
      </dgm:t>
    </dgm:pt>
    <dgm:pt modelId="{31FF5744-AE45-4284-973D-BCBC5963CF61}" type="parTrans" cxnId="{167C5DF7-51CF-441C-A5B4-E3A217C3B287}">
      <dgm:prSet/>
      <dgm:spPr/>
      <dgm:t>
        <a:bodyPr/>
        <a:lstStyle/>
        <a:p>
          <a:endParaRPr lang="en-GB"/>
        </a:p>
      </dgm:t>
    </dgm:pt>
    <dgm:pt modelId="{5605D42D-A158-4548-876C-B1D9991CA437}" type="sibTrans" cxnId="{167C5DF7-51CF-441C-A5B4-E3A217C3B287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F77526D-2040-4B20-B348-4238D94DF66A}" type="pres">
      <dgm:prSet presAssocID="{EE88BB38-E15C-46DD-854E-20BBBF2B3C7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F34DDBCF-FDE2-4C75-AE39-78DA4CE894E0}" type="presOf" srcId="{EE88BB38-E15C-46DD-854E-20BBBF2B3C7D}" destId="{E19E5413-A20A-4BED-BE5A-17B1F93F0905}" srcOrd="0" destOrd="0" presId="urn:microsoft.com/office/officeart/2005/8/layout/vList2"/>
    <dgm:cxn modelId="{B4C99DE4-9B5A-4753-9756-45B1CE7C1DFC}" type="presOf" srcId="{434B725E-9336-4C79-8F97-40328772467D}" destId="{CF77526D-2040-4B20-B348-4238D94DF66A}" srcOrd="0" destOrd="0" presId="urn:microsoft.com/office/officeart/2005/8/layout/vList2"/>
    <dgm:cxn modelId="{167C5DF7-51CF-441C-A5B4-E3A217C3B287}" srcId="{EE88BB38-E15C-46DD-854E-20BBBF2B3C7D}" destId="{434B725E-9336-4C79-8F97-40328772467D}" srcOrd="0" destOrd="0" parTransId="{31FF5744-AE45-4284-973D-BCBC5963CF61}" sibTransId="{5605D42D-A158-4548-876C-B1D9991CA437}"/>
    <dgm:cxn modelId="{5C187603-F8D8-4F82-A886-75659EC8B662}" type="presParOf" srcId="{6FDB44BC-F859-4498-8457-89778723BB6E}" destId="{E19E5413-A20A-4BED-BE5A-17B1F93F0905}" srcOrd="0" destOrd="0" presId="urn:microsoft.com/office/officeart/2005/8/layout/vList2"/>
    <dgm:cxn modelId="{67F3E6BA-273C-4B0D-A4B2-5E66C3C604C5}" type="presParOf" srcId="{6FDB44BC-F859-4498-8457-89778723BB6E}" destId="{CF77526D-2040-4B20-B348-4238D94DF6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/>
            <a:t>Quasi-linear model tuned to st-configuration gives moderate prediction of the flux for the </a:t>
          </a:r>
          <a:r>
            <a:rPr lang="en-GB" dirty="0" err="1"/>
            <a:t>hb</a:t>
          </a:r>
          <a:r>
            <a:rPr lang="en-GB" dirty="0"/>
            <a:t> configuration</a:t>
          </a:r>
          <a:endParaRPr lang="en-US" dirty="0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B0B60B7F-A347-445C-B18E-A80C042F49A4}">
      <dgm:prSet/>
      <dgm:spPr/>
      <dgm:t>
        <a:bodyPr/>
        <a:lstStyle/>
        <a:p>
          <a:r>
            <a:rPr lang="en-GB" dirty="0"/>
            <a:t>Very poor fit for W7-X configurations</a:t>
          </a:r>
        </a:p>
      </dgm:t>
    </dgm:pt>
    <dgm:pt modelId="{BCA39A43-6B76-4ECB-B9F2-10B9D7943330}" type="parTrans" cxnId="{DAC8A90B-CE35-4633-A7AB-33EFEDFFAF4D}">
      <dgm:prSet/>
      <dgm:spPr/>
      <dgm:t>
        <a:bodyPr/>
        <a:lstStyle/>
        <a:p>
          <a:endParaRPr lang="en-GB"/>
        </a:p>
      </dgm:t>
    </dgm:pt>
    <dgm:pt modelId="{1502FDB7-10A0-46C9-8C80-755A4DDD9655}" type="sibTrans" cxnId="{DAC8A90B-CE35-4633-A7AB-33EFEDFFAF4D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2" custLinFactNeighborX="1933" custLinFactNeighborY="39320">
        <dgm:presLayoutVars>
          <dgm:chMax val="0"/>
          <dgm:bulletEnabled val="1"/>
        </dgm:presLayoutVars>
      </dgm:prSet>
      <dgm:spPr/>
    </dgm:pt>
    <dgm:pt modelId="{92661CEB-BD03-4BB6-95BF-74BA7EB3545A}" type="pres">
      <dgm:prSet presAssocID="{2939DC7F-66CA-40BC-9A05-D25E602F497F}" presName="spacer" presStyleCnt="0"/>
      <dgm:spPr/>
    </dgm:pt>
    <dgm:pt modelId="{5CF82FB8-0772-4DAB-B45F-CE76ADC38603}" type="pres">
      <dgm:prSet presAssocID="{B0B60B7F-A347-445C-B18E-A80C042F49A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AC8A90B-CE35-4633-A7AB-33EFEDFFAF4D}" srcId="{5069BEDD-0A01-409F-B495-DAC7BE7C0BC9}" destId="{B0B60B7F-A347-445C-B18E-A80C042F49A4}" srcOrd="1" destOrd="0" parTransId="{BCA39A43-6B76-4ECB-B9F2-10B9D7943330}" sibTransId="{1502FDB7-10A0-46C9-8C80-755A4DDD9655}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BC7EE489-7D12-4D5F-91F8-833C451EE958}" type="presOf" srcId="{B0B60B7F-A347-445C-B18E-A80C042F49A4}" destId="{5CF82FB8-0772-4DAB-B45F-CE76ADC38603}" srcOrd="0" destOrd="0" presId="urn:microsoft.com/office/officeart/2005/8/layout/vList2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1E2A25B6-B6CA-4B7B-A64A-23179DE6F6FB}" type="presParOf" srcId="{6FDB44BC-F859-4498-8457-89778723BB6E}" destId="{E19E5413-A20A-4BED-BE5A-17B1F93F0905}" srcOrd="0" destOrd="0" presId="urn:microsoft.com/office/officeart/2005/8/layout/vList2"/>
    <dgm:cxn modelId="{EA87D948-E8E2-4D76-86F2-1B85176CE5A8}" type="presParOf" srcId="{6FDB44BC-F859-4498-8457-89778723BB6E}" destId="{92661CEB-BD03-4BB6-95BF-74BA7EB3545A}" srcOrd="1" destOrd="0" presId="urn:microsoft.com/office/officeart/2005/8/layout/vList2"/>
    <dgm:cxn modelId="{8F04D66C-3AB7-4B59-A265-7E9B95C12D4D}" type="presParOf" srcId="{6FDB44BC-F859-4498-8457-89778723BB6E}" destId="{5CF82FB8-0772-4DAB-B45F-CE76ADC386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/>
            <a:t>Transport in  stellarators is strongly dependent on device geometry and configuration</a:t>
          </a:r>
          <a:endParaRPr lang="en-US" dirty="0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D87D034B-2E34-4D3F-9C7E-C05541BD02AC}">
      <dgm:prSet/>
      <dgm:spPr/>
      <dgm:t>
        <a:bodyPr/>
        <a:lstStyle/>
        <a:p>
          <a:r>
            <a:rPr lang="en-GB"/>
            <a:t>Mirror ratio may be equally as important as magnetic shear magnitude in determining QL reliability</a:t>
          </a:r>
          <a:endParaRPr lang="en-GB" dirty="0"/>
        </a:p>
      </dgm:t>
    </dgm:pt>
    <dgm:pt modelId="{5B1E5C6E-2A5B-4EE5-9FBB-1948914E95C8}" type="parTrans" cxnId="{2563154E-09DB-46C7-9869-AFBDE7C26A8E}">
      <dgm:prSet/>
      <dgm:spPr/>
      <dgm:t>
        <a:bodyPr/>
        <a:lstStyle/>
        <a:p>
          <a:endParaRPr lang="en-GB"/>
        </a:p>
      </dgm:t>
    </dgm:pt>
    <dgm:pt modelId="{5B4B567D-1F01-4C16-878E-30E484450EDF}" type="sibTrans" cxnId="{2563154E-09DB-46C7-9869-AFBDE7C26A8E}">
      <dgm:prSet/>
      <dgm:spPr/>
      <dgm:t>
        <a:bodyPr/>
        <a:lstStyle/>
        <a:p>
          <a:endParaRPr lang="en-GB"/>
        </a:p>
      </dgm:t>
    </dgm:pt>
    <dgm:pt modelId="{2E7B232B-2A33-4A0F-812D-0639A3E272E7}">
      <dgm:prSet/>
      <dgm:spPr/>
      <dgm:t>
        <a:bodyPr/>
        <a:lstStyle/>
        <a:p>
          <a:r>
            <a:rPr lang="en-GB" dirty="0"/>
            <a:t>Standard QL model breaks when used across </a:t>
          </a:r>
          <a:r>
            <a:rPr lang="en-GB"/>
            <a:t>different stellarators</a:t>
          </a:r>
          <a:endParaRPr lang="en-GB" dirty="0"/>
        </a:p>
      </dgm:t>
    </dgm:pt>
    <dgm:pt modelId="{0D01442F-82CA-42DE-A292-8AF842BAF9A4}" type="parTrans" cxnId="{74B86F12-18AB-48CB-A722-CD4E4F711598}">
      <dgm:prSet/>
      <dgm:spPr/>
      <dgm:t>
        <a:bodyPr/>
        <a:lstStyle/>
        <a:p>
          <a:endParaRPr lang="en-GB"/>
        </a:p>
      </dgm:t>
    </dgm:pt>
    <dgm:pt modelId="{D87B62A8-80D5-41F5-895C-D9CA9BBE07B4}" type="sibTrans" cxnId="{74B86F12-18AB-48CB-A722-CD4E4F711598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F23F49-2D4C-420C-8927-AB9F53CF02A1}" type="pres">
      <dgm:prSet presAssocID="{2939DC7F-66CA-40BC-9A05-D25E602F497F}" presName="spacer" presStyleCnt="0"/>
      <dgm:spPr/>
    </dgm:pt>
    <dgm:pt modelId="{83B62E3D-2B3A-49BD-9B14-DD65C72083EF}" type="pres">
      <dgm:prSet presAssocID="{D87D034B-2E34-4D3F-9C7E-C05541BD02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186ACC-A7F3-49EE-8406-66064E71FEE8}" type="pres">
      <dgm:prSet presAssocID="{5B4B567D-1F01-4C16-878E-30E484450EDF}" presName="spacer" presStyleCnt="0"/>
      <dgm:spPr/>
    </dgm:pt>
    <dgm:pt modelId="{A8CEA30C-CB34-4CDA-AA88-52CC679292D6}" type="pres">
      <dgm:prSet presAssocID="{2E7B232B-2A33-4A0F-812D-0639A3E272E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B86F12-18AB-48CB-A722-CD4E4F711598}" srcId="{5069BEDD-0A01-409F-B495-DAC7BE7C0BC9}" destId="{2E7B232B-2A33-4A0F-812D-0639A3E272E7}" srcOrd="2" destOrd="0" parTransId="{0D01442F-82CA-42DE-A292-8AF842BAF9A4}" sibTransId="{D87B62A8-80D5-41F5-895C-D9CA9BBE07B4}"/>
    <dgm:cxn modelId="{3A3D8B29-F19C-4ED9-A6E0-5B63DC44DC08}" type="presOf" srcId="{D87D034B-2E34-4D3F-9C7E-C05541BD02AC}" destId="{83B62E3D-2B3A-49BD-9B14-DD65C72083EF}" srcOrd="0" destOrd="0" presId="urn:microsoft.com/office/officeart/2005/8/layout/vList2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2563154E-09DB-46C7-9869-AFBDE7C26A8E}" srcId="{5069BEDD-0A01-409F-B495-DAC7BE7C0BC9}" destId="{D87D034B-2E34-4D3F-9C7E-C05541BD02AC}" srcOrd="1" destOrd="0" parTransId="{5B1E5C6E-2A5B-4EE5-9FBB-1948914E95C8}" sibTransId="{5B4B567D-1F01-4C16-878E-30E484450EDF}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16148FDF-7D6B-411A-A1B2-3DF9BBEB2E4D}" type="presOf" srcId="{2E7B232B-2A33-4A0F-812D-0639A3E272E7}" destId="{A8CEA30C-CB34-4CDA-AA88-52CC679292D6}" srcOrd="0" destOrd="0" presId="urn:microsoft.com/office/officeart/2005/8/layout/vList2"/>
    <dgm:cxn modelId="{1E2A25B6-B6CA-4B7B-A64A-23179DE6F6FB}" type="presParOf" srcId="{6FDB44BC-F859-4498-8457-89778723BB6E}" destId="{E19E5413-A20A-4BED-BE5A-17B1F93F0905}" srcOrd="0" destOrd="0" presId="urn:microsoft.com/office/officeart/2005/8/layout/vList2"/>
    <dgm:cxn modelId="{5F215057-D8B4-495D-8104-BCFB27D198DE}" type="presParOf" srcId="{6FDB44BC-F859-4498-8457-89778723BB6E}" destId="{1FF23F49-2D4C-420C-8927-AB9F53CF02A1}" srcOrd="1" destOrd="0" presId="urn:microsoft.com/office/officeart/2005/8/layout/vList2"/>
    <dgm:cxn modelId="{785D58EF-9D7D-497D-9683-02160C7C17B4}" type="presParOf" srcId="{6FDB44BC-F859-4498-8457-89778723BB6E}" destId="{83B62E3D-2B3A-49BD-9B14-DD65C72083EF}" srcOrd="2" destOrd="0" presId="urn:microsoft.com/office/officeart/2005/8/layout/vList2"/>
    <dgm:cxn modelId="{801C7C91-B872-4939-960A-0D838C0803FA}" type="presParOf" srcId="{6FDB44BC-F859-4498-8457-89778723BB6E}" destId="{0E186ACC-A7F3-49EE-8406-66064E71FEE8}" srcOrd="3" destOrd="0" presId="urn:microsoft.com/office/officeart/2005/8/layout/vList2"/>
    <dgm:cxn modelId="{DD8F66A6-D213-458F-8B92-6D3ED910E155}" type="presParOf" srcId="{6FDB44BC-F859-4498-8457-89778723BB6E}" destId="{A8CEA30C-CB34-4CDA-AA88-52CC679292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EE88BB38-E15C-46DD-854E-20BBBF2B3C7D}">
          <dgm:prSet/>
          <dgm:spPr/>
          <dgm:t>
            <a:bodyPr/>
            <a:lstStyle/>
            <a:p>
              <a:r>
                <a:rPr lang="en-GB" dirty="0"/>
                <a:t>BUT: Acceptable predictive capabilities of this QL-model for W7-X at most up to </a:t>
              </a:r>
              <a14:m>
                <m:oMath xmlns:m="http://schemas.openxmlformats.org/officeDocument/2006/math">
                  <m:r>
                    <a:rPr lang="en-GB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𝛽</m:t>
                  </m:r>
                  <m:r>
                    <a:rPr lang="en-GB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≈0.5%</m:t>
                  </m:r>
                </m:oMath>
              </a14:m>
              <a:endParaRPr lang="en-US" dirty="0"/>
            </a:p>
          </dgm:t>
        </dgm:pt>
      </mc:Choice>
      <mc:Fallback>
        <dgm:pt modelId="{EE88BB38-E15C-46DD-854E-20BBBF2B3C7D}">
          <dgm:prSet/>
          <dgm:spPr/>
          <dgm:t>
            <a:bodyPr/>
            <a:lstStyle/>
            <a:p>
              <a:r>
                <a:rPr lang="en-GB" dirty="0"/>
                <a:t>BUT: Acceptable predictive capabilities of this QL-model for W7-X at most up to 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𝛽≈0.5%</a:t>
              </a:r>
              <a:endParaRPr lang="en-US" dirty="0"/>
            </a:p>
          </dgm:t>
        </dgm:pt>
      </mc:Fallback>
    </mc:AlternateConten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D8A4EC6A-63C8-45BC-B629-3718C793BDC8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4A6A4971-E1F5-438E-AFD4-D5BAD254D576}" type="parTrans" cxnId="{D692ED1D-5364-4122-ACDD-630A5F8212E4}">
      <dgm:prSet/>
      <dgm:spPr/>
      <dgm:t>
        <a:bodyPr/>
        <a:lstStyle/>
        <a:p>
          <a:endParaRPr lang="en-GB"/>
        </a:p>
      </dgm:t>
    </dgm:pt>
    <dgm:pt modelId="{AAD04C0F-5BFC-427C-9DB5-D4FF0CA91CBF}" type="sibTrans" cxnId="{D692ED1D-5364-4122-ACDD-630A5F8212E4}">
      <dgm:prSet/>
      <dgm:spPr/>
      <dgm:t>
        <a:bodyPr/>
        <a:lstStyle/>
        <a:p>
          <a:endParaRPr lang="en-GB"/>
        </a:p>
      </dgm:t>
    </dgm:pt>
    <dgm:pt modelId="{4B2650B4-AC7F-4676-8B1C-E799AB34CA35}">
      <dgm:prSet/>
      <dgm:spPr/>
      <dgm:t>
        <a:bodyPr/>
        <a:lstStyle/>
        <a:p>
          <a:r>
            <a:rPr lang="en-GB"/>
            <a:t>Better fit for low shear configuration </a:t>
          </a:r>
          <a:endParaRPr lang="en-GB" dirty="0"/>
        </a:p>
      </dgm:t>
    </dgm:pt>
    <dgm:pt modelId="{E25909F2-3948-4FBF-8A17-EE8D3FF77925}" type="parTrans" cxnId="{357A63B7-347D-4168-9F97-4A7B61677E3E}">
      <dgm:prSet/>
      <dgm:spPr/>
      <dgm:t>
        <a:bodyPr/>
        <a:lstStyle/>
        <a:p>
          <a:endParaRPr lang="en-GB"/>
        </a:p>
      </dgm:t>
    </dgm:pt>
    <dgm:pt modelId="{0C256AA5-3A22-460C-A089-8F7F8A0D77E8}" type="sibTrans" cxnId="{357A63B7-347D-4168-9F97-4A7B61677E3E}">
      <dgm:prSet/>
      <dgm:spPr/>
      <dgm:t>
        <a:bodyPr/>
        <a:lstStyle/>
        <a:p>
          <a:endParaRPr lang="en-GB"/>
        </a:p>
      </dgm:t>
    </dgm:pt>
    <dgm:pt modelId="{2EACD694-7E15-44E2-8026-B20DACA87805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ACE49A41-86CC-4B79-A065-5C318C0933FD}" type="parTrans" cxnId="{027CC6EB-25ED-4B92-A28F-04C66140D2E0}">
      <dgm:prSet/>
      <dgm:spPr/>
      <dgm:t>
        <a:bodyPr/>
        <a:lstStyle/>
        <a:p>
          <a:endParaRPr lang="en-GB"/>
        </a:p>
      </dgm:t>
    </dgm:pt>
    <dgm:pt modelId="{9A208FC4-61E7-483F-8B39-2A6F09DDF4CD}" type="sibTrans" cxnId="{027CC6EB-25ED-4B92-A28F-04C66140D2E0}">
      <dgm:prSet/>
      <dgm:spPr/>
      <dgm:t>
        <a:bodyPr/>
        <a:lstStyle/>
        <a:p>
          <a:endParaRPr lang="en-GB"/>
        </a:p>
      </dgm:t>
    </dgm:pt>
    <dgm:pt modelId="{5557E8B8-2FF8-4479-B07D-6AC2302AB717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52F26B3F-F520-4489-AACC-89CA9DE6FB2E}" type="parTrans" cxnId="{CFC38369-B9E4-4E1C-8019-F20ED5DD2A90}">
      <dgm:prSet/>
      <dgm:spPr/>
      <dgm:t>
        <a:bodyPr/>
        <a:lstStyle/>
        <a:p>
          <a:endParaRPr lang="en-GB"/>
        </a:p>
      </dgm:t>
    </dgm:pt>
    <dgm:pt modelId="{42824C6C-356F-4F06-AE43-B21523271B2B}" type="sibTrans" cxnId="{CFC38369-B9E4-4E1C-8019-F20ED5DD2A90}">
      <dgm:prSet/>
      <dgm:spPr/>
      <dgm:t>
        <a:bodyPr/>
        <a:lstStyle/>
        <a:p>
          <a:endParaRPr lang="en-GB"/>
        </a:p>
      </dgm:t>
    </dgm:pt>
    <dgm:pt modelId="{F0446102-F838-4F85-8790-3493AFACCD3E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BE856843-287E-47EE-8A52-E3206AB3002E}" type="parTrans" cxnId="{C593AC0B-0520-4DF7-88FF-2014E28F132D}">
      <dgm:prSet/>
      <dgm:spPr/>
      <dgm:t>
        <a:bodyPr/>
        <a:lstStyle/>
        <a:p>
          <a:endParaRPr lang="en-GB"/>
        </a:p>
      </dgm:t>
    </dgm:pt>
    <dgm:pt modelId="{2DFF184A-19AD-4CD8-8BAC-A465E328B9FE}" type="sibTrans" cxnId="{C593AC0B-0520-4DF7-88FF-2014E28F132D}">
      <dgm:prSet/>
      <dgm:spPr/>
      <dgm:t>
        <a:bodyPr/>
        <a:lstStyle/>
        <a:p>
          <a:endParaRPr lang="en-GB"/>
        </a:p>
      </dgm:t>
    </dgm:pt>
    <dgm:pt modelId="{1DA1C58D-BF60-42D2-85C0-E9B5536812E9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DD27F700-CA20-4D9A-AADF-27B00AAFE546}" type="parTrans" cxnId="{A4FAA9E9-3FB1-4A35-A379-027046AB7E03}">
      <dgm:prSet/>
      <dgm:spPr/>
      <dgm:t>
        <a:bodyPr/>
        <a:lstStyle/>
        <a:p>
          <a:endParaRPr lang="en-GB"/>
        </a:p>
      </dgm:t>
    </dgm:pt>
    <dgm:pt modelId="{BB953A55-E5D2-46BA-AB17-922129B26A4D}" type="sibTrans" cxnId="{A4FAA9E9-3FB1-4A35-A379-027046AB7E03}">
      <dgm:prSet/>
      <dgm:spPr/>
      <dgm:t>
        <a:bodyPr/>
        <a:lstStyle/>
        <a:p>
          <a:endParaRPr lang="en-GB"/>
        </a:p>
      </dgm:t>
    </dgm:pt>
    <dgm:pt modelId="{A940F776-D289-44C8-BB18-E8A596C60215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B641BC27-825F-4319-93C8-29C59893A7DE}" type="parTrans" cxnId="{6F0EB144-57E9-44BF-A5F2-3FDD82488C02}">
      <dgm:prSet/>
      <dgm:spPr/>
      <dgm:t>
        <a:bodyPr/>
        <a:lstStyle/>
        <a:p>
          <a:endParaRPr lang="en-GB"/>
        </a:p>
      </dgm:t>
    </dgm:pt>
    <dgm:pt modelId="{091B6741-7D80-4B92-B735-4403CD030760}" type="sibTrans" cxnId="{6F0EB144-57E9-44BF-A5F2-3FDD82488C02}">
      <dgm:prSet/>
      <dgm:spPr/>
      <dgm:t>
        <a:bodyPr/>
        <a:lstStyle/>
        <a:p>
          <a:endParaRPr lang="en-GB"/>
        </a:p>
      </dgm:t>
    </dgm:pt>
    <dgm:pt modelId="{4EDD41C8-C833-4AA6-8BBA-CFA6494E8FE2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D3A6D427-AFD7-4210-A58E-4E4A15142EA9}" type="parTrans" cxnId="{F49EB7DF-D680-4CBE-8C31-F649C15170A1}">
      <dgm:prSet/>
      <dgm:spPr/>
      <dgm:t>
        <a:bodyPr/>
        <a:lstStyle/>
        <a:p>
          <a:endParaRPr lang="en-GB"/>
        </a:p>
      </dgm:t>
    </dgm:pt>
    <dgm:pt modelId="{009A1C16-5A23-494F-9109-4D1A70029255}" type="sibTrans" cxnId="{F49EB7DF-D680-4CBE-8C31-F649C15170A1}">
      <dgm:prSet/>
      <dgm:spPr/>
      <dgm:t>
        <a:bodyPr/>
        <a:lstStyle/>
        <a:p>
          <a:endParaRPr lang="en-GB"/>
        </a:p>
      </dgm:t>
    </dgm:pt>
    <dgm:pt modelId="{0FB2D298-DC79-4A97-AAA5-8EA5568CE845}">
      <dgm:prSet/>
      <dgm:spPr/>
      <dgm:t>
        <a:bodyPr/>
        <a:lstStyle/>
        <a:p>
          <a:r>
            <a:rPr lang="en-GB" b="0">
              <a:ea typeface="Cambria Math" panose="02040503050406030204" pitchFamily="18" charset="0"/>
            </a:rPr>
            <a:t>Agrees well with stKBM threshold, compare Mulholland, submitted to NF</a:t>
          </a:r>
          <a:endParaRPr lang="en-GB" b="0" dirty="0">
            <a:ea typeface="Cambria Math" panose="02040503050406030204" pitchFamily="18" charset="0"/>
          </a:endParaRPr>
        </a:p>
      </dgm:t>
    </dgm:pt>
    <dgm:pt modelId="{6FC5B81F-FA77-4D52-AA2D-DD2DF5D15EEF}" type="parTrans" cxnId="{BD5F4182-9DC2-4CF6-8C4C-4B713E1C3BAC}">
      <dgm:prSet/>
      <dgm:spPr/>
      <dgm:t>
        <a:bodyPr/>
        <a:lstStyle/>
        <a:p>
          <a:endParaRPr lang="en-GB"/>
        </a:p>
      </dgm:t>
    </dgm:pt>
    <dgm:pt modelId="{369B8A7A-1BB4-4DE2-AAFC-B44C9648A4B1}" type="sibTrans" cxnId="{BD5F4182-9DC2-4CF6-8C4C-4B713E1C3BAC}">
      <dgm:prSet/>
      <dgm:spPr/>
      <dgm:t>
        <a:bodyPr/>
        <a:lstStyle/>
        <a:p>
          <a:endParaRPr lang="en-GB"/>
        </a:p>
      </dgm:t>
    </dgm:pt>
    <dgm:pt modelId="{61C5784F-43E8-4A3E-B930-AB336084E739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1382D29A-2A9A-4234-920C-434D7591E911}" type="parTrans" cxnId="{20BE05C8-5EE0-4BF4-86DE-9EF055BB01AE}">
      <dgm:prSet/>
      <dgm:spPr/>
      <dgm:t>
        <a:bodyPr/>
        <a:lstStyle/>
        <a:p>
          <a:endParaRPr lang="en-GB"/>
        </a:p>
      </dgm:t>
    </dgm:pt>
    <dgm:pt modelId="{7EEDC8B9-E966-4605-8582-82242B55EE75}" type="sibTrans" cxnId="{20BE05C8-5EE0-4BF4-86DE-9EF055BB01AE}">
      <dgm:prSet/>
      <dgm:spPr/>
      <dgm:t>
        <a:bodyPr/>
        <a:lstStyle/>
        <a:p>
          <a:endParaRPr lang="en-GB"/>
        </a:p>
      </dgm:t>
    </dgm:pt>
    <dgm:pt modelId="{2862CE63-CEE8-4F5A-A912-24BD957B27BC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2C42419E-7C1A-43D6-87FA-FBA3024A40FB}" type="parTrans" cxnId="{0479EA85-7F07-44AF-AB6E-FD4FC908D79D}">
      <dgm:prSet/>
      <dgm:spPr/>
      <dgm:t>
        <a:bodyPr/>
        <a:lstStyle/>
        <a:p>
          <a:endParaRPr lang="en-GB"/>
        </a:p>
      </dgm:t>
    </dgm:pt>
    <dgm:pt modelId="{9C5CAC87-291F-4463-AEDB-89B93BB66DE8}" type="sibTrans" cxnId="{0479EA85-7F07-44AF-AB6E-FD4FC908D79D}">
      <dgm:prSet/>
      <dgm:spPr/>
      <dgm:t>
        <a:bodyPr/>
        <a:lstStyle/>
        <a:p>
          <a:endParaRPr lang="en-GB"/>
        </a:p>
      </dgm:t>
    </dgm:pt>
    <dgm:pt modelId="{2CC9018C-21B8-4D33-B383-0F78F94CF298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40245165-B57E-4BA0-8EA6-5AFA9FC771A6}" type="parTrans" cxnId="{506AA68E-F708-45F6-B17A-7EE34960CBB6}">
      <dgm:prSet/>
      <dgm:spPr/>
      <dgm:t>
        <a:bodyPr/>
        <a:lstStyle/>
        <a:p>
          <a:endParaRPr lang="en-GB"/>
        </a:p>
      </dgm:t>
    </dgm:pt>
    <dgm:pt modelId="{BFF46FA2-A93C-434C-9CDF-F01B09DB8D0F}" type="sibTrans" cxnId="{506AA68E-F708-45F6-B17A-7EE34960CBB6}">
      <dgm:prSet/>
      <dgm:spPr/>
      <dgm:t>
        <a:bodyPr/>
        <a:lstStyle/>
        <a:p>
          <a:endParaRPr lang="en-GB"/>
        </a:p>
      </dgm:t>
    </dgm:pt>
    <dgm:pt modelId="{18A34B86-5348-42AD-8E30-EB8D4C5EDF6F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D5646D7E-64F1-43B7-B975-FD8E4BF3DF3B}" type="parTrans" cxnId="{FC512479-C334-4C3F-9EE7-385650190AD3}">
      <dgm:prSet/>
      <dgm:spPr/>
      <dgm:t>
        <a:bodyPr/>
        <a:lstStyle/>
        <a:p>
          <a:endParaRPr lang="en-GB"/>
        </a:p>
      </dgm:t>
    </dgm:pt>
    <dgm:pt modelId="{08F12E61-88A2-4447-9AF8-D44F1704DA1A}" type="sibTrans" cxnId="{FC512479-C334-4C3F-9EE7-385650190AD3}">
      <dgm:prSet/>
      <dgm:spPr/>
      <dgm:t>
        <a:bodyPr/>
        <a:lstStyle/>
        <a:p>
          <a:endParaRPr lang="en-GB"/>
        </a:p>
      </dgm:t>
    </dgm:pt>
    <dgm:pt modelId="{FDBBCD5D-B9AB-4897-B46B-B50E2E9BAD4C}">
      <dgm:prSet/>
      <dgm:spPr/>
      <dgm:t>
        <a:bodyPr/>
        <a:lstStyle/>
        <a:p>
          <a:r>
            <a:rPr lang="en-US" dirty="0"/>
            <a:t>Qualitatively quasilinear models capture fluxes correctly</a:t>
          </a:r>
        </a:p>
      </dgm:t>
    </dgm:pt>
    <dgm:pt modelId="{B5273E73-E0E1-4F2E-B968-C6A325AB9B06}" type="parTrans" cxnId="{81E057F0-E006-4299-9D30-0F8211004C7C}">
      <dgm:prSet/>
      <dgm:spPr/>
      <dgm:t>
        <a:bodyPr/>
        <a:lstStyle/>
        <a:p>
          <a:endParaRPr lang="en-GB"/>
        </a:p>
      </dgm:t>
    </dgm:pt>
    <dgm:pt modelId="{A8FCC3C0-29D9-4064-939F-4585B90098BB}" type="sibTrans" cxnId="{81E057F0-E006-4299-9D30-0F8211004C7C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3FD6E457-835E-4195-B5A5-129AF8DD91F2}" type="pres">
      <dgm:prSet presAssocID="{FDBBCD5D-B9AB-4897-B46B-B50E2E9BAD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5D7F3B-81D0-40F1-A4C7-7F819CCEEF6D}" type="pres">
      <dgm:prSet presAssocID="{A8FCC3C0-29D9-4064-939F-4585B90098BB}" presName="spacer" presStyleCnt="0"/>
      <dgm:spPr/>
    </dgm:pt>
    <dgm:pt modelId="{E19E5413-A20A-4BED-BE5A-17B1F93F0905}" type="pres">
      <dgm:prSet presAssocID="{EE88BB38-E15C-46DD-854E-20BBBF2B3C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B2C479-4B66-4124-9CE5-A7835D0479DF}" type="pres">
      <dgm:prSet presAssocID="{EE88BB38-E15C-46DD-854E-20BBBF2B3C7D}" presName="childText" presStyleLbl="revTx" presStyleIdx="0" presStyleCnt="1">
        <dgm:presLayoutVars>
          <dgm:bulletEnabled val="1"/>
        </dgm:presLayoutVars>
      </dgm:prSet>
      <dgm:spPr/>
    </dgm:pt>
    <dgm:pt modelId="{3490B9CB-634C-427D-B529-39970FEE4413}" type="pres">
      <dgm:prSet presAssocID="{4B2650B4-AC7F-4676-8B1C-E799AB34CA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FA6802-EAB5-4EDF-A4E7-62A752B68B7D}" type="presOf" srcId="{A940F776-D289-44C8-BB18-E8A596C60215}" destId="{F0B2C479-4B66-4124-9CE5-A7835D0479DF}" srcOrd="0" destOrd="9" presId="urn:microsoft.com/office/officeart/2005/8/layout/vList2"/>
    <dgm:cxn modelId="{C593AC0B-0520-4DF7-88FF-2014E28F132D}" srcId="{EE88BB38-E15C-46DD-854E-20BBBF2B3C7D}" destId="{F0446102-F838-4F85-8790-3493AFACCD3E}" srcOrd="7" destOrd="0" parTransId="{BE856843-287E-47EE-8A52-E3206AB3002E}" sibTransId="{2DFF184A-19AD-4CD8-8BAC-A465E328B9FE}"/>
    <dgm:cxn modelId="{41BA871B-0E2C-4AE8-8B62-C68926C6696C}" type="presOf" srcId="{2EACD694-7E15-44E2-8026-B20DACA87805}" destId="{F0B2C479-4B66-4124-9CE5-A7835D0479DF}" srcOrd="0" destOrd="1" presId="urn:microsoft.com/office/officeart/2005/8/layout/vList2"/>
    <dgm:cxn modelId="{938A3B1D-2070-420D-A12C-D2DBD460EE5D}" type="presOf" srcId="{5557E8B8-2FF8-4479-B07D-6AC2302AB717}" destId="{F0B2C479-4B66-4124-9CE5-A7835D0479DF}" srcOrd="0" destOrd="2" presId="urn:microsoft.com/office/officeart/2005/8/layout/vList2"/>
    <dgm:cxn modelId="{D692ED1D-5364-4122-ACDD-630A5F8212E4}" srcId="{EE88BB38-E15C-46DD-854E-20BBBF2B3C7D}" destId="{D8A4EC6A-63C8-45BC-B629-3718C793BDC8}" srcOrd="0" destOrd="0" parTransId="{4A6A4971-E1F5-438E-AFD4-D5BAD254D576}" sibTransId="{AAD04C0F-5BFC-427C-9DB5-D4FF0CA91CBF}"/>
    <dgm:cxn modelId="{1C594828-54DB-4D5B-93F6-0455F4DF6132}" type="presOf" srcId="{4EDD41C8-C833-4AA6-8BBA-CFA6494E8FE2}" destId="{F0B2C479-4B66-4124-9CE5-A7835D0479DF}" srcOrd="0" destOrd="10" presId="urn:microsoft.com/office/officeart/2005/8/layout/vList2"/>
    <dgm:cxn modelId="{279C333A-F4CC-434C-95B0-EBE2434C51E7}" type="presOf" srcId="{61C5784F-43E8-4A3E-B930-AB336084E739}" destId="{F0B2C479-4B66-4124-9CE5-A7835D0479DF}" srcOrd="0" destOrd="3" presId="urn:microsoft.com/office/officeart/2005/8/layout/vList2"/>
    <dgm:cxn modelId="{3955AA5F-ADA9-4C2D-9268-9B64EA9BE560}" type="presOf" srcId="{2862CE63-CEE8-4F5A-A912-24BD957B27BC}" destId="{F0B2C479-4B66-4124-9CE5-A7835D0479DF}" srcOrd="0" destOrd="4" presId="urn:microsoft.com/office/officeart/2005/8/layout/vList2"/>
    <dgm:cxn modelId="{6EB65F64-BA4B-4FD7-8E7E-3BB5A84681D5}" type="presOf" srcId="{FDBBCD5D-B9AB-4897-B46B-B50E2E9BAD4C}" destId="{3FD6E457-835E-4195-B5A5-129AF8DD91F2}" srcOrd="0" destOrd="0" presId="urn:microsoft.com/office/officeart/2005/8/layout/vList2"/>
    <dgm:cxn modelId="{6F0EB144-57E9-44BF-A5F2-3FDD82488C02}" srcId="{EE88BB38-E15C-46DD-854E-20BBBF2B3C7D}" destId="{A940F776-D289-44C8-BB18-E8A596C60215}" srcOrd="9" destOrd="0" parTransId="{B641BC27-825F-4319-93C8-29C59893A7DE}" sibTransId="{091B6741-7D80-4B92-B735-4403CD030760}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CFC38369-B9E4-4E1C-8019-F20ED5DD2A90}" srcId="{EE88BB38-E15C-46DD-854E-20BBBF2B3C7D}" destId="{5557E8B8-2FF8-4479-B07D-6AC2302AB717}" srcOrd="2" destOrd="0" parTransId="{52F26B3F-F520-4489-AACC-89CA9DE6FB2E}" sibTransId="{42824C6C-356F-4F06-AE43-B21523271B2B}"/>
    <dgm:cxn modelId="{DB065D6A-1620-439C-A090-3B8381EAE030}" type="presOf" srcId="{D8A4EC6A-63C8-45BC-B629-3718C793BDC8}" destId="{F0B2C479-4B66-4124-9CE5-A7835D0479DF}" srcOrd="0" destOrd="0" presId="urn:microsoft.com/office/officeart/2005/8/layout/vList2"/>
    <dgm:cxn modelId="{9EE77D56-5A5D-4BE3-B8AA-3403A3B99137}" type="presOf" srcId="{2CC9018C-21B8-4D33-B383-0F78F94CF298}" destId="{F0B2C479-4B66-4124-9CE5-A7835D0479DF}" srcOrd="0" destOrd="5" presId="urn:microsoft.com/office/officeart/2005/8/layout/vList2"/>
    <dgm:cxn modelId="{FC512479-C334-4C3F-9EE7-385650190AD3}" srcId="{EE88BB38-E15C-46DD-854E-20BBBF2B3C7D}" destId="{18A34B86-5348-42AD-8E30-EB8D4C5EDF6F}" srcOrd="6" destOrd="0" parTransId="{D5646D7E-64F1-43B7-B975-FD8E4BF3DF3B}" sibTransId="{08F12E61-88A2-4447-9AF8-D44F1704DA1A}"/>
    <dgm:cxn modelId="{BD5F4182-9DC2-4CF6-8C4C-4B713E1C3BAC}" srcId="{EE88BB38-E15C-46DD-854E-20BBBF2B3C7D}" destId="{0FB2D298-DC79-4A97-AAA5-8EA5568CE845}" srcOrd="11" destOrd="0" parTransId="{6FC5B81F-FA77-4D52-AA2D-DD2DF5D15EEF}" sibTransId="{369B8A7A-1BB4-4DE2-AAFC-B44C9648A4B1}"/>
    <dgm:cxn modelId="{0479EA85-7F07-44AF-AB6E-FD4FC908D79D}" srcId="{EE88BB38-E15C-46DD-854E-20BBBF2B3C7D}" destId="{2862CE63-CEE8-4F5A-A912-24BD957B27BC}" srcOrd="4" destOrd="0" parTransId="{2C42419E-7C1A-43D6-87FA-FBA3024A40FB}" sibTransId="{9C5CAC87-291F-4463-AEDB-89B93BB66DE8}"/>
    <dgm:cxn modelId="{506AA68E-F708-45F6-B17A-7EE34960CBB6}" srcId="{EE88BB38-E15C-46DD-854E-20BBBF2B3C7D}" destId="{2CC9018C-21B8-4D33-B383-0F78F94CF298}" srcOrd="5" destOrd="0" parTransId="{40245165-B57E-4BA0-8EA6-5AFA9FC771A6}" sibTransId="{BFF46FA2-A93C-434C-9CDF-F01B09DB8D0F}"/>
    <dgm:cxn modelId="{87C3D59D-7738-498E-A934-4231E30FB1E2}" type="presOf" srcId="{4B2650B4-AC7F-4676-8B1C-E799AB34CA35}" destId="{3490B9CB-634C-427D-B529-39970FEE4413}" srcOrd="0" destOrd="0" presId="urn:microsoft.com/office/officeart/2005/8/layout/vList2"/>
    <dgm:cxn modelId="{CE10E7A9-9FA7-4DA3-9C1D-6142499021E6}" srcId="{5069BEDD-0A01-409F-B495-DAC7BE7C0BC9}" destId="{EE88BB38-E15C-46DD-854E-20BBBF2B3C7D}" srcOrd="1" destOrd="0" parTransId="{88BE8FE6-77C2-4B0B-A83A-EFCD84D245F8}" sibTransId="{2939DC7F-66CA-40BC-9A05-D25E602F497F}"/>
    <dgm:cxn modelId="{34DCB3B5-397B-46F6-8D59-B822D812C518}" type="presOf" srcId="{18A34B86-5348-42AD-8E30-EB8D4C5EDF6F}" destId="{F0B2C479-4B66-4124-9CE5-A7835D0479DF}" srcOrd="0" destOrd="6" presId="urn:microsoft.com/office/officeart/2005/8/layout/vList2"/>
    <dgm:cxn modelId="{357A63B7-347D-4168-9F97-4A7B61677E3E}" srcId="{5069BEDD-0A01-409F-B495-DAC7BE7C0BC9}" destId="{4B2650B4-AC7F-4676-8B1C-E799AB34CA35}" srcOrd="2" destOrd="0" parTransId="{E25909F2-3948-4FBF-8A17-EE8D3FF77925}" sibTransId="{0C256AA5-3A22-460C-A089-8F7F8A0D77E8}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20BE05C8-5EE0-4BF4-86DE-9EF055BB01AE}" srcId="{EE88BB38-E15C-46DD-854E-20BBBF2B3C7D}" destId="{61C5784F-43E8-4A3E-B930-AB336084E739}" srcOrd="3" destOrd="0" parTransId="{1382D29A-2A9A-4234-920C-434D7591E911}" sibTransId="{7EEDC8B9-E966-4605-8582-82242B55EE75}"/>
    <dgm:cxn modelId="{9E0961CA-D501-47FE-937D-6486D474B6CD}" type="presOf" srcId="{F0446102-F838-4F85-8790-3493AFACCD3E}" destId="{F0B2C479-4B66-4124-9CE5-A7835D0479DF}" srcOrd="0" destOrd="7" presId="urn:microsoft.com/office/officeart/2005/8/layout/vList2"/>
    <dgm:cxn modelId="{2CF78CD6-28A6-45BB-AC50-B9838656DBD0}" type="presOf" srcId="{0FB2D298-DC79-4A97-AAA5-8EA5568CE845}" destId="{F0B2C479-4B66-4124-9CE5-A7835D0479DF}" srcOrd="0" destOrd="11" presId="urn:microsoft.com/office/officeart/2005/8/layout/vList2"/>
    <dgm:cxn modelId="{F49EB7DF-D680-4CBE-8C31-F649C15170A1}" srcId="{EE88BB38-E15C-46DD-854E-20BBBF2B3C7D}" destId="{4EDD41C8-C833-4AA6-8BBA-CFA6494E8FE2}" srcOrd="10" destOrd="0" parTransId="{D3A6D427-AFD7-4210-A58E-4E4A15142EA9}" sibTransId="{009A1C16-5A23-494F-9109-4D1A70029255}"/>
    <dgm:cxn modelId="{A4FAA9E9-3FB1-4A35-A379-027046AB7E03}" srcId="{EE88BB38-E15C-46DD-854E-20BBBF2B3C7D}" destId="{1DA1C58D-BF60-42D2-85C0-E9B5536812E9}" srcOrd="8" destOrd="0" parTransId="{DD27F700-CA20-4D9A-AADF-27B00AAFE546}" sibTransId="{BB953A55-E5D2-46BA-AB17-922129B26A4D}"/>
    <dgm:cxn modelId="{027CC6EB-25ED-4B92-A28F-04C66140D2E0}" srcId="{EE88BB38-E15C-46DD-854E-20BBBF2B3C7D}" destId="{2EACD694-7E15-44E2-8026-B20DACA87805}" srcOrd="1" destOrd="0" parTransId="{ACE49A41-86CC-4B79-A065-5C318C0933FD}" sibTransId="{9A208FC4-61E7-483F-8B39-2A6F09DDF4CD}"/>
    <dgm:cxn modelId="{81E057F0-E006-4299-9D30-0F8211004C7C}" srcId="{5069BEDD-0A01-409F-B495-DAC7BE7C0BC9}" destId="{FDBBCD5D-B9AB-4897-B46B-B50E2E9BAD4C}" srcOrd="0" destOrd="0" parTransId="{B5273E73-E0E1-4F2E-B968-C6A325AB9B06}" sibTransId="{A8FCC3C0-29D9-4064-939F-4585B90098BB}"/>
    <dgm:cxn modelId="{29190BFE-30B6-4902-A914-00EBAE90440E}" type="presOf" srcId="{1DA1C58D-BF60-42D2-85C0-E9B5536812E9}" destId="{F0B2C479-4B66-4124-9CE5-A7835D0479DF}" srcOrd="0" destOrd="8" presId="urn:microsoft.com/office/officeart/2005/8/layout/vList2"/>
    <dgm:cxn modelId="{2F18C329-71E6-4784-930E-6520D800764F}" type="presParOf" srcId="{6FDB44BC-F859-4498-8457-89778723BB6E}" destId="{3FD6E457-835E-4195-B5A5-129AF8DD91F2}" srcOrd="0" destOrd="0" presId="urn:microsoft.com/office/officeart/2005/8/layout/vList2"/>
    <dgm:cxn modelId="{2862B298-7D21-4CCA-9209-D6B46EA622E2}" type="presParOf" srcId="{6FDB44BC-F859-4498-8457-89778723BB6E}" destId="{B15D7F3B-81D0-40F1-A4C7-7F819CCEEF6D}" srcOrd="1" destOrd="0" presId="urn:microsoft.com/office/officeart/2005/8/layout/vList2"/>
    <dgm:cxn modelId="{1E2A25B6-B6CA-4B7B-A64A-23179DE6F6FB}" type="presParOf" srcId="{6FDB44BC-F859-4498-8457-89778723BB6E}" destId="{E19E5413-A20A-4BED-BE5A-17B1F93F0905}" srcOrd="2" destOrd="0" presId="urn:microsoft.com/office/officeart/2005/8/layout/vList2"/>
    <dgm:cxn modelId="{7B8EBD8B-B18F-4235-BF21-6A1A5810941A}" type="presParOf" srcId="{6FDB44BC-F859-4498-8457-89778723BB6E}" destId="{F0B2C479-4B66-4124-9CE5-A7835D0479DF}" srcOrd="3" destOrd="0" presId="urn:microsoft.com/office/officeart/2005/8/layout/vList2"/>
    <dgm:cxn modelId="{4695A7D3-54A9-4857-B9C8-818A772B5331}" type="presParOf" srcId="{6FDB44BC-F859-4498-8457-89778723BB6E}" destId="{3490B9CB-634C-427D-B529-39970FEE44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>
        <a:blipFill>
          <a:blip xmlns:r="http://schemas.openxmlformats.org/officeDocument/2006/relationships" r:embed="rId1"/>
          <a:stretch>
            <a:fillRect l="-523" b="-2941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D8A4EC6A-63C8-45BC-B629-3718C793BDC8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4A6A4971-E1F5-438E-AFD4-D5BAD254D576}" type="parTrans" cxnId="{D692ED1D-5364-4122-ACDD-630A5F8212E4}">
      <dgm:prSet/>
      <dgm:spPr/>
      <dgm:t>
        <a:bodyPr/>
        <a:lstStyle/>
        <a:p>
          <a:endParaRPr lang="en-GB"/>
        </a:p>
      </dgm:t>
    </dgm:pt>
    <dgm:pt modelId="{AAD04C0F-5BFC-427C-9DB5-D4FF0CA91CBF}" type="sibTrans" cxnId="{D692ED1D-5364-4122-ACDD-630A5F8212E4}">
      <dgm:prSet/>
      <dgm:spPr/>
      <dgm:t>
        <a:bodyPr/>
        <a:lstStyle/>
        <a:p>
          <a:endParaRPr lang="en-GB"/>
        </a:p>
      </dgm:t>
    </dgm:pt>
    <dgm:pt modelId="{4B2650B4-AC7F-4676-8B1C-E799AB34CA35}">
      <dgm:prSet/>
      <dgm:spPr/>
      <dgm:t>
        <a:bodyPr/>
        <a:lstStyle/>
        <a:p>
          <a:r>
            <a:rPr lang="en-GB"/>
            <a:t>Better fit for low shear configuration </a:t>
          </a:r>
          <a:endParaRPr lang="en-GB" dirty="0"/>
        </a:p>
      </dgm:t>
    </dgm:pt>
    <dgm:pt modelId="{E25909F2-3948-4FBF-8A17-EE8D3FF77925}" type="parTrans" cxnId="{357A63B7-347D-4168-9F97-4A7B61677E3E}">
      <dgm:prSet/>
      <dgm:spPr/>
      <dgm:t>
        <a:bodyPr/>
        <a:lstStyle/>
        <a:p>
          <a:endParaRPr lang="en-GB"/>
        </a:p>
      </dgm:t>
    </dgm:pt>
    <dgm:pt modelId="{0C256AA5-3A22-460C-A089-8F7F8A0D77E8}" type="sibTrans" cxnId="{357A63B7-347D-4168-9F97-4A7B61677E3E}">
      <dgm:prSet/>
      <dgm:spPr/>
      <dgm:t>
        <a:bodyPr/>
        <a:lstStyle/>
        <a:p>
          <a:endParaRPr lang="en-GB"/>
        </a:p>
      </dgm:t>
    </dgm:pt>
    <dgm:pt modelId="{2EACD694-7E15-44E2-8026-B20DACA87805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ACE49A41-86CC-4B79-A065-5C318C0933FD}" type="parTrans" cxnId="{027CC6EB-25ED-4B92-A28F-04C66140D2E0}">
      <dgm:prSet/>
      <dgm:spPr/>
      <dgm:t>
        <a:bodyPr/>
        <a:lstStyle/>
        <a:p>
          <a:endParaRPr lang="en-GB"/>
        </a:p>
      </dgm:t>
    </dgm:pt>
    <dgm:pt modelId="{9A208FC4-61E7-483F-8B39-2A6F09DDF4CD}" type="sibTrans" cxnId="{027CC6EB-25ED-4B92-A28F-04C66140D2E0}">
      <dgm:prSet/>
      <dgm:spPr/>
      <dgm:t>
        <a:bodyPr/>
        <a:lstStyle/>
        <a:p>
          <a:endParaRPr lang="en-GB"/>
        </a:p>
      </dgm:t>
    </dgm:pt>
    <dgm:pt modelId="{5557E8B8-2FF8-4479-B07D-6AC2302AB717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52F26B3F-F520-4489-AACC-89CA9DE6FB2E}" type="parTrans" cxnId="{CFC38369-B9E4-4E1C-8019-F20ED5DD2A90}">
      <dgm:prSet/>
      <dgm:spPr/>
      <dgm:t>
        <a:bodyPr/>
        <a:lstStyle/>
        <a:p>
          <a:endParaRPr lang="en-GB"/>
        </a:p>
      </dgm:t>
    </dgm:pt>
    <dgm:pt modelId="{42824C6C-356F-4F06-AE43-B21523271B2B}" type="sibTrans" cxnId="{CFC38369-B9E4-4E1C-8019-F20ED5DD2A90}">
      <dgm:prSet/>
      <dgm:spPr/>
      <dgm:t>
        <a:bodyPr/>
        <a:lstStyle/>
        <a:p>
          <a:endParaRPr lang="en-GB"/>
        </a:p>
      </dgm:t>
    </dgm:pt>
    <dgm:pt modelId="{F0446102-F838-4F85-8790-3493AFACCD3E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BE856843-287E-47EE-8A52-E3206AB3002E}" type="parTrans" cxnId="{C593AC0B-0520-4DF7-88FF-2014E28F132D}">
      <dgm:prSet/>
      <dgm:spPr/>
      <dgm:t>
        <a:bodyPr/>
        <a:lstStyle/>
        <a:p>
          <a:endParaRPr lang="en-GB"/>
        </a:p>
      </dgm:t>
    </dgm:pt>
    <dgm:pt modelId="{2DFF184A-19AD-4CD8-8BAC-A465E328B9FE}" type="sibTrans" cxnId="{C593AC0B-0520-4DF7-88FF-2014E28F132D}">
      <dgm:prSet/>
      <dgm:spPr/>
      <dgm:t>
        <a:bodyPr/>
        <a:lstStyle/>
        <a:p>
          <a:endParaRPr lang="en-GB"/>
        </a:p>
      </dgm:t>
    </dgm:pt>
    <dgm:pt modelId="{1DA1C58D-BF60-42D2-85C0-E9B5536812E9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DD27F700-CA20-4D9A-AADF-27B00AAFE546}" type="parTrans" cxnId="{A4FAA9E9-3FB1-4A35-A379-027046AB7E03}">
      <dgm:prSet/>
      <dgm:spPr/>
      <dgm:t>
        <a:bodyPr/>
        <a:lstStyle/>
        <a:p>
          <a:endParaRPr lang="en-GB"/>
        </a:p>
      </dgm:t>
    </dgm:pt>
    <dgm:pt modelId="{BB953A55-E5D2-46BA-AB17-922129B26A4D}" type="sibTrans" cxnId="{A4FAA9E9-3FB1-4A35-A379-027046AB7E03}">
      <dgm:prSet/>
      <dgm:spPr/>
      <dgm:t>
        <a:bodyPr/>
        <a:lstStyle/>
        <a:p>
          <a:endParaRPr lang="en-GB"/>
        </a:p>
      </dgm:t>
    </dgm:pt>
    <dgm:pt modelId="{A940F776-D289-44C8-BB18-E8A596C60215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B641BC27-825F-4319-93C8-29C59893A7DE}" type="parTrans" cxnId="{6F0EB144-57E9-44BF-A5F2-3FDD82488C02}">
      <dgm:prSet/>
      <dgm:spPr/>
      <dgm:t>
        <a:bodyPr/>
        <a:lstStyle/>
        <a:p>
          <a:endParaRPr lang="en-GB"/>
        </a:p>
      </dgm:t>
    </dgm:pt>
    <dgm:pt modelId="{091B6741-7D80-4B92-B735-4403CD030760}" type="sibTrans" cxnId="{6F0EB144-57E9-44BF-A5F2-3FDD82488C02}">
      <dgm:prSet/>
      <dgm:spPr/>
      <dgm:t>
        <a:bodyPr/>
        <a:lstStyle/>
        <a:p>
          <a:endParaRPr lang="en-GB"/>
        </a:p>
      </dgm:t>
    </dgm:pt>
    <dgm:pt modelId="{4EDD41C8-C833-4AA6-8BBA-CFA6494E8FE2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D3A6D427-AFD7-4210-A58E-4E4A15142EA9}" type="parTrans" cxnId="{F49EB7DF-D680-4CBE-8C31-F649C15170A1}">
      <dgm:prSet/>
      <dgm:spPr/>
      <dgm:t>
        <a:bodyPr/>
        <a:lstStyle/>
        <a:p>
          <a:endParaRPr lang="en-GB"/>
        </a:p>
      </dgm:t>
    </dgm:pt>
    <dgm:pt modelId="{009A1C16-5A23-494F-9109-4D1A70029255}" type="sibTrans" cxnId="{F49EB7DF-D680-4CBE-8C31-F649C15170A1}">
      <dgm:prSet/>
      <dgm:spPr/>
      <dgm:t>
        <a:bodyPr/>
        <a:lstStyle/>
        <a:p>
          <a:endParaRPr lang="en-GB"/>
        </a:p>
      </dgm:t>
    </dgm:pt>
    <dgm:pt modelId="{0FB2D298-DC79-4A97-AAA5-8EA5568CE845}">
      <dgm:prSet/>
      <dgm:spPr/>
      <dgm:t>
        <a:bodyPr/>
        <a:lstStyle/>
        <a:p>
          <a:r>
            <a:rPr lang="en-GB" b="0">
              <a:ea typeface="Cambria Math" panose="02040503050406030204" pitchFamily="18" charset="0"/>
            </a:rPr>
            <a:t>Agrees well with stKBM threshold, compare Mulholland, submitted to NF</a:t>
          </a:r>
          <a:endParaRPr lang="en-GB" b="0" dirty="0">
            <a:ea typeface="Cambria Math" panose="02040503050406030204" pitchFamily="18" charset="0"/>
          </a:endParaRPr>
        </a:p>
      </dgm:t>
    </dgm:pt>
    <dgm:pt modelId="{6FC5B81F-FA77-4D52-AA2D-DD2DF5D15EEF}" type="parTrans" cxnId="{BD5F4182-9DC2-4CF6-8C4C-4B713E1C3BAC}">
      <dgm:prSet/>
      <dgm:spPr/>
      <dgm:t>
        <a:bodyPr/>
        <a:lstStyle/>
        <a:p>
          <a:endParaRPr lang="en-GB"/>
        </a:p>
      </dgm:t>
    </dgm:pt>
    <dgm:pt modelId="{369B8A7A-1BB4-4DE2-AAFC-B44C9648A4B1}" type="sibTrans" cxnId="{BD5F4182-9DC2-4CF6-8C4C-4B713E1C3BAC}">
      <dgm:prSet/>
      <dgm:spPr/>
      <dgm:t>
        <a:bodyPr/>
        <a:lstStyle/>
        <a:p>
          <a:endParaRPr lang="en-GB"/>
        </a:p>
      </dgm:t>
    </dgm:pt>
    <dgm:pt modelId="{61C5784F-43E8-4A3E-B930-AB336084E739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1382D29A-2A9A-4234-920C-434D7591E911}" type="parTrans" cxnId="{20BE05C8-5EE0-4BF4-86DE-9EF055BB01AE}">
      <dgm:prSet/>
      <dgm:spPr/>
      <dgm:t>
        <a:bodyPr/>
        <a:lstStyle/>
        <a:p>
          <a:endParaRPr lang="en-GB"/>
        </a:p>
      </dgm:t>
    </dgm:pt>
    <dgm:pt modelId="{7EEDC8B9-E966-4605-8582-82242B55EE75}" type="sibTrans" cxnId="{20BE05C8-5EE0-4BF4-86DE-9EF055BB01AE}">
      <dgm:prSet/>
      <dgm:spPr/>
      <dgm:t>
        <a:bodyPr/>
        <a:lstStyle/>
        <a:p>
          <a:endParaRPr lang="en-GB"/>
        </a:p>
      </dgm:t>
    </dgm:pt>
    <dgm:pt modelId="{2862CE63-CEE8-4F5A-A912-24BD957B27BC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2C42419E-7C1A-43D6-87FA-FBA3024A40FB}" type="parTrans" cxnId="{0479EA85-7F07-44AF-AB6E-FD4FC908D79D}">
      <dgm:prSet/>
      <dgm:spPr/>
      <dgm:t>
        <a:bodyPr/>
        <a:lstStyle/>
        <a:p>
          <a:endParaRPr lang="en-GB"/>
        </a:p>
      </dgm:t>
    </dgm:pt>
    <dgm:pt modelId="{9C5CAC87-291F-4463-AEDB-89B93BB66DE8}" type="sibTrans" cxnId="{0479EA85-7F07-44AF-AB6E-FD4FC908D79D}">
      <dgm:prSet/>
      <dgm:spPr/>
      <dgm:t>
        <a:bodyPr/>
        <a:lstStyle/>
        <a:p>
          <a:endParaRPr lang="en-GB"/>
        </a:p>
      </dgm:t>
    </dgm:pt>
    <dgm:pt modelId="{2CC9018C-21B8-4D33-B383-0F78F94CF298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40245165-B57E-4BA0-8EA6-5AFA9FC771A6}" type="parTrans" cxnId="{506AA68E-F708-45F6-B17A-7EE34960CBB6}">
      <dgm:prSet/>
      <dgm:spPr/>
      <dgm:t>
        <a:bodyPr/>
        <a:lstStyle/>
        <a:p>
          <a:endParaRPr lang="en-GB"/>
        </a:p>
      </dgm:t>
    </dgm:pt>
    <dgm:pt modelId="{BFF46FA2-A93C-434C-9CDF-F01B09DB8D0F}" type="sibTrans" cxnId="{506AA68E-F708-45F6-B17A-7EE34960CBB6}">
      <dgm:prSet/>
      <dgm:spPr/>
      <dgm:t>
        <a:bodyPr/>
        <a:lstStyle/>
        <a:p>
          <a:endParaRPr lang="en-GB"/>
        </a:p>
      </dgm:t>
    </dgm:pt>
    <dgm:pt modelId="{18A34B86-5348-42AD-8E30-EB8D4C5EDF6F}">
      <dgm:prSet/>
      <dgm:spPr/>
      <dgm:t>
        <a:bodyPr/>
        <a:lstStyle/>
        <a:p>
          <a:endParaRPr lang="en-GB" b="0" dirty="0">
            <a:ea typeface="Cambria Math" panose="02040503050406030204" pitchFamily="18" charset="0"/>
          </a:endParaRPr>
        </a:p>
      </dgm:t>
    </dgm:pt>
    <dgm:pt modelId="{D5646D7E-64F1-43B7-B975-FD8E4BF3DF3B}" type="parTrans" cxnId="{FC512479-C334-4C3F-9EE7-385650190AD3}">
      <dgm:prSet/>
      <dgm:spPr/>
      <dgm:t>
        <a:bodyPr/>
        <a:lstStyle/>
        <a:p>
          <a:endParaRPr lang="en-GB"/>
        </a:p>
      </dgm:t>
    </dgm:pt>
    <dgm:pt modelId="{08F12E61-88A2-4447-9AF8-D44F1704DA1A}" type="sibTrans" cxnId="{FC512479-C334-4C3F-9EE7-385650190AD3}">
      <dgm:prSet/>
      <dgm:spPr/>
      <dgm:t>
        <a:bodyPr/>
        <a:lstStyle/>
        <a:p>
          <a:endParaRPr lang="en-GB"/>
        </a:p>
      </dgm:t>
    </dgm:pt>
    <dgm:pt modelId="{FDBBCD5D-B9AB-4897-B46B-B50E2E9BAD4C}">
      <dgm:prSet/>
      <dgm:spPr/>
      <dgm:t>
        <a:bodyPr/>
        <a:lstStyle/>
        <a:p>
          <a:r>
            <a:rPr lang="en-US" dirty="0"/>
            <a:t>Qualitatively quasilinear models capture fluxes correctly</a:t>
          </a:r>
        </a:p>
      </dgm:t>
    </dgm:pt>
    <dgm:pt modelId="{B5273E73-E0E1-4F2E-B968-C6A325AB9B06}" type="parTrans" cxnId="{81E057F0-E006-4299-9D30-0F8211004C7C}">
      <dgm:prSet/>
      <dgm:spPr/>
      <dgm:t>
        <a:bodyPr/>
        <a:lstStyle/>
        <a:p>
          <a:endParaRPr lang="en-GB"/>
        </a:p>
      </dgm:t>
    </dgm:pt>
    <dgm:pt modelId="{A8FCC3C0-29D9-4064-939F-4585B90098BB}" type="sibTrans" cxnId="{81E057F0-E006-4299-9D30-0F8211004C7C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3FD6E457-835E-4195-B5A5-129AF8DD91F2}" type="pres">
      <dgm:prSet presAssocID="{FDBBCD5D-B9AB-4897-B46B-B50E2E9BAD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5D7F3B-81D0-40F1-A4C7-7F819CCEEF6D}" type="pres">
      <dgm:prSet presAssocID="{A8FCC3C0-29D9-4064-939F-4585B90098BB}" presName="spacer" presStyleCnt="0"/>
      <dgm:spPr/>
    </dgm:pt>
    <dgm:pt modelId="{E19E5413-A20A-4BED-BE5A-17B1F93F0905}" type="pres">
      <dgm:prSet presAssocID="{EE88BB38-E15C-46DD-854E-20BBBF2B3C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B2C479-4B66-4124-9CE5-A7835D0479DF}" type="pres">
      <dgm:prSet presAssocID="{EE88BB38-E15C-46DD-854E-20BBBF2B3C7D}" presName="childText" presStyleLbl="revTx" presStyleIdx="0" presStyleCnt="1">
        <dgm:presLayoutVars>
          <dgm:bulletEnabled val="1"/>
        </dgm:presLayoutVars>
      </dgm:prSet>
      <dgm:spPr/>
    </dgm:pt>
    <dgm:pt modelId="{3490B9CB-634C-427D-B529-39970FEE4413}" type="pres">
      <dgm:prSet presAssocID="{4B2650B4-AC7F-4676-8B1C-E799AB34CA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FA6802-EAB5-4EDF-A4E7-62A752B68B7D}" type="presOf" srcId="{A940F776-D289-44C8-BB18-E8A596C60215}" destId="{F0B2C479-4B66-4124-9CE5-A7835D0479DF}" srcOrd="0" destOrd="9" presId="urn:microsoft.com/office/officeart/2005/8/layout/vList2"/>
    <dgm:cxn modelId="{C593AC0B-0520-4DF7-88FF-2014E28F132D}" srcId="{EE88BB38-E15C-46DD-854E-20BBBF2B3C7D}" destId="{F0446102-F838-4F85-8790-3493AFACCD3E}" srcOrd="7" destOrd="0" parTransId="{BE856843-287E-47EE-8A52-E3206AB3002E}" sibTransId="{2DFF184A-19AD-4CD8-8BAC-A465E328B9FE}"/>
    <dgm:cxn modelId="{41BA871B-0E2C-4AE8-8B62-C68926C6696C}" type="presOf" srcId="{2EACD694-7E15-44E2-8026-B20DACA87805}" destId="{F0B2C479-4B66-4124-9CE5-A7835D0479DF}" srcOrd="0" destOrd="1" presId="urn:microsoft.com/office/officeart/2005/8/layout/vList2"/>
    <dgm:cxn modelId="{938A3B1D-2070-420D-A12C-D2DBD460EE5D}" type="presOf" srcId="{5557E8B8-2FF8-4479-B07D-6AC2302AB717}" destId="{F0B2C479-4B66-4124-9CE5-A7835D0479DF}" srcOrd="0" destOrd="2" presId="urn:microsoft.com/office/officeart/2005/8/layout/vList2"/>
    <dgm:cxn modelId="{D692ED1D-5364-4122-ACDD-630A5F8212E4}" srcId="{EE88BB38-E15C-46DD-854E-20BBBF2B3C7D}" destId="{D8A4EC6A-63C8-45BC-B629-3718C793BDC8}" srcOrd="0" destOrd="0" parTransId="{4A6A4971-E1F5-438E-AFD4-D5BAD254D576}" sibTransId="{AAD04C0F-5BFC-427C-9DB5-D4FF0CA91CBF}"/>
    <dgm:cxn modelId="{1C594828-54DB-4D5B-93F6-0455F4DF6132}" type="presOf" srcId="{4EDD41C8-C833-4AA6-8BBA-CFA6494E8FE2}" destId="{F0B2C479-4B66-4124-9CE5-A7835D0479DF}" srcOrd="0" destOrd="10" presId="urn:microsoft.com/office/officeart/2005/8/layout/vList2"/>
    <dgm:cxn modelId="{279C333A-F4CC-434C-95B0-EBE2434C51E7}" type="presOf" srcId="{61C5784F-43E8-4A3E-B930-AB336084E739}" destId="{F0B2C479-4B66-4124-9CE5-A7835D0479DF}" srcOrd="0" destOrd="3" presId="urn:microsoft.com/office/officeart/2005/8/layout/vList2"/>
    <dgm:cxn modelId="{3955AA5F-ADA9-4C2D-9268-9B64EA9BE560}" type="presOf" srcId="{2862CE63-CEE8-4F5A-A912-24BD957B27BC}" destId="{F0B2C479-4B66-4124-9CE5-A7835D0479DF}" srcOrd="0" destOrd="4" presId="urn:microsoft.com/office/officeart/2005/8/layout/vList2"/>
    <dgm:cxn modelId="{6EB65F64-BA4B-4FD7-8E7E-3BB5A84681D5}" type="presOf" srcId="{FDBBCD5D-B9AB-4897-B46B-B50E2E9BAD4C}" destId="{3FD6E457-835E-4195-B5A5-129AF8DD91F2}" srcOrd="0" destOrd="0" presId="urn:microsoft.com/office/officeart/2005/8/layout/vList2"/>
    <dgm:cxn modelId="{6F0EB144-57E9-44BF-A5F2-3FDD82488C02}" srcId="{EE88BB38-E15C-46DD-854E-20BBBF2B3C7D}" destId="{A940F776-D289-44C8-BB18-E8A596C60215}" srcOrd="9" destOrd="0" parTransId="{B641BC27-825F-4319-93C8-29C59893A7DE}" sibTransId="{091B6741-7D80-4B92-B735-4403CD030760}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CFC38369-B9E4-4E1C-8019-F20ED5DD2A90}" srcId="{EE88BB38-E15C-46DD-854E-20BBBF2B3C7D}" destId="{5557E8B8-2FF8-4479-B07D-6AC2302AB717}" srcOrd="2" destOrd="0" parTransId="{52F26B3F-F520-4489-AACC-89CA9DE6FB2E}" sibTransId="{42824C6C-356F-4F06-AE43-B21523271B2B}"/>
    <dgm:cxn modelId="{DB065D6A-1620-439C-A090-3B8381EAE030}" type="presOf" srcId="{D8A4EC6A-63C8-45BC-B629-3718C793BDC8}" destId="{F0B2C479-4B66-4124-9CE5-A7835D0479DF}" srcOrd="0" destOrd="0" presId="urn:microsoft.com/office/officeart/2005/8/layout/vList2"/>
    <dgm:cxn modelId="{9EE77D56-5A5D-4BE3-B8AA-3403A3B99137}" type="presOf" srcId="{2CC9018C-21B8-4D33-B383-0F78F94CF298}" destId="{F0B2C479-4B66-4124-9CE5-A7835D0479DF}" srcOrd="0" destOrd="5" presId="urn:microsoft.com/office/officeart/2005/8/layout/vList2"/>
    <dgm:cxn modelId="{FC512479-C334-4C3F-9EE7-385650190AD3}" srcId="{EE88BB38-E15C-46DD-854E-20BBBF2B3C7D}" destId="{18A34B86-5348-42AD-8E30-EB8D4C5EDF6F}" srcOrd="6" destOrd="0" parTransId="{D5646D7E-64F1-43B7-B975-FD8E4BF3DF3B}" sibTransId="{08F12E61-88A2-4447-9AF8-D44F1704DA1A}"/>
    <dgm:cxn modelId="{BD5F4182-9DC2-4CF6-8C4C-4B713E1C3BAC}" srcId="{EE88BB38-E15C-46DD-854E-20BBBF2B3C7D}" destId="{0FB2D298-DC79-4A97-AAA5-8EA5568CE845}" srcOrd="11" destOrd="0" parTransId="{6FC5B81F-FA77-4D52-AA2D-DD2DF5D15EEF}" sibTransId="{369B8A7A-1BB4-4DE2-AAFC-B44C9648A4B1}"/>
    <dgm:cxn modelId="{0479EA85-7F07-44AF-AB6E-FD4FC908D79D}" srcId="{EE88BB38-E15C-46DD-854E-20BBBF2B3C7D}" destId="{2862CE63-CEE8-4F5A-A912-24BD957B27BC}" srcOrd="4" destOrd="0" parTransId="{2C42419E-7C1A-43D6-87FA-FBA3024A40FB}" sibTransId="{9C5CAC87-291F-4463-AEDB-89B93BB66DE8}"/>
    <dgm:cxn modelId="{506AA68E-F708-45F6-B17A-7EE34960CBB6}" srcId="{EE88BB38-E15C-46DD-854E-20BBBF2B3C7D}" destId="{2CC9018C-21B8-4D33-B383-0F78F94CF298}" srcOrd="5" destOrd="0" parTransId="{40245165-B57E-4BA0-8EA6-5AFA9FC771A6}" sibTransId="{BFF46FA2-A93C-434C-9CDF-F01B09DB8D0F}"/>
    <dgm:cxn modelId="{87C3D59D-7738-498E-A934-4231E30FB1E2}" type="presOf" srcId="{4B2650B4-AC7F-4676-8B1C-E799AB34CA35}" destId="{3490B9CB-634C-427D-B529-39970FEE4413}" srcOrd="0" destOrd="0" presId="urn:microsoft.com/office/officeart/2005/8/layout/vList2"/>
    <dgm:cxn modelId="{CE10E7A9-9FA7-4DA3-9C1D-6142499021E6}" srcId="{5069BEDD-0A01-409F-B495-DAC7BE7C0BC9}" destId="{EE88BB38-E15C-46DD-854E-20BBBF2B3C7D}" srcOrd="1" destOrd="0" parTransId="{88BE8FE6-77C2-4B0B-A83A-EFCD84D245F8}" sibTransId="{2939DC7F-66CA-40BC-9A05-D25E602F497F}"/>
    <dgm:cxn modelId="{34DCB3B5-397B-46F6-8D59-B822D812C518}" type="presOf" srcId="{18A34B86-5348-42AD-8E30-EB8D4C5EDF6F}" destId="{F0B2C479-4B66-4124-9CE5-A7835D0479DF}" srcOrd="0" destOrd="6" presId="urn:microsoft.com/office/officeart/2005/8/layout/vList2"/>
    <dgm:cxn modelId="{357A63B7-347D-4168-9F97-4A7B61677E3E}" srcId="{5069BEDD-0A01-409F-B495-DAC7BE7C0BC9}" destId="{4B2650B4-AC7F-4676-8B1C-E799AB34CA35}" srcOrd="2" destOrd="0" parTransId="{E25909F2-3948-4FBF-8A17-EE8D3FF77925}" sibTransId="{0C256AA5-3A22-460C-A089-8F7F8A0D77E8}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20BE05C8-5EE0-4BF4-86DE-9EF055BB01AE}" srcId="{EE88BB38-E15C-46DD-854E-20BBBF2B3C7D}" destId="{61C5784F-43E8-4A3E-B930-AB336084E739}" srcOrd="3" destOrd="0" parTransId="{1382D29A-2A9A-4234-920C-434D7591E911}" sibTransId="{7EEDC8B9-E966-4605-8582-82242B55EE75}"/>
    <dgm:cxn modelId="{9E0961CA-D501-47FE-937D-6486D474B6CD}" type="presOf" srcId="{F0446102-F838-4F85-8790-3493AFACCD3E}" destId="{F0B2C479-4B66-4124-9CE5-A7835D0479DF}" srcOrd="0" destOrd="7" presId="urn:microsoft.com/office/officeart/2005/8/layout/vList2"/>
    <dgm:cxn modelId="{2CF78CD6-28A6-45BB-AC50-B9838656DBD0}" type="presOf" srcId="{0FB2D298-DC79-4A97-AAA5-8EA5568CE845}" destId="{F0B2C479-4B66-4124-9CE5-A7835D0479DF}" srcOrd="0" destOrd="11" presId="urn:microsoft.com/office/officeart/2005/8/layout/vList2"/>
    <dgm:cxn modelId="{F49EB7DF-D680-4CBE-8C31-F649C15170A1}" srcId="{EE88BB38-E15C-46DD-854E-20BBBF2B3C7D}" destId="{4EDD41C8-C833-4AA6-8BBA-CFA6494E8FE2}" srcOrd="10" destOrd="0" parTransId="{D3A6D427-AFD7-4210-A58E-4E4A15142EA9}" sibTransId="{009A1C16-5A23-494F-9109-4D1A70029255}"/>
    <dgm:cxn modelId="{A4FAA9E9-3FB1-4A35-A379-027046AB7E03}" srcId="{EE88BB38-E15C-46DD-854E-20BBBF2B3C7D}" destId="{1DA1C58D-BF60-42D2-85C0-E9B5536812E9}" srcOrd="8" destOrd="0" parTransId="{DD27F700-CA20-4D9A-AADF-27B00AAFE546}" sibTransId="{BB953A55-E5D2-46BA-AB17-922129B26A4D}"/>
    <dgm:cxn modelId="{027CC6EB-25ED-4B92-A28F-04C66140D2E0}" srcId="{EE88BB38-E15C-46DD-854E-20BBBF2B3C7D}" destId="{2EACD694-7E15-44E2-8026-B20DACA87805}" srcOrd="1" destOrd="0" parTransId="{ACE49A41-86CC-4B79-A065-5C318C0933FD}" sibTransId="{9A208FC4-61E7-483F-8B39-2A6F09DDF4CD}"/>
    <dgm:cxn modelId="{81E057F0-E006-4299-9D30-0F8211004C7C}" srcId="{5069BEDD-0A01-409F-B495-DAC7BE7C0BC9}" destId="{FDBBCD5D-B9AB-4897-B46B-B50E2E9BAD4C}" srcOrd="0" destOrd="0" parTransId="{B5273E73-E0E1-4F2E-B968-C6A325AB9B06}" sibTransId="{A8FCC3C0-29D9-4064-939F-4585B90098BB}"/>
    <dgm:cxn modelId="{29190BFE-30B6-4902-A914-00EBAE90440E}" type="presOf" srcId="{1DA1C58D-BF60-42D2-85C0-E9B5536812E9}" destId="{F0B2C479-4B66-4124-9CE5-A7835D0479DF}" srcOrd="0" destOrd="8" presId="urn:microsoft.com/office/officeart/2005/8/layout/vList2"/>
    <dgm:cxn modelId="{2F18C329-71E6-4784-930E-6520D800764F}" type="presParOf" srcId="{6FDB44BC-F859-4498-8457-89778723BB6E}" destId="{3FD6E457-835E-4195-B5A5-129AF8DD91F2}" srcOrd="0" destOrd="0" presId="urn:microsoft.com/office/officeart/2005/8/layout/vList2"/>
    <dgm:cxn modelId="{2862B298-7D21-4CCA-9209-D6B46EA622E2}" type="presParOf" srcId="{6FDB44BC-F859-4498-8457-89778723BB6E}" destId="{B15D7F3B-81D0-40F1-A4C7-7F819CCEEF6D}" srcOrd="1" destOrd="0" presId="urn:microsoft.com/office/officeart/2005/8/layout/vList2"/>
    <dgm:cxn modelId="{1E2A25B6-B6CA-4B7B-A64A-23179DE6F6FB}" type="presParOf" srcId="{6FDB44BC-F859-4498-8457-89778723BB6E}" destId="{E19E5413-A20A-4BED-BE5A-17B1F93F0905}" srcOrd="2" destOrd="0" presId="urn:microsoft.com/office/officeart/2005/8/layout/vList2"/>
    <dgm:cxn modelId="{7B8EBD8B-B18F-4235-BF21-6A1A5810941A}" type="presParOf" srcId="{6FDB44BC-F859-4498-8457-89778723BB6E}" destId="{F0B2C479-4B66-4124-9CE5-A7835D0479DF}" srcOrd="3" destOrd="0" presId="urn:microsoft.com/office/officeart/2005/8/layout/vList2"/>
    <dgm:cxn modelId="{4695A7D3-54A9-4857-B9C8-818A772B5331}" type="presParOf" srcId="{6FDB44BC-F859-4498-8457-89778723BB6E}" destId="{3490B9CB-634C-427D-B529-39970FEE44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EE88BB38-E15C-46DD-854E-20BBBF2B3C7D}">
          <dgm:prSet/>
          <dgm:spPr/>
          <dgm:t>
            <a:bodyPr/>
            <a:lstStyle/>
            <a:p>
              <a:r>
                <a:rPr lang="en-GB" dirty="0"/>
                <a:t>Clearly nonlinearly dominated flux: enhancement of zonal flows with </a:t>
              </a:r>
              <a14:m>
                <m:oMath xmlns:m="http://schemas.openxmlformats.org/officeDocument/2006/math">
                  <m:r>
                    <a:rPr lang="en-GB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𝛽</m:t>
                  </m:r>
                </m:oMath>
              </a14:m>
              <a:endParaRPr lang="en-US" dirty="0"/>
            </a:p>
          </dgm:t>
        </dgm:pt>
      </mc:Choice>
      <mc:Fallback>
        <dgm:pt modelId="{EE88BB38-E15C-46DD-854E-20BBBF2B3C7D}">
          <dgm:prSet/>
          <dgm:spPr/>
          <dgm:t>
            <a:bodyPr/>
            <a:lstStyle/>
            <a:p>
              <a:r>
                <a:rPr lang="en-GB" dirty="0"/>
                <a:t>Clearly nonlinearly dominated flux: enhancement of zonal flows with 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𝛽</a:t>
              </a:r>
              <a:endParaRPr lang="en-US" dirty="0"/>
            </a:p>
          </dgm:t>
        </dgm:pt>
      </mc:Fallback>
    </mc:AlternateConten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52B93D6D-9207-45FF-9BF3-CF547E08B859}">
      <dgm:prSet/>
      <dgm:spPr/>
      <dgm:t>
        <a:bodyPr/>
        <a:lstStyle/>
        <a:p>
          <a:r>
            <a:rPr lang="en-GB"/>
            <a:t>Opposite result to W7-X configurations</a:t>
          </a:r>
          <a:endParaRPr lang="en-GB" dirty="0"/>
        </a:p>
      </dgm:t>
    </dgm:pt>
    <dgm:pt modelId="{19691F00-5887-481C-8311-3041C57F180E}" type="parTrans" cxnId="{46A50A00-F453-422D-A10D-8F280802B405}">
      <dgm:prSet/>
      <dgm:spPr/>
      <dgm:t>
        <a:bodyPr/>
        <a:lstStyle/>
        <a:p>
          <a:endParaRPr lang="en-GB"/>
        </a:p>
      </dgm:t>
    </dgm:pt>
    <dgm:pt modelId="{BED670B7-08A0-4DD6-A6E1-92099AA2C30B}" type="sibTrans" cxnId="{46A50A00-F453-422D-A10D-8F280802B405}">
      <dgm:prSet/>
      <dgm:spPr/>
      <dgm:t>
        <a:bodyPr/>
        <a:lstStyle/>
        <a:p>
          <a:endParaRPr lang="en-GB"/>
        </a:p>
      </dgm:t>
    </dgm:pt>
    <dgm:pt modelId="{E6A47B5C-0079-48E9-9BF4-50612EC50FD9}">
      <dgm:prSet/>
      <dgm:spPr/>
      <dgm:t>
        <a:bodyPr/>
        <a:lstStyle/>
        <a:p>
          <a:r>
            <a:rPr lang="en-GB" dirty="0"/>
            <a:t>Not just </a:t>
          </a:r>
          <a:r>
            <a:rPr lang="en-GB" dirty="0" err="1"/>
            <a:t>stKBM</a:t>
          </a:r>
          <a:r>
            <a:rPr lang="en-GB" dirty="0"/>
            <a:t> but also other nonlinear effects can break quasilinear models</a:t>
          </a:r>
        </a:p>
      </dgm:t>
    </dgm:pt>
    <dgm:pt modelId="{593DC95E-71E5-4A9D-AEBF-6A5560A74D6C}" type="parTrans" cxnId="{D051460A-8650-4779-9D46-C881AAB750B7}">
      <dgm:prSet/>
      <dgm:spPr/>
      <dgm:t>
        <a:bodyPr/>
        <a:lstStyle/>
        <a:p>
          <a:endParaRPr lang="en-GB"/>
        </a:p>
      </dgm:t>
    </dgm:pt>
    <dgm:pt modelId="{BAE9B688-CCDB-4D57-98AA-90AEFCFB0250}" type="sibTrans" cxnId="{D051460A-8650-4779-9D46-C881AAB750B7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E0FE5B-DCEF-4D99-9604-50C69683D2B8}" type="pres">
      <dgm:prSet presAssocID="{2939DC7F-66CA-40BC-9A05-D25E602F497F}" presName="spacer" presStyleCnt="0"/>
      <dgm:spPr/>
    </dgm:pt>
    <dgm:pt modelId="{19B91E31-6B93-4609-95F9-8B8854D15781}" type="pres">
      <dgm:prSet presAssocID="{52B93D6D-9207-45FF-9BF3-CF547E08B8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661AD3-A98C-440F-9632-8DDA7004294F}" type="pres">
      <dgm:prSet presAssocID="{BED670B7-08A0-4DD6-A6E1-92099AA2C30B}" presName="spacer" presStyleCnt="0"/>
      <dgm:spPr/>
    </dgm:pt>
    <dgm:pt modelId="{E9F48F9B-CEF2-44E3-A1BB-6545B519FD56}" type="pres">
      <dgm:prSet presAssocID="{E6A47B5C-0079-48E9-9BF4-50612EC50F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A50A00-F453-422D-A10D-8F280802B405}" srcId="{5069BEDD-0A01-409F-B495-DAC7BE7C0BC9}" destId="{52B93D6D-9207-45FF-9BF3-CF547E08B859}" srcOrd="1" destOrd="0" parTransId="{19691F00-5887-481C-8311-3041C57F180E}" sibTransId="{BED670B7-08A0-4DD6-A6E1-92099AA2C30B}"/>
    <dgm:cxn modelId="{D051460A-8650-4779-9D46-C881AAB750B7}" srcId="{5069BEDD-0A01-409F-B495-DAC7BE7C0BC9}" destId="{E6A47B5C-0079-48E9-9BF4-50612EC50FD9}" srcOrd="2" destOrd="0" parTransId="{593DC95E-71E5-4A9D-AEBF-6A5560A74D6C}" sibTransId="{BAE9B688-CCDB-4D57-98AA-90AEFCFB0250}"/>
    <dgm:cxn modelId="{42A4372F-D536-46AC-AF35-4E1E2C1E05F5}" type="presOf" srcId="{52B93D6D-9207-45FF-9BF3-CF547E08B859}" destId="{19B91E31-6B93-4609-95F9-8B8854D15781}" srcOrd="0" destOrd="0" presId="urn:microsoft.com/office/officeart/2005/8/layout/vList2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646C0BE0-EE27-4E15-814B-DA2D8299EB95}" type="presOf" srcId="{E6A47B5C-0079-48E9-9BF4-50612EC50FD9}" destId="{E9F48F9B-CEF2-44E3-A1BB-6545B519FD56}" srcOrd="0" destOrd="0" presId="urn:microsoft.com/office/officeart/2005/8/layout/vList2"/>
    <dgm:cxn modelId="{1E2A25B6-B6CA-4B7B-A64A-23179DE6F6FB}" type="presParOf" srcId="{6FDB44BC-F859-4498-8457-89778723BB6E}" destId="{E19E5413-A20A-4BED-BE5A-17B1F93F0905}" srcOrd="0" destOrd="0" presId="urn:microsoft.com/office/officeart/2005/8/layout/vList2"/>
    <dgm:cxn modelId="{C7784342-ADD4-4902-9CFC-2312AB3FE375}" type="presParOf" srcId="{6FDB44BC-F859-4498-8457-89778723BB6E}" destId="{8FE0FE5B-DCEF-4D99-9604-50C69683D2B8}" srcOrd="1" destOrd="0" presId="urn:microsoft.com/office/officeart/2005/8/layout/vList2"/>
    <dgm:cxn modelId="{B7201F60-55AE-4BBF-96DC-D4731696A57B}" type="presParOf" srcId="{6FDB44BC-F859-4498-8457-89778723BB6E}" destId="{19B91E31-6B93-4609-95F9-8B8854D15781}" srcOrd="2" destOrd="0" presId="urn:microsoft.com/office/officeart/2005/8/layout/vList2"/>
    <dgm:cxn modelId="{3A452D77-DC00-4037-B45D-54EA34B2BC9A}" type="presParOf" srcId="{6FDB44BC-F859-4498-8457-89778723BB6E}" destId="{10661AD3-A98C-440F-9632-8DDA7004294F}" srcOrd="3" destOrd="0" presId="urn:microsoft.com/office/officeart/2005/8/layout/vList2"/>
    <dgm:cxn modelId="{D99FA4F8-3F59-44E7-AB9F-3421F96A4F41}" type="presParOf" srcId="{6FDB44BC-F859-4498-8457-89778723BB6E}" destId="{E9F48F9B-CEF2-44E3-A1BB-6545B519FD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>
        <a:blipFill>
          <a:blip xmlns:r="http://schemas.openxmlformats.org/officeDocument/2006/relationships" r:embed="rId1"/>
          <a:stretch>
            <a:fillRect l="-544" r="-762" b="-2564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52B93D6D-9207-45FF-9BF3-CF547E08B859}">
      <dgm:prSet/>
      <dgm:spPr/>
      <dgm:t>
        <a:bodyPr/>
        <a:lstStyle/>
        <a:p>
          <a:r>
            <a:rPr lang="en-GB"/>
            <a:t>Opposite result to W7-X configurations</a:t>
          </a:r>
          <a:endParaRPr lang="en-GB" dirty="0"/>
        </a:p>
      </dgm:t>
    </dgm:pt>
    <dgm:pt modelId="{19691F00-5887-481C-8311-3041C57F180E}" type="parTrans" cxnId="{46A50A00-F453-422D-A10D-8F280802B405}">
      <dgm:prSet/>
      <dgm:spPr/>
      <dgm:t>
        <a:bodyPr/>
        <a:lstStyle/>
        <a:p>
          <a:endParaRPr lang="en-GB"/>
        </a:p>
      </dgm:t>
    </dgm:pt>
    <dgm:pt modelId="{BED670B7-08A0-4DD6-A6E1-92099AA2C30B}" type="sibTrans" cxnId="{46A50A00-F453-422D-A10D-8F280802B405}">
      <dgm:prSet/>
      <dgm:spPr/>
      <dgm:t>
        <a:bodyPr/>
        <a:lstStyle/>
        <a:p>
          <a:endParaRPr lang="en-GB"/>
        </a:p>
      </dgm:t>
    </dgm:pt>
    <dgm:pt modelId="{E6A47B5C-0079-48E9-9BF4-50612EC50FD9}">
      <dgm:prSet/>
      <dgm:spPr/>
      <dgm:t>
        <a:bodyPr/>
        <a:lstStyle/>
        <a:p>
          <a:r>
            <a:rPr lang="en-GB" dirty="0"/>
            <a:t>Not just </a:t>
          </a:r>
          <a:r>
            <a:rPr lang="en-GB" dirty="0" err="1"/>
            <a:t>stKBM</a:t>
          </a:r>
          <a:r>
            <a:rPr lang="en-GB" dirty="0"/>
            <a:t> but also other nonlinear effects can break quasilinear models</a:t>
          </a:r>
        </a:p>
      </dgm:t>
    </dgm:pt>
    <dgm:pt modelId="{593DC95E-71E5-4A9D-AEBF-6A5560A74D6C}" type="parTrans" cxnId="{D051460A-8650-4779-9D46-C881AAB750B7}">
      <dgm:prSet/>
      <dgm:spPr/>
      <dgm:t>
        <a:bodyPr/>
        <a:lstStyle/>
        <a:p>
          <a:endParaRPr lang="en-GB"/>
        </a:p>
      </dgm:t>
    </dgm:pt>
    <dgm:pt modelId="{BAE9B688-CCDB-4D57-98AA-90AEFCFB0250}" type="sibTrans" cxnId="{D051460A-8650-4779-9D46-C881AAB750B7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E0FE5B-DCEF-4D99-9604-50C69683D2B8}" type="pres">
      <dgm:prSet presAssocID="{2939DC7F-66CA-40BC-9A05-D25E602F497F}" presName="spacer" presStyleCnt="0"/>
      <dgm:spPr/>
    </dgm:pt>
    <dgm:pt modelId="{19B91E31-6B93-4609-95F9-8B8854D15781}" type="pres">
      <dgm:prSet presAssocID="{52B93D6D-9207-45FF-9BF3-CF547E08B8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661AD3-A98C-440F-9632-8DDA7004294F}" type="pres">
      <dgm:prSet presAssocID="{BED670B7-08A0-4DD6-A6E1-92099AA2C30B}" presName="spacer" presStyleCnt="0"/>
      <dgm:spPr/>
    </dgm:pt>
    <dgm:pt modelId="{E9F48F9B-CEF2-44E3-A1BB-6545B519FD56}" type="pres">
      <dgm:prSet presAssocID="{E6A47B5C-0079-48E9-9BF4-50612EC50F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A50A00-F453-422D-A10D-8F280802B405}" srcId="{5069BEDD-0A01-409F-B495-DAC7BE7C0BC9}" destId="{52B93D6D-9207-45FF-9BF3-CF547E08B859}" srcOrd="1" destOrd="0" parTransId="{19691F00-5887-481C-8311-3041C57F180E}" sibTransId="{BED670B7-08A0-4DD6-A6E1-92099AA2C30B}"/>
    <dgm:cxn modelId="{D051460A-8650-4779-9D46-C881AAB750B7}" srcId="{5069BEDD-0A01-409F-B495-DAC7BE7C0BC9}" destId="{E6A47B5C-0079-48E9-9BF4-50612EC50FD9}" srcOrd="2" destOrd="0" parTransId="{593DC95E-71E5-4A9D-AEBF-6A5560A74D6C}" sibTransId="{BAE9B688-CCDB-4D57-98AA-90AEFCFB0250}"/>
    <dgm:cxn modelId="{42A4372F-D536-46AC-AF35-4E1E2C1E05F5}" type="presOf" srcId="{52B93D6D-9207-45FF-9BF3-CF547E08B859}" destId="{19B91E31-6B93-4609-95F9-8B8854D15781}" srcOrd="0" destOrd="0" presId="urn:microsoft.com/office/officeart/2005/8/layout/vList2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646C0BE0-EE27-4E15-814B-DA2D8299EB95}" type="presOf" srcId="{E6A47B5C-0079-48E9-9BF4-50612EC50FD9}" destId="{E9F48F9B-CEF2-44E3-A1BB-6545B519FD56}" srcOrd="0" destOrd="0" presId="urn:microsoft.com/office/officeart/2005/8/layout/vList2"/>
    <dgm:cxn modelId="{1E2A25B6-B6CA-4B7B-A64A-23179DE6F6FB}" type="presParOf" srcId="{6FDB44BC-F859-4498-8457-89778723BB6E}" destId="{E19E5413-A20A-4BED-BE5A-17B1F93F0905}" srcOrd="0" destOrd="0" presId="urn:microsoft.com/office/officeart/2005/8/layout/vList2"/>
    <dgm:cxn modelId="{C7784342-ADD4-4902-9CFC-2312AB3FE375}" type="presParOf" srcId="{6FDB44BC-F859-4498-8457-89778723BB6E}" destId="{8FE0FE5B-DCEF-4D99-9604-50C69683D2B8}" srcOrd="1" destOrd="0" presId="urn:microsoft.com/office/officeart/2005/8/layout/vList2"/>
    <dgm:cxn modelId="{B7201F60-55AE-4BBF-96DC-D4731696A57B}" type="presParOf" srcId="{6FDB44BC-F859-4498-8457-89778723BB6E}" destId="{19B91E31-6B93-4609-95F9-8B8854D15781}" srcOrd="2" destOrd="0" presId="urn:microsoft.com/office/officeart/2005/8/layout/vList2"/>
    <dgm:cxn modelId="{3A452D77-DC00-4037-B45D-54EA34B2BC9A}" type="presParOf" srcId="{6FDB44BC-F859-4498-8457-89778723BB6E}" destId="{10661AD3-A98C-440F-9632-8DDA7004294F}" srcOrd="3" destOrd="0" presId="urn:microsoft.com/office/officeart/2005/8/layout/vList2"/>
    <dgm:cxn modelId="{D99FA4F8-3F59-44E7-AB9F-3421F96A4F41}" type="presParOf" srcId="{6FDB44BC-F859-4498-8457-89778723BB6E}" destId="{E9F48F9B-CEF2-44E3-A1BB-6545B519FD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/>
            <a:t>Most flux at small </a:t>
          </a:r>
          <a:r>
            <a:rPr lang="en-GB" dirty="0" err="1"/>
            <a:t>ky</a:t>
          </a:r>
          <a:r>
            <a:rPr lang="en-GB" dirty="0"/>
            <a:t>: do eigenvalue runs in this part of the spectrum</a:t>
          </a:r>
          <a:endParaRPr lang="en-US" dirty="0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1E2A25B6-B6CA-4B7B-A64A-23179DE6F6FB}" type="presParOf" srcId="{6FDB44BC-F859-4498-8457-89778723BB6E}" destId="{E19E5413-A20A-4BED-BE5A-17B1F93F09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/>
            <a:t>Calculated flux is sensitive to exact eigenmode spectrum</a:t>
          </a:r>
          <a:endParaRPr lang="en-US" dirty="0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2FA740CE-845A-4ECC-A234-C67DA832EE6A}">
      <dgm:prSet/>
      <dgm:spPr/>
      <dgm:t>
        <a:bodyPr/>
        <a:lstStyle/>
        <a:p>
          <a:r>
            <a:rPr lang="en-GB" dirty="0"/>
            <a:t> Subdominant modes are crucial!</a:t>
          </a:r>
          <a:endParaRPr lang="en-US" dirty="0"/>
        </a:p>
      </dgm:t>
    </dgm:pt>
    <dgm:pt modelId="{7E46E463-7028-4C23-B7D8-6D05D443B76A}" type="parTrans" cxnId="{8FDA7D35-D2D5-4995-9E01-2E0892F258E7}">
      <dgm:prSet/>
      <dgm:spPr/>
      <dgm:t>
        <a:bodyPr/>
        <a:lstStyle/>
        <a:p>
          <a:endParaRPr lang="en-GB"/>
        </a:p>
      </dgm:t>
    </dgm:pt>
    <dgm:pt modelId="{6C7F9ADE-F0E5-437B-BD75-1EBF7B19EF03}" type="sibTrans" cxnId="{8FDA7D35-D2D5-4995-9E01-2E0892F258E7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41B62D-06E1-4921-B8C1-CB3974A87ECA}" type="pres">
      <dgm:prSet presAssocID="{2939DC7F-66CA-40BC-9A05-D25E602F497F}" presName="spacer" presStyleCnt="0"/>
      <dgm:spPr/>
    </dgm:pt>
    <dgm:pt modelId="{68EC960E-8E65-4C87-A576-4161EEE19198}" type="pres">
      <dgm:prSet presAssocID="{2FA740CE-845A-4ECC-A234-C67DA832EE6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FDA7D35-D2D5-4995-9E01-2E0892F258E7}" srcId="{5069BEDD-0A01-409F-B495-DAC7BE7C0BC9}" destId="{2FA740CE-845A-4ECC-A234-C67DA832EE6A}" srcOrd="1" destOrd="0" parTransId="{7E46E463-7028-4C23-B7D8-6D05D443B76A}" sibTransId="{6C7F9ADE-F0E5-437B-BD75-1EBF7B19EF03}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CFC583CB-E7F8-49FC-A079-621FDEC0A273}" type="presOf" srcId="{2FA740CE-845A-4ECC-A234-C67DA832EE6A}" destId="{68EC960E-8E65-4C87-A576-4161EEE19198}" srcOrd="0" destOrd="0" presId="urn:microsoft.com/office/officeart/2005/8/layout/vList2"/>
    <dgm:cxn modelId="{0FAFBFE0-33EC-4534-A3BA-4F4E2F0CB9B6}" type="presOf" srcId="{EE88BB38-E15C-46DD-854E-20BBBF2B3C7D}" destId="{E19E5413-A20A-4BED-BE5A-17B1F93F0905}" srcOrd="0" destOrd="0" presId="urn:microsoft.com/office/officeart/2005/8/layout/vList2"/>
    <dgm:cxn modelId="{4834E4B0-3009-46A4-ACDD-3EFD701C0E14}" type="presParOf" srcId="{6FDB44BC-F859-4498-8457-89778723BB6E}" destId="{E19E5413-A20A-4BED-BE5A-17B1F93F0905}" srcOrd="0" destOrd="0" presId="urn:microsoft.com/office/officeart/2005/8/layout/vList2"/>
    <dgm:cxn modelId="{D08D4FB7-C257-4AAB-8C4B-0F37A7DE3B13}" type="presParOf" srcId="{6FDB44BC-F859-4498-8457-89778723BB6E}" destId="{8841B62D-06E1-4921-B8C1-CB3974A87ECA}" srcOrd="1" destOrd="0" presId="urn:microsoft.com/office/officeart/2005/8/layout/vList2"/>
    <dgm:cxn modelId="{2AA7AAE0-552F-4DBF-9998-8E6ECF77FF98}" type="presParOf" srcId="{6FDB44BC-F859-4498-8457-89778723BB6E}" destId="{68EC960E-8E65-4C87-A576-4161EEE1919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/>
            <a:t>Kinetic ballooning modes are pressure gradient driven instabilities in regions of bad curvature</a:t>
          </a:r>
          <a:endParaRPr lang="en-US" dirty="0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DFFA191C-A8FA-4B1A-867A-B2CED3062A62}">
      <dgm:prSet/>
      <dgm:spPr/>
      <dgm:t>
        <a:bodyPr/>
        <a:lstStyle/>
        <a:p>
          <a:endParaRPr lang="en-US" dirty="0"/>
        </a:p>
      </dgm:t>
    </dgm:pt>
    <dgm:pt modelId="{FD54F8A9-370B-44BA-BED7-9AC8B62E93E9}" type="parTrans" cxnId="{4FC8C32E-54D7-4F85-AFE6-E9DBE397DFED}">
      <dgm:prSet/>
      <dgm:spPr/>
      <dgm:t>
        <a:bodyPr/>
        <a:lstStyle/>
        <a:p>
          <a:endParaRPr lang="en-US"/>
        </a:p>
      </dgm:t>
    </dgm:pt>
    <dgm:pt modelId="{310238EC-BD62-45EC-818F-AFA2696CFFCF}" type="sibTrans" cxnId="{4FC8C32E-54D7-4F85-AFE6-E9DBE397DFED}">
      <dgm:prSet/>
      <dgm:spPr/>
      <dgm:t>
        <a:bodyPr/>
        <a:lstStyle/>
        <a:p>
          <a:endParaRPr lang="en-US"/>
        </a:p>
      </dgm:t>
    </dgm:pt>
    <dgm:pt modelId="{7174EF26-478B-4D99-B16A-A2CFA50D9181}">
      <dgm:prSet/>
      <dgm:spPr/>
      <dgm:t>
        <a:bodyPr/>
        <a:lstStyle/>
        <a:p>
          <a:r>
            <a:rPr lang="en-GB" dirty="0"/>
            <a:t>Favoured when field-line bending cannot fully stabilize the pressure drive</a:t>
          </a:r>
          <a:endParaRPr lang="en-US" dirty="0"/>
        </a:p>
      </dgm:t>
    </dgm:pt>
    <dgm:pt modelId="{2BF4E277-DBFE-4B03-B78F-3144FDBF88DB}" type="parTrans" cxnId="{2D8A6CAF-6414-485D-A8CE-17FB6A500CE2}">
      <dgm:prSet/>
      <dgm:spPr/>
      <dgm:t>
        <a:bodyPr/>
        <a:lstStyle/>
        <a:p>
          <a:endParaRPr lang="en-US"/>
        </a:p>
      </dgm:t>
    </dgm:pt>
    <dgm:pt modelId="{EA44C403-3631-4E80-880F-BF61581B8734}" type="sibTrans" cxnId="{2D8A6CAF-6414-485D-A8CE-17FB6A500CE2}">
      <dgm:prSet/>
      <dgm:spPr/>
      <dgm:t>
        <a:bodyPr/>
        <a:lstStyle/>
        <a:p>
          <a:endParaRPr lang="en-US"/>
        </a:p>
      </dgm:t>
    </dgm:pt>
    <dgm:pt modelId="{E8760532-E536-451C-93C6-870E2BCB2B34}">
      <dgm:prSet/>
      <dgm:spPr>
        <a:blipFill>
          <a:blip xmlns:r="http://schemas.openxmlformats.org/officeDocument/2006/relationships" r:embed="rId1"/>
          <a:stretch>
            <a:fillRect l="-366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68691CC8-E1B0-4365-A52E-3004FFD82146}" type="parTrans" cxnId="{E18891CE-C510-403D-B2ED-F35DBDA3C548}">
      <dgm:prSet/>
      <dgm:spPr/>
      <dgm:t>
        <a:bodyPr/>
        <a:lstStyle/>
        <a:p>
          <a:endParaRPr lang="en-US"/>
        </a:p>
      </dgm:t>
    </dgm:pt>
    <dgm:pt modelId="{4CE9614E-6910-4C86-A171-6D031B3D63BA}" type="sibTrans" cxnId="{E18891CE-C510-403D-B2ED-F35DBDA3C548}">
      <dgm:prSet/>
      <dgm:spPr/>
      <dgm:t>
        <a:bodyPr/>
        <a:lstStyle/>
        <a:p>
          <a:endParaRPr lang="en-US"/>
        </a:p>
      </dgm:t>
    </dgm:pt>
    <dgm:pt modelId="{9EB1B729-7571-4309-9861-9A1A28272F5A}">
      <dgm:prSet/>
      <dgm:spPr/>
      <dgm:t>
        <a:bodyPr/>
        <a:lstStyle/>
        <a:p>
          <a:endParaRPr lang="en-US" dirty="0"/>
        </a:p>
      </dgm:t>
    </dgm:pt>
    <dgm:pt modelId="{47A2BE61-7418-4501-B015-44E82F52CE4F}" type="parTrans" cxnId="{62CA9014-D08C-444B-BF9F-B38E0379B93E}">
      <dgm:prSet/>
      <dgm:spPr/>
      <dgm:t>
        <a:bodyPr/>
        <a:lstStyle/>
        <a:p>
          <a:endParaRPr lang="en-US"/>
        </a:p>
      </dgm:t>
    </dgm:pt>
    <dgm:pt modelId="{6E489827-E9A2-4D46-9F77-D8B4A6B8F71E}" type="sibTrans" cxnId="{62CA9014-D08C-444B-BF9F-B38E0379B93E}">
      <dgm:prSet/>
      <dgm:spPr/>
      <dgm:t>
        <a:bodyPr/>
        <a:lstStyle/>
        <a:p>
          <a:endParaRPr lang="en-US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B2C479-4B66-4124-9CE5-A7835D0479DF}" type="pres">
      <dgm:prSet presAssocID="{EE88BB38-E15C-46DD-854E-20BBBF2B3C7D}" presName="childText" presStyleLbl="revTx" presStyleIdx="0" presStyleCnt="2">
        <dgm:presLayoutVars>
          <dgm:bulletEnabled val="1"/>
        </dgm:presLayoutVars>
      </dgm:prSet>
      <dgm:spPr/>
    </dgm:pt>
    <dgm:pt modelId="{DFB7B451-2C22-4D3E-8084-BE0F91B45A49}" type="pres">
      <dgm:prSet presAssocID="{7174EF26-478B-4D99-B16A-A2CFA50D91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0B5A88-ACF7-4DCF-A69F-7CD84053BEC8}" type="pres">
      <dgm:prSet presAssocID="{EA44C403-3631-4E80-880F-BF61581B8734}" presName="spacer" presStyleCnt="0"/>
      <dgm:spPr/>
    </dgm:pt>
    <dgm:pt modelId="{A5A66234-A36D-4EBF-8428-7C6274CD942F}" type="pres">
      <dgm:prSet presAssocID="{E8760532-E536-451C-93C6-870E2BCB2B34}" presName="parentText" presStyleLbl="node1" presStyleIdx="2" presStyleCnt="3" custLinFactY="723" custLinFactNeighborX="-2513" custLinFactNeighborY="100000">
        <dgm:presLayoutVars>
          <dgm:chMax val="0"/>
          <dgm:bulletEnabled val="1"/>
        </dgm:presLayoutVars>
      </dgm:prSet>
      <dgm:spPr/>
    </dgm:pt>
    <dgm:pt modelId="{2E84CF89-FCC8-4763-8171-BB22E749BE85}" type="pres">
      <dgm:prSet presAssocID="{E8760532-E536-451C-93C6-870E2BCB2B3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42D0714-074D-4F06-83BC-491AE9394ACF}" type="presOf" srcId="{9EB1B729-7571-4309-9861-9A1A28272F5A}" destId="{2E84CF89-FCC8-4763-8171-BB22E749BE85}" srcOrd="0" destOrd="0" presId="urn:microsoft.com/office/officeart/2005/8/layout/vList2"/>
    <dgm:cxn modelId="{62CA9014-D08C-444B-BF9F-B38E0379B93E}" srcId="{E8760532-E536-451C-93C6-870E2BCB2B34}" destId="{9EB1B729-7571-4309-9861-9A1A28272F5A}" srcOrd="0" destOrd="0" parTransId="{47A2BE61-7418-4501-B015-44E82F52CE4F}" sibTransId="{6E489827-E9A2-4D46-9F77-D8B4A6B8F71E}"/>
    <dgm:cxn modelId="{9B178021-532C-46AE-ABEB-28AE1EFC6570}" type="presOf" srcId="{E8760532-E536-451C-93C6-870E2BCB2B34}" destId="{A5A66234-A36D-4EBF-8428-7C6274CD942F}" srcOrd="0" destOrd="0" presId="urn:microsoft.com/office/officeart/2005/8/layout/vList2"/>
    <dgm:cxn modelId="{4FC8C32E-54D7-4F85-AFE6-E9DBE397DFED}" srcId="{EE88BB38-E15C-46DD-854E-20BBBF2B3C7D}" destId="{DFFA191C-A8FA-4B1A-867A-B2CED3062A62}" srcOrd="0" destOrd="0" parTransId="{FD54F8A9-370B-44BA-BED7-9AC8B62E93E9}" sibTransId="{310238EC-BD62-45EC-818F-AFA2696CFFCF}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4EE39F89-F58A-40D6-BE6F-0847BBCEE95A}" type="presOf" srcId="{DFFA191C-A8FA-4B1A-867A-B2CED3062A62}" destId="{F0B2C479-4B66-4124-9CE5-A7835D0479DF}" srcOrd="0" destOrd="0" presId="urn:microsoft.com/office/officeart/2005/8/layout/vList2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2D8A6CAF-6414-485D-A8CE-17FB6A500CE2}" srcId="{5069BEDD-0A01-409F-B495-DAC7BE7C0BC9}" destId="{7174EF26-478B-4D99-B16A-A2CFA50D9181}" srcOrd="1" destOrd="0" parTransId="{2BF4E277-DBFE-4B03-B78F-3144FDBF88DB}" sibTransId="{EA44C403-3631-4E80-880F-BF61581B8734}"/>
    <dgm:cxn modelId="{6CF0DDB1-F613-4F76-8B54-99D3033B805A}" type="presOf" srcId="{7174EF26-478B-4D99-B16A-A2CFA50D9181}" destId="{DFB7B451-2C22-4D3E-8084-BE0F91B45A49}" srcOrd="0" destOrd="0" presId="urn:microsoft.com/office/officeart/2005/8/layout/vList2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E18891CE-C510-403D-B2ED-F35DBDA3C548}" srcId="{5069BEDD-0A01-409F-B495-DAC7BE7C0BC9}" destId="{E8760532-E536-451C-93C6-870E2BCB2B34}" srcOrd="2" destOrd="0" parTransId="{68691CC8-E1B0-4365-A52E-3004FFD82146}" sibTransId="{4CE9614E-6910-4C86-A171-6D031B3D63BA}"/>
    <dgm:cxn modelId="{1E2A25B6-B6CA-4B7B-A64A-23179DE6F6FB}" type="presParOf" srcId="{6FDB44BC-F859-4498-8457-89778723BB6E}" destId="{E19E5413-A20A-4BED-BE5A-17B1F93F0905}" srcOrd="0" destOrd="0" presId="urn:microsoft.com/office/officeart/2005/8/layout/vList2"/>
    <dgm:cxn modelId="{7B8EBD8B-B18F-4235-BF21-6A1A5810941A}" type="presParOf" srcId="{6FDB44BC-F859-4498-8457-89778723BB6E}" destId="{F0B2C479-4B66-4124-9CE5-A7835D0479DF}" srcOrd="1" destOrd="0" presId="urn:microsoft.com/office/officeart/2005/8/layout/vList2"/>
    <dgm:cxn modelId="{D2B35FE9-B897-48C5-AB56-844D9D0902EF}" type="presParOf" srcId="{6FDB44BC-F859-4498-8457-89778723BB6E}" destId="{DFB7B451-2C22-4D3E-8084-BE0F91B45A49}" srcOrd="2" destOrd="0" presId="urn:microsoft.com/office/officeart/2005/8/layout/vList2"/>
    <dgm:cxn modelId="{1C3617F7-F0C2-4BA5-937B-F2032891E09A}" type="presParOf" srcId="{6FDB44BC-F859-4498-8457-89778723BB6E}" destId="{340B5A88-ACF7-4DCF-A69F-7CD84053BEC8}" srcOrd="3" destOrd="0" presId="urn:microsoft.com/office/officeart/2005/8/layout/vList2"/>
    <dgm:cxn modelId="{6C4617AE-2173-4F49-9EA6-77A3541D5528}" type="presParOf" srcId="{6FDB44BC-F859-4498-8457-89778723BB6E}" destId="{A5A66234-A36D-4EBF-8428-7C6274CD942F}" srcOrd="4" destOrd="0" presId="urn:microsoft.com/office/officeart/2005/8/layout/vList2"/>
    <dgm:cxn modelId="{F118D952-7444-48F9-AD2C-9363165DC9F5}" type="presParOf" srcId="{6FDB44BC-F859-4498-8457-89778723BB6E}" destId="{2E84CF89-FCC8-4763-8171-BB22E749BE8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/>
            <a:t>Across W7-X configurations QL models may be acceptable though not to great precision</a:t>
          </a:r>
          <a:endParaRPr lang="en-US" dirty="0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3DF464FD-BE3C-4D70-A078-D9912BD00B59}">
      <dgm:prSet/>
      <dgm:spPr/>
      <dgm:t>
        <a:bodyPr/>
        <a:lstStyle/>
        <a:p>
          <a:r>
            <a:rPr lang="en-GB" dirty="0"/>
            <a:t>Across H-J configurations and across machines standard QL modelling is not valid</a:t>
          </a:r>
        </a:p>
      </dgm:t>
    </dgm:pt>
    <dgm:pt modelId="{3E68AA87-1A12-4346-96E7-014232B19106}" type="parTrans" cxnId="{EADE38E6-4716-4788-A1D0-7E64658D0B97}">
      <dgm:prSet/>
      <dgm:spPr/>
      <dgm:t>
        <a:bodyPr/>
        <a:lstStyle/>
        <a:p>
          <a:endParaRPr lang="en-GB"/>
        </a:p>
      </dgm:t>
    </dgm:pt>
    <dgm:pt modelId="{7DAE18A9-2761-4CF2-ABAA-E682730AA58F}" type="sibTrans" cxnId="{EADE38E6-4716-4788-A1D0-7E64658D0B97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>
      <mc:Choice xmlns:a14="http://schemas.microsoft.com/office/drawing/2010/main" Requires="a14">
        <dgm:pt modelId="{00A12844-F4F7-442E-9D26-FC3EB041598E}">
          <dgm:prSet/>
          <dgm:spPr/>
          <dgm:t>
            <a:bodyPr/>
            <a:lstStyle/>
            <a:p>
              <a:r>
                <a:rPr lang="en-GB" dirty="0"/>
                <a:t>Confirming </a:t>
              </a:r>
              <a:r>
                <a:rPr lang="en-GB" dirty="0" err="1"/>
                <a:t>stKBM</a:t>
              </a:r>
              <a:r>
                <a:rPr lang="en-GB" dirty="0"/>
                <a:t> story: high </a:t>
              </a:r>
              <a14:m>
                <m:oMath xmlns:m="http://schemas.openxmlformats.org/officeDocument/2006/math">
                  <m:r>
                    <a:rPr lang="en-GB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𝛽</m:t>
                  </m:r>
                </m:oMath>
              </a14:m>
              <a:r>
                <a:rPr lang="en-GB" dirty="0"/>
                <a:t> is not captured by QL models</a:t>
              </a:r>
            </a:p>
          </dgm:t>
        </dgm:pt>
      </mc:Choice>
      <mc:Fallback>
        <dgm:pt modelId="{00A12844-F4F7-442E-9D26-FC3EB041598E}">
          <dgm:prSet/>
          <dgm:spPr/>
          <dgm:t>
            <a:bodyPr/>
            <a:lstStyle/>
            <a:p>
              <a:r>
                <a:rPr lang="en-GB" dirty="0"/>
                <a:t>Confirming </a:t>
              </a:r>
              <a:r>
                <a:rPr lang="en-GB" dirty="0" err="1"/>
                <a:t>stKBM</a:t>
              </a:r>
              <a:r>
                <a:rPr lang="en-GB" dirty="0"/>
                <a:t> story: high 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𝛽</a:t>
              </a:r>
              <a:r>
                <a:rPr lang="en-GB" dirty="0"/>
                <a:t> is not captured by QL models</a:t>
              </a:r>
            </a:p>
          </dgm:t>
        </dgm:pt>
      </mc:Fallback>
    </mc:AlternateContent>
    <dgm:pt modelId="{0A471558-9701-4729-B4B7-D0F5BA58C318}" type="parTrans" cxnId="{B887471B-1B18-46CE-9A6A-A4210BA0F107}">
      <dgm:prSet/>
      <dgm:spPr/>
      <dgm:t>
        <a:bodyPr/>
        <a:lstStyle/>
        <a:p>
          <a:endParaRPr lang="en-GB"/>
        </a:p>
      </dgm:t>
    </dgm:pt>
    <dgm:pt modelId="{AAAFD6E3-7411-47AB-A446-A6D1E33E6570}" type="sibTrans" cxnId="{B887471B-1B18-46CE-9A6A-A4210BA0F107}">
      <dgm:prSet/>
      <dgm:spPr/>
      <dgm:t>
        <a:bodyPr/>
        <a:lstStyle/>
        <a:p>
          <a:endParaRPr lang="en-GB"/>
        </a:p>
      </dgm:t>
    </dgm:pt>
    <dgm:pt modelId="{B69FD80E-6BD2-4F27-968B-1B1DAFB1186F}">
      <dgm:prSet/>
      <dgm:spPr/>
      <dgm:t>
        <a:bodyPr/>
        <a:lstStyle/>
        <a:p>
          <a:r>
            <a:rPr lang="en-GB" dirty="0"/>
            <a:t>This work: still finish EV-model; possibly add KEY data</a:t>
          </a:r>
        </a:p>
      </dgm:t>
    </dgm:pt>
    <dgm:pt modelId="{5080CE34-5B4B-41FA-AFA2-11A392A25560}" type="parTrans" cxnId="{8AB68BA9-746E-4169-BB58-7E34529D9D4A}">
      <dgm:prSet/>
      <dgm:spPr/>
      <dgm:t>
        <a:bodyPr/>
        <a:lstStyle/>
        <a:p>
          <a:endParaRPr lang="en-GB"/>
        </a:p>
      </dgm:t>
    </dgm:pt>
    <dgm:pt modelId="{048D0116-B8ED-459C-B470-9974BCD2B507}" type="sibTrans" cxnId="{8AB68BA9-746E-4169-BB58-7E34529D9D4A}">
      <dgm:prSet/>
      <dgm:spPr/>
      <dgm:t>
        <a:bodyPr/>
        <a:lstStyle/>
        <a:p>
          <a:endParaRPr lang="en-GB"/>
        </a:p>
      </dgm:t>
    </dgm:pt>
    <dgm:pt modelId="{3EC531F5-57C2-4E76-98FE-A5B8E4F10495}">
      <dgm:prSet/>
      <dgm:spPr/>
      <dgm:t>
        <a:bodyPr/>
        <a:lstStyle/>
        <a:p>
          <a:r>
            <a:rPr lang="en-GB" dirty="0"/>
            <a:t>Longer term: see whether triplet correlation time can fix QL models</a:t>
          </a:r>
        </a:p>
      </dgm:t>
    </dgm:pt>
    <dgm:pt modelId="{488E856A-641A-4CDC-B5C8-8F4FED3B0A59}" type="parTrans" cxnId="{A26B3FED-A036-4B6A-8898-FEF9F9D557C1}">
      <dgm:prSet/>
      <dgm:spPr/>
      <dgm:t>
        <a:bodyPr/>
        <a:lstStyle/>
        <a:p>
          <a:endParaRPr lang="en-GB"/>
        </a:p>
      </dgm:t>
    </dgm:pt>
    <dgm:pt modelId="{B54A4E9B-E153-4B6C-95B7-B5BD6452835F}" type="sibTrans" cxnId="{A26B3FED-A036-4B6A-8898-FEF9F9D557C1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8452F0-7AF1-45F8-91B9-E6F472750F29}" type="pres">
      <dgm:prSet presAssocID="{2939DC7F-66CA-40BC-9A05-D25E602F497F}" presName="spacer" presStyleCnt="0"/>
      <dgm:spPr/>
    </dgm:pt>
    <dgm:pt modelId="{30B7B986-3262-495E-BDFB-C7FC6A8D9347}" type="pres">
      <dgm:prSet presAssocID="{3DF464FD-BE3C-4D70-A078-D9912BD00B5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C1D7F9-E4E3-48DB-A444-5F4D716EC0D9}" type="pres">
      <dgm:prSet presAssocID="{7DAE18A9-2761-4CF2-ABAA-E682730AA58F}" presName="spacer" presStyleCnt="0"/>
      <dgm:spPr/>
    </dgm:pt>
    <dgm:pt modelId="{4616FC3B-8AB0-427C-A4F4-F3D28C6A1425}" type="pres">
      <dgm:prSet presAssocID="{00A12844-F4F7-442E-9D26-FC3EB041598E}" presName="parentText" presStyleLbl="node1" presStyleIdx="2" presStyleCnt="5" custLinFactNeighborX="-637" custLinFactNeighborY="-74980">
        <dgm:presLayoutVars>
          <dgm:chMax val="0"/>
          <dgm:bulletEnabled val="1"/>
        </dgm:presLayoutVars>
      </dgm:prSet>
      <dgm:spPr/>
    </dgm:pt>
    <dgm:pt modelId="{5F6B0702-8075-404E-98D8-2D1C8E12099F}" type="pres">
      <dgm:prSet presAssocID="{AAAFD6E3-7411-47AB-A446-A6D1E33E6570}" presName="spacer" presStyleCnt="0"/>
      <dgm:spPr/>
    </dgm:pt>
    <dgm:pt modelId="{12CFF2E8-1FBA-4B72-AF11-05B89D928BDD}" type="pres">
      <dgm:prSet presAssocID="{B69FD80E-6BD2-4F27-968B-1B1DAFB1186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16C0967-109D-44D8-A3D6-38D4D708E9B0}" type="pres">
      <dgm:prSet presAssocID="{048D0116-B8ED-459C-B470-9974BCD2B507}" presName="spacer" presStyleCnt="0"/>
      <dgm:spPr/>
    </dgm:pt>
    <dgm:pt modelId="{61518F9F-096B-4733-A5AE-309DA50027D3}" type="pres">
      <dgm:prSet presAssocID="{3EC531F5-57C2-4E76-98FE-A5B8E4F1049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887471B-1B18-46CE-9A6A-A4210BA0F107}" srcId="{5069BEDD-0A01-409F-B495-DAC7BE7C0BC9}" destId="{00A12844-F4F7-442E-9D26-FC3EB041598E}" srcOrd="2" destOrd="0" parTransId="{0A471558-9701-4729-B4B7-D0F5BA58C318}" sibTransId="{AAAFD6E3-7411-47AB-A446-A6D1E33E6570}"/>
    <dgm:cxn modelId="{3E033040-A404-4842-98FA-2F39ED573DF8}" type="presOf" srcId="{B69FD80E-6BD2-4F27-968B-1B1DAFB1186F}" destId="{12CFF2E8-1FBA-4B72-AF11-05B89D928BDD}" srcOrd="0" destOrd="0" presId="urn:microsoft.com/office/officeart/2005/8/layout/vList2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2D4E3C56-AE11-4D2D-A548-606ACA6E5BE4}" type="presOf" srcId="{3EC531F5-57C2-4E76-98FE-A5B8E4F10495}" destId="{61518F9F-096B-4733-A5AE-309DA50027D3}" srcOrd="0" destOrd="0" presId="urn:microsoft.com/office/officeart/2005/8/layout/vList2"/>
    <dgm:cxn modelId="{91425980-8930-42B9-9325-1FD53E36251E}" type="presOf" srcId="{00A12844-F4F7-442E-9D26-FC3EB041598E}" destId="{4616FC3B-8AB0-427C-A4F4-F3D28C6A1425}" srcOrd="0" destOrd="0" presId="urn:microsoft.com/office/officeart/2005/8/layout/vList2"/>
    <dgm:cxn modelId="{8AB68BA9-746E-4169-BB58-7E34529D9D4A}" srcId="{5069BEDD-0A01-409F-B495-DAC7BE7C0BC9}" destId="{B69FD80E-6BD2-4F27-968B-1B1DAFB1186F}" srcOrd="3" destOrd="0" parTransId="{5080CE34-5B4B-41FA-AFA2-11A392A25560}" sibTransId="{048D0116-B8ED-459C-B470-9974BCD2B507}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EADE38E6-4716-4788-A1D0-7E64658D0B97}" srcId="{5069BEDD-0A01-409F-B495-DAC7BE7C0BC9}" destId="{3DF464FD-BE3C-4D70-A078-D9912BD00B59}" srcOrd="1" destOrd="0" parTransId="{3E68AA87-1A12-4346-96E7-014232B19106}" sibTransId="{7DAE18A9-2761-4CF2-ABAA-E682730AA58F}"/>
    <dgm:cxn modelId="{A26B3FED-A036-4B6A-8898-FEF9F9D557C1}" srcId="{5069BEDD-0A01-409F-B495-DAC7BE7C0BC9}" destId="{3EC531F5-57C2-4E76-98FE-A5B8E4F10495}" srcOrd="4" destOrd="0" parTransId="{488E856A-641A-4CDC-B5C8-8F4FED3B0A59}" sibTransId="{B54A4E9B-E153-4B6C-95B7-B5BD6452835F}"/>
    <dgm:cxn modelId="{77BA11F2-D774-4F3B-8519-F250D91770D6}" type="presOf" srcId="{3DF464FD-BE3C-4D70-A078-D9912BD00B59}" destId="{30B7B986-3262-495E-BDFB-C7FC6A8D9347}" srcOrd="0" destOrd="0" presId="urn:microsoft.com/office/officeart/2005/8/layout/vList2"/>
    <dgm:cxn modelId="{1E2A25B6-B6CA-4B7B-A64A-23179DE6F6FB}" type="presParOf" srcId="{6FDB44BC-F859-4498-8457-89778723BB6E}" destId="{E19E5413-A20A-4BED-BE5A-17B1F93F0905}" srcOrd="0" destOrd="0" presId="urn:microsoft.com/office/officeart/2005/8/layout/vList2"/>
    <dgm:cxn modelId="{CA1D78A6-19BD-4DB8-9AFA-8E550783F9E5}" type="presParOf" srcId="{6FDB44BC-F859-4498-8457-89778723BB6E}" destId="{848452F0-7AF1-45F8-91B9-E6F472750F29}" srcOrd="1" destOrd="0" presId="urn:microsoft.com/office/officeart/2005/8/layout/vList2"/>
    <dgm:cxn modelId="{2F262699-7466-4AEE-961B-54957BEC8521}" type="presParOf" srcId="{6FDB44BC-F859-4498-8457-89778723BB6E}" destId="{30B7B986-3262-495E-BDFB-C7FC6A8D9347}" srcOrd="2" destOrd="0" presId="urn:microsoft.com/office/officeart/2005/8/layout/vList2"/>
    <dgm:cxn modelId="{EE166D4A-69C4-4994-ADC9-32F267407086}" type="presParOf" srcId="{6FDB44BC-F859-4498-8457-89778723BB6E}" destId="{B7C1D7F9-E4E3-48DB-A444-5F4D716EC0D9}" srcOrd="3" destOrd="0" presId="urn:microsoft.com/office/officeart/2005/8/layout/vList2"/>
    <dgm:cxn modelId="{F628147E-3D20-4C6D-9063-99E412D48D2A}" type="presParOf" srcId="{6FDB44BC-F859-4498-8457-89778723BB6E}" destId="{4616FC3B-8AB0-427C-A4F4-F3D28C6A1425}" srcOrd="4" destOrd="0" presId="urn:microsoft.com/office/officeart/2005/8/layout/vList2"/>
    <dgm:cxn modelId="{751E7444-28A5-43EB-97A9-88B40440F052}" type="presParOf" srcId="{6FDB44BC-F859-4498-8457-89778723BB6E}" destId="{5F6B0702-8075-404E-98D8-2D1C8E12099F}" srcOrd="5" destOrd="0" presId="urn:microsoft.com/office/officeart/2005/8/layout/vList2"/>
    <dgm:cxn modelId="{C5CDA8C9-F043-4442-8BCA-2D2EA13BC4A5}" type="presParOf" srcId="{6FDB44BC-F859-4498-8457-89778723BB6E}" destId="{12CFF2E8-1FBA-4B72-AF11-05B89D928BDD}" srcOrd="6" destOrd="0" presId="urn:microsoft.com/office/officeart/2005/8/layout/vList2"/>
    <dgm:cxn modelId="{3D965D81-856D-4ED4-B459-2D272834CC88}" type="presParOf" srcId="{6FDB44BC-F859-4498-8457-89778723BB6E}" destId="{C16C0967-109D-44D8-A3D6-38D4D708E9B0}" srcOrd="7" destOrd="0" presId="urn:microsoft.com/office/officeart/2005/8/layout/vList2"/>
    <dgm:cxn modelId="{AFD110F8-AECA-4618-932C-EAE49ED9E1F6}" type="presParOf" srcId="{6FDB44BC-F859-4498-8457-89778723BB6E}" destId="{61518F9F-096B-4733-A5AE-309DA50027D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/>
            <a:t>Across W7-X configurations QL models may be acceptable though not to great precision</a:t>
          </a:r>
          <a:endParaRPr lang="en-US" dirty="0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3DF464FD-BE3C-4D70-A078-D9912BD00B59}">
      <dgm:prSet/>
      <dgm:spPr/>
      <dgm:t>
        <a:bodyPr/>
        <a:lstStyle/>
        <a:p>
          <a:r>
            <a:rPr lang="en-GB" dirty="0"/>
            <a:t>Across H-J configurations and across machines standard QL modelling is not valid</a:t>
          </a:r>
        </a:p>
      </dgm:t>
    </dgm:pt>
    <dgm:pt modelId="{3E68AA87-1A12-4346-96E7-014232B19106}" type="parTrans" cxnId="{EADE38E6-4716-4788-A1D0-7E64658D0B97}">
      <dgm:prSet/>
      <dgm:spPr/>
      <dgm:t>
        <a:bodyPr/>
        <a:lstStyle/>
        <a:p>
          <a:endParaRPr lang="en-GB"/>
        </a:p>
      </dgm:t>
    </dgm:pt>
    <dgm:pt modelId="{7DAE18A9-2761-4CF2-ABAA-E682730AA58F}" type="sibTrans" cxnId="{EADE38E6-4716-4788-A1D0-7E64658D0B97}">
      <dgm:prSet/>
      <dgm:spPr/>
      <dgm:t>
        <a:bodyPr/>
        <a:lstStyle/>
        <a:p>
          <a:endParaRPr lang="en-GB"/>
        </a:p>
      </dgm:t>
    </dgm:pt>
    <dgm:pt modelId="{00A12844-F4F7-442E-9D26-FC3EB041598E}">
      <dgm:prSet/>
      <dgm:spPr>
        <a:blipFill>
          <a:blip xmlns:r="http://schemas.openxmlformats.org/officeDocument/2006/relationships" r:embed="rId1"/>
          <a:stretch>
            <a:fillRect l="-611" b="-2326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0A471558-9701-4729-B4B7-D0F5BA58C318}" type="parTrans" cxnId="{B887471B-1B18-46CE-9A6A-A4210BA0F107}">
      <dgm:prSet/>
      <dgm:spPr/>
      <dgm:t>
        <a:bodyPr/>
        <a:lstStyle/>
        <a:p>
          <a:endParaRPr lang="en-GB"/>
        </a:p>
      </dgm:t>
    </dgm:pt>
    <dgm:pt modelId="{AAAFD6E3-7411-47AB-A446-A6D1E33E6570}" type="sibTrans" cxnId="{B887471B-1B18-46CE-9A6A-A4210BA0F107}">
      <dgm:prSet/>
      <dgm:spPr/>
      <dgm:t>
        <a:bodyPr/>
        <a:lstStyle/>
        <a:p>
          <a:endParaRPr lang="en-GB"/>
        </a:p>
      </dgm:t>
    </dgm:pt>
    <dgm:pt modelId="{B69FD80E-6BD2-4F27-968B-1B1DAFB1186F}">
      <dgm:prSet/>
      <dgm:spPr/>
      <dgm:t>
        <a:bodyPr/>
        <a:lstStyle/>
        <a:p>
          <a:r>
            <a:rPr lang="en-GB" dirty="0"/>
            <a:t>This work: still finish EV-model; possibly add KEY data</a:t>
          </a:r>
        </a:p>
      </dgm:t>
    </dgm:pt>
    <dgm:pt modelId="{5080CE34-5B4B-41FA-AFA2-11A392A25560}" type="parTrans" cxnId="{8AB68BA9-746E-4169-BB58-7E34529D9D4A}">
      <dgm:prSet/>
      <dgm:spPr/>
      <dgm:t>
        <a:bodyPr/>
        <a:lstStyle/>
        <a:p>
          <a:endParaRPr lang="en-GB"/>
        </a:p>
      </dgm:t>
    </dgm:pt>
    <dgm:pt modelId="{048D0116-B8ED-459C-B470-9974BCD2B507}" type="sibTrans" cxnId="{8AB68BA9-746E-4169-BB58-7E34529D9D4A}">
      <dgm:prSet/>
      <dgm:spPr/>
      <dgm:t>
        <a:bodyPr/>
        <a:lstStyle/>
        <a:p>
          <a:endParaRPr lang="en-GB"/>
        </a:p>
      </dgm:t>
    </dgm:pt>
    <dgm:pt modelId="{3EC531F5-57C2-4E76-98FE-A5B8E4F10495}">
      <dgm:prSet/>
      <dgm:spPr/>
      <dgm:t>
        <a:bodyPr/>
        <a:lstStyle/>
        <a:p>
          <a:r>
            <a:rPr lang="en-GB" dirty="0"/>
            <a:t>Longer term: see whether triplet correlation time can fix QL models</a:t>
          </a:r>
        </a:p>
      </dgm:t>
    </dgm:pt>
    <dgm:pt modelId="{488E856A-641A-4CDC-B5C8-8F4FED3B0A59}" type="parTrans" cxnId="{A26B3FED-A036-4B6A-8898-FEF9F9D557C1}">
      <dgm:prSet/>
      <dgm:spPr/>
      <dgm:t>
        <a:bodyPr/>
        <a:lstStyle/>
        <a:p>
          <a:endParaRPr lang="en-GB"/>
        </a:p>
      </dgm:t>
    </dgm:pt>
    <dgm:pt modelId="{B54A4E9B-E153-4B6C-95B7-B5BD6452835F}" type="sibTrans" cxnId="{A26B3FED-A036-4B6A-8898-FEF9F9D557C1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8452F0-7AF1-45F8-91B9-E6F472750F29}" type="pres">
      <dgm:prSet presAssocID="{2939DC7F-66CA-40BC-9A05-D25E602F497F}" presName="spacer" presStyleCnt="0"/>
      <dgm:spPr/>
    </dgm:pt>
    <dgm:pt modelId="{30B7B986-3262-495E-BDFB-C7FC6A8D9347}" type="pres">
      <dgm:prSet presAssocID="{3DF464FD-BE3C-4D70-A078-D9912BD00B5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C1D7F9-E4E3-48DB-A444-5F4D716EC0D9}" type="pres">
      <dgm:prSet presAssocID="{7DAE18A9-2761-4CF2-ABAA-E682730AA58F}" presName="spacer" presStyleCnt="0"/>
      <dgm:spPr/>
    </dgm:pt>
    <dgm:pt modelId="{4616FC3B-8AB0-427C-A4F4-F3D28C6A1425}" type="pres">
      <dgm:prSet presAssocID="{00A12844-F4F7-442E-9D26-FC3EB041598E}" presName="parentText" presStyleLbl="node1" presStyleIdx="2" presStyleCnt="5" custLinFactNeighborX="-637" custLinFactNeighborY="-74980">
        <dgm:presLayoutVars>
          <dgm:chMax val="0"/>
          <dgm:bulletEnabled val="1"/>
        </dgm:presLayoutVars>
      </dgm:prSet>
      <dgm:spPr/>
    </dgm:pt>
    <dgm:pt modelId="{5F6B0702-8075-404E-98D8-2D1C8E12099F}" type="pres">
      <dgm:prSet presAssocID="{AAAFD6E3-7411-47AB-A446-A6D1E33E6570}" presName="spacer" presStyleCnt="0"/>
      <dgm:spPr/>
    </dgm:pt>
    <dgm:pt modelId="{12CFF2E8-1FBA-4B72-AF11-05B89D928BDD}" type="pres">
      <dgm:prSet presAssocID="{B69FD80E-6BD2-4F27-968B-1B1DAFB1186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16C0967-109D-44D8-A3D6-38D4D708E9B0}" type="pres">
      <dgm:prSet presAssocID="{048D0116-B8ED-459C-B470-9974BCD2B507}" presName="spacer" presStyleCnt="0"/>
      <dgm:spPr/>
    </dgm:pt>
    <dgm:pt modelId="{61518F9F-096B-4733-A5AE-309DA50027D3}" type="pres">
      <dgm:prSet presAssocID="{3EC531F5-57C2-4E76-98FE-A5B8E4F1049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887471B-1B18-46CE-9A6A-A4210BA0F107}" srcId="{5069BEDD-0A01-409F-B495-DAC7BE7C0BC9}" destId="{00A12844-F4F7-442E-9D26-FC3EB041598E}" srcOrd="2" destOrd="0" parTransId="{0A471558-9701-4729-B4B7-D0F5BA58C318}" sibTransId="{AAAFD6E3-7411-47AB-A446-A6D1E33E6570}"/>
    <dgm:cxn modelId="{3E033040-A404-4842-98FA-2F39ED573DF8}" type="presOf" srcId="{B69FD80E-6BD2-4F27-968B-1B1DAFB1186F}" destId="{12CFF2E8-1FBA-4B72-AF11-05B89D928BDD}" srcOrd="0" destOrd="0" presId="urn:microsoft.com/office/officeart/2005/8/layout/vList2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2D4E3C56-AE11-4D2D-A548-606ACA6E5BE4}" type="presOf" srcId="{3EC531F5-57C2-4E76-98FE-A5B8E4F10495}" destId="{61518F9F-096B-4733-A5AE-309DA50027D3}" srcOrd="0" destOrd="0" presId="urn:microsoft.com/office/officeart/2005/8/layout/vList2"/>
    <dgm:cxn modelId="{91425980-8930-42B9-9325-1FD53E36251E}" type="presOf" srcId="{00A12844-F4F7-442E-9D26-FC3EB041598E}" destId="{4616FC3B-8AB0-427C-A4F4-F3D28C6A1425}" srcOrd="0" destOrd="0" presId="urn:microsoft.com/office/officeart/2005/8/layout/vList2"/>
    <dgm:cxn modelId="{8AB68BA9-746E-4169-BB58-7E34529D9D4A}" srcId="{5069BEDD-0A01-409F-B495-DAC7BE7C0BC9}" destId="{B69FD80E-6BD2-4F27-968B-1B1DAFB1186F}" srcOrd="3" destOrd="0" parTransId="{5080CE34-5B4B-41FA-AFA2-11A392A25560}" sibTransId="{048D0116-B8ED-459C-B470-9974BCD2B507}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EADE38E6-4716-4788-A1D0-7E64658D0B97}" srcId="{5069BEDD-0A01-409F-B495-DAC7BE7C0BC9}" destId="{3DF464FD-BE3C-4D70-A078-D9912BD00B59}" srcOrd="1" destOrd="0" parTransId="{3E68AA87-1A12-4346-96E7-014232B19106}" sibTransId="{7DAE18A9-2761-4CF2-ABAA-E682730AA58F}"/>
    <dgm:cxn modelId="{A26B3FED-A036-4B6A-8898-FEF9F9D557C1}" srcId="{5069BEDD-0A01-409F-B495-DAC7BE7C0BC9}" destId="{3EC531F5-57C2-4E76-98FE-A5B8E4F10495}" srcOrd="4" destOrd="0" parTransId="{488E856A-641A-4CDC-B5C8-8F4FED3B0A59}" sibTransId="{B54A4E9B-E153-4B6C-95B7-B5BD6452835F}"/>
    <dgm:cxn modelId="{77BA11F2-D774-4F3B-8519-F250D91770D6}" type="presOf" srcId="{3DF464FD-BE3C-4D70-A078-D9912BD00B59}" destId="{30B7B986-3262-495E-BDFB-C7FC6A8D9347}" srcOrd="0" destOrd="0" presId="urn:microsoft.com/office/officeart/2005/8/layout/vList2"/>
    <dgm:cxn modelId="{1E2A25B6-B6CA-4B7B-A64A-23179DE6F6FB}" type="presParOf" srcId="{6FDB44BC-F859-4498-8457-89778723BB6E}" destId="{E19E5413-A20A-4BED-BE5A-17B1F93F0905}" srcOrd="0" destOrd="0" presId="urn:microsoft.com/office/officeart/2005/8/layout/vList2"/>
    <dgm:cxn modelId="{CA1D78A6-19BD-4DB8-9AFA-8E550783F9E5}" type="presParOf" srcId="{6FDB44BC-F859-4498-8457-89778723BB6E}" destId="{848452F0-7AF1-45F8-91B9-E6F472750F29}" srcOrd="1" destOrd="0" presId="urn:microsoft.com/office/officeart/2005/8/layout/vList2"/>
    <dgm:cxn modelId="{2F262699-7466-4AEE-961B-54957BEC8521}" type="presParOf" srcId="{6FDB44BC-F859-4498-8457-89778723BB6E}" destId="{30B7B986-3262-495E-BDFB-C7FC6A8D9347}" srcOrd="2" destOrd="0" presId="urn:microsoft.com/office/officeart/2005/8/layout/vList2"/>
    <dgm:cxn modelId="{EE166D4A-69C4-4994-ADC9-32F267407086}" type="presParOf" srcId="{6FDB44BC-F859-4498-8457-89778723BB6E}" destId="{B7C1D7F9-E4E3-48DB-A444-5F4D716EC0D9}" srcOrd="3" destOrd="0" presId="urn:microsoft.com/office/officeart/2005/8/layout/vList2"/>
    <dgm:cxn modelId="{F628147E-3D20-4C6D-9063-99E412D48D2A}" type="presParOf" srcId="{6FDB44BC-F859-4498-8457-89778723BB6E}" destId="{4616FC3B-8AB0-427C-A4F4-F3D28C6A1425}" srcOrd="4" destOrd="0" presId="urn:microsoft.com/office/officeart/2005/8/layout/vList2"/>
    <dgm:cxn modelId="{751E7444-28A5-43EB-97A9-88B40440F052}" type="presParOf" srcId="{6FDB44BC-F859-4498-8457-89778723BB6E}" destId="{5F6B0702-8075-404E-98D8-2D1C8E12099F}" srcOrd="5" destOrd="0" presId="urn:microsoft.com/office/officeart/2005/8/layout/vList2"/>
    <dgm:cxn modelId="{C5CDA8C9-F043-4442-8BCA-2D2EA13BC4A5}" type="presParOf" srcId="{6FDB44BC-F859-4498-8457-89778723BB6E}" destId="{12CFF2E8-1FBA-4B72-AF11-05B89D928BDD}" srcOrd="6" destOrd="0" presId="urn:microsoft.com/office/officeart/2005/8/layout/vList2"/>
    <dgm:cxn modelId="{3D965D81-856D-4ED4-B459-2D272834CC88}" type="presParOf" srcId="{6FDB44BC-F859-4498-8457-89778723BB6E}" destId="{C16C0967-109D-44D8-A3D6-38D4D708E9B0}" srcOrd="7" destOrd="0" presId="urn:microsoft.com/office/officeart/2005/8/layout/vList2"/>
    <dgm:cxn modelId="{AFD110F8-AECA-4618-932C-EAE49ED9E1F6}" type="presParOf" srcId="{6FDB44BC-F859-4498-8457-89778723BB6E}" destId="{61518F9F-096B-4733-A5AE-309DA50027D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/>
            <a:t>stKBM: subthreshold kinetic ballooning mode</a:t>
          </a:r>
          <a:endParaRPr lang="en-US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7174EF26-478B-4D99-B16A-A2CFA50D9181}">
      <dgm:prSet/>
      <dgm:spPr/>
      <dgm:t>
        <a:bodyPr/>
        <a:lstStyle/>
        <a:p>
          <a:r>
            <a:rPr lang="en-GB" dirty="0"/>
            <a:t>Nonlinear process setting heat flux, presumably not included in standard QL models</a:t>
          </a:r>
          <a:endParaRPr lang="en-US" dirty="0"/>
        </a:p>
      </dgm:t>
    </dgm:pt>
    <dgm:pt modelId="{2BF4E277-DBFE-4B03-B78F-3144FDBF88DB}" type="parTrans" cxnId="{2D8A6CAF-6414-485D-A8CE-17FB6A500CE2}">
      <dgm:prSet/>
      <dgm:spPr/>
      <dgm:t>
        <a:bodyPr/>
        <a:lstStyle/>
        <a:p>
          <a:endParaRPr lang="en-US"/>
        </a:p>
      </dgm:t>
    </dgm:pt>
    <dgm:pt modelId="{EA44C403-3631-4E80-880F-BF61581B8734}" type="sibTrans" cxnId="{2D8A6CAF-6414-485D-A8CE-17FB6A500CE2}">
      <dgm:prSet/>
      <dgm:spPr/>
      <dgm:t>
        <a:bodyPr/>
        <a:lstStyle/>
        <a:p>
          <a:endParaRPr lang="en-US"/>
        </a:p>
      </dgm:t>
    </dgm:pt>
    <dgm:pt modelId="{E8760532-E536-451C-93C6-870E2BCB2B34}">
      <dgm:prSet/>
      <dgm:spPr/>
      <dgm:t>
        <a:bodyPr/>
        <a:lstStyle/>
        <a:p>
          <a:r>
            <a:rPr lang="en-GB"/>
            <a:t>Can we capture transport with quasilinear models in low shear stellarators such as W7-X and H-J?</a:t>
          </a:r>
          <a:endParaRPr lang="en-US"/>
        </a:p>
      </dgm:t>
    </dgm:pt>
    <dgm:pt modelId="{68691CC8-E1B0-4365-A52E-3004FFD82146}" type="parTrans" cxnId="{E18891CE-C510-403D-B2ED-F35DBDA3C548}">
      <dgm:prSet/>
      <dgm:spPr/>
      <dgm:t>
        <a:bodyPr/>
        <a:lstStyle/>
        <a:p>
          <a:endParaRPr lang="en-US"/>
        </a:p>
      </dgm:t>
    </dgm:pt>
    <dgm:pt modelId="{4CE9614E-6910-4C86-A171-6D031B3D63BA}" type="sibTrans" cxnId="{E18891CE-C510-403D-B2ED-F35DBDA3C54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9EB1B729-7571-4309-9861-9A1A28272F5A}">
          <dgm:prSet/>
          <dgm:spPr/>
          <dgm:t>
            <a:bodyPr/>
            <a:lstStyle/>
            <a:p>
              <a:r>
                <a:rPr lang="en-GB" dirty="0" err="1"/>
                <a:t>stKBM</a:t>
              </a:r>
              <a:r>
                <a:rPr lang="en-GB" dirty="0"/>
                <a:t> : likely reason why we cannot in W7-X at high </a:t>
              </a:r>
              <a14:m>
                <m:oMath xmlns:m="http://schemas.openxmlformats.org/officeDocument/2006/math">
                  <m:r>
                    <a:rPr lang="en-GB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𝛽</m:t>
                  </m:r>
                </m:oMath>
              </a14:m>
              <a:r>
                <a:rPr lang="en-GB" dirty="0"/>
                <a:t> [Mulholland 2025]</a:t>
              </a:r>
              <a:endParaRPr lang="en-US" dirty="0"/>
            </a:p>
          </dgm:t>
        </dgm:pt>
      </mc:Choice>
      <mc:Fallback>
        <dgm:pt modelId="{9EB1B729-7571-4309-9861-9A1A28272F5A}">
          <dgm:prSet/>
          <dgm:spPr/>
          <dgm:t>
            <a:bodyPr/>
            <a:lstStyle/>
            <a:p>
              <a:r>
                <a:rPr lang="en-GB" dirty="0" err="1"/>
                <a:t>stKBM</a:t>
              </a:r>
              <a:r>
                <a:rPr lang="en-GB" dirty="0"/>
                <a:t> : likely reason why we cannot in W7-X at high 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𝛽</a:t>
              </a:r>
              <a:r>
                <a:rPr lang="en-GB" dirty="0"/>
                <a:t> [Mulholland 2025]</a:t>
              </a:r>
              <a:endParaRPr lang="en-US" dirty="0"/>
            </a:p>
          </dgm:t>
        </dgm:pt>
      </mc:Fallback>
    </mc:AlternateContent>
    <dgm:pt modelId="{47A2BE61-7418-4501-B015-44E82F52CE4F}" type="parTrans" cxnId="{62CA9014-D08C-444B-BF9F-B38E0379B93E}">
      <dgm:prSet/>
      <dgm:spPr/>
      <dgm:t>
        <a:bodyPr/>
        <a:lstStyle/>
        <a:p>
          <a:endParaRPr lang="en-US"/>
        </a:p>
      </dgm:t>
    </dgm:pt>
    <dgm:pt modelId="{6E489827-E9A2-4D46-9F77-D8B4A6B8F71E}" type="sibTrans" cxnId="{62CA9014-D08C-444B-BF9F-B38E0379B93E}">
      <dgm:prSet/>
      <dgm:spPr/>
      <dgm:t>
        <a:bodyPr/>
        <a:lstStyle/>
        <a:p>
          <a:endParaRPr lang="en-US"/>
        </a:p>
      </dgm:t>
    </dgm:pt>
    <dgm:pt modelId="{1A67463B-CBB5-4C72-9447-80EF858287EF}">
      <dgm:prSet/>
      <dgm:spPr/>
      <dgm:t>
        <a:bodyPr/>
        <a:lstStyle/>
        <a:p>
          <a:r>
            <a:rPr lang="en-GB" dirty="0"/>
            <a:t>This work: Use quasilinear models for stellarator configurations to check if they break down where </a:t>
          </a:r>
          <a:r>
            <a:rPr lang="en-GB" dirty="0" err="1"/>
            <a:t>stKBMs</a:t>
          </a:r>
          <a:r>
            <a:rPr lang="en-GB" dirty="0"/>
            <a:t> become relevant</a:t>
          </a:r>
          <a:endParaRPr lang="en-US" dirty="0"/>
        </a:p>
      </dgm:t>
    </dgm:pt>
    <dgm:pt modelId="{747D925B-C4CC-4D11-9207-FF5D04472C38}" type="parTrans" cxnId="{3CF0BFF8-FC7E-4F5A-9CE6-EF40CF9379D2}">
      <dgm:prSet/>
      <dgm:spPr/>
      <dgm:t>
        <a:bodyPr/>
        <a:lstStyle/>
        <a:p>
          <a:endParaRPr lang="en-US"/>
        </a:p>
      </dgm:t>
    </dgm:pt>
    <dgm:pt modelId="{F5651BF8-B102-4A79-BECD-83DB4E14644E}" type="sibTrans" cxnId="{3CF0BFF8-FC7E-4F5A-9CE6-EF40CF9379D2}">
      <dgm:prSet/>
      <dgm:spPr/>
      <dgm:t>
        <a:bodyPr/>
        <a:lstStyle/>
        <a:p>
          <a:endParaRPr lang="en-US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F6FC5E5-E496-4F2B-BF53-68E9B60C4A48}" type="pres">
      <dgm:prSet presAssocID="{2939DC7F-66CA-40BC-9A05-D25E602F497F}" presName="spacer" presStyleCnt="0"/>
      <dgm:spPr/>
    </dgm:pt>
    <dgm:pt modelId="{DFB7B451-2C22-4D3E-8084-BE0F91B45A49}" type="pres">
      <dgm:prSet presAssocID="{7174EF26-478B-4D99-B16A-A2CFA50D918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0B5A88-ACF7-4DCF-A69F-7CD84053BEC8}" type="pres">
      <dgm:prSet presAssocID="{EA44C403-3631-4E80-880F-BF61581B8734}" presName="spacer" presStyleCnt="0"/>
      <dgm:spPr/>
    </dgm:pt>
    <dgm:pt modelId="{A5A66234-A36D-4EBF-8428-7C6274CD942F}" type="pres">
      <dgm:prSet presAssocID="{E8760532-E536-451C-93C6-870E2BCB2B3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84CF89-FCC8-4763-8171-BB22E749BE85}" type="pres">
      <dgm:prSet presAssocID="{E8760532-E536-451C-93C6-870E2BCB2B34}" presName="childText" presStyleLbl="revTx" presStyleIdx="0" presStyleCnt="1">
        <dgm:presLayoutVars>
          <dgm:bulletEnabled val="1"/>
        </dgm:presLayoutVars>
      </dgm:prSet>
      <dgm:spPr/>
    </dgm:pt>
    <dgm:pt modelId="{2278F42C-AC58-45D1-9B90-27FE4FE588EB}" type="pres">
      <dgm:prSet presAssocID="{1A67463B-CBB5-4C72-9447-80EF858287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CA9014-D08C-444B-BF9F-B38E0379B93E}" srcId="{E8760532-E536-451C-93C6-870E2BCB2B34}" destId="{9EB1B729-7571-4309-9861-9A1A28272F5A}" srcOrd="0" destOrd="0" parTransId="{47A2BE61-7418-4501-B015-44E82F52CE4F}" sibTransId="{6E489827-E9A2-4D46-9F77-D8B4A6B8F71E}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DF825B4E-D906-43F0-8629-90FC237BF6A6}" type="presOf" srcId="{E8760532-E536-451C-93C6-870E2BCB2B34}" destId="{A5A66234-A36D-4EBF-8428-7C6274CD942F}" srcOrd="0" destOrd="0" presId="urn:microsoft.com/office/officeart/2005/8/layout/vList2"/>
    <dgm:cxn modelId="{02490F50-616E-481F-8F0E-BA6A21519FB3}" type="presOf" srcId="{9EB1B729-7571-4309-9861-9A1A28272F5A}" destId="{2E84CF89-FCC8-4763-8171-BB22E749BE85}" srcOrd="0" destOrd="0" presId="urn:microsoft.com/office/officeart/2005/8/layout/vList2"/>
    <dgm:cxn modelId="{EC467979-404D-4431-93AE-8815BF973EBD}" type="presOf" srcId="{7174EF26-478B-4D99-B16A-A2CFA50D9181}" destId="{DFB7B451-2C22-4D3E-8084-BE0F91B45A49}" srcOrd="0" destOrd="0" presId="urn:microsoft.com/office/officeart/2005/8/layout/vList2"/>
    <dgm:cxn modelId="{EE10D59B-5F52-4DE9-AF56-5D14CF6286A0}" type="presOf" srcId="{EE88BB38-E15C-46DD-854E-20BBBF2B3C7D}" destId="{E19E5413-A20A-4BED-BE5A-17B1F93F0905}" srcOrd="0" destOrd="0" presId="urn:microsoft.com/office/officeart/2005/8/layout/vList2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2D8A6CAF-6414-485D-A8CE-17FB6A500CE2}" srcId="{5069BEDD-0A01-409F-B495-DAC7BE7C0BC9}" destId="{7174EF26-478B-4D99-B16A-A2CFA50D9181}" srcOrd="1" destOrd="0" parTransId="{2BF4E277-DBFE-4B03-B78F-3144FDBF88DB}" sibTransId="{EA44C403-3631-4E80-880F-BF61581B8734}"/>
    <dgm:cxn modelId="{E18891CE-C510-403D-B2ED-F35DBDA3C548}" srcId="{5069BEDD-0A01-409F-B495-DAC7BE7C0BC9}" destId="{E8760532-E536-451C-93C6-870E2BCB2B34}" srcOrd="2" destOrd="0" parTransId="{68691CC8-E1B0-4365-A52E-3004FFD82146}" sibTransId="{4CE9614E-6910-4C86-A171-6D031B3D63BA}"/>
    <dgm:cxn modelId="{536757EE-2282-4F4B-A45B-A290E7AE25B3}" type="presOf" srcId="{1A67463B-CBB5-4C72-9447-80EF858287EF}" destId="{2278F42C-AC58-45D1-9B90-27FE4FE588EB}" srcOrd="0" destOrd="0" presId="urn:microsoft.com/office/officeart/2005/8/layout/vList2"/>
    <dgm:cxn modelId="{3CF0BFF8-FC7E-4F5A-9CE6-EF40CF9379D2}" srcId="{5069BEDD-0A01-409F-B495-DAC7BE7C0BC9}" destId="{1A67463B-CBB5-4C72-9447-80EF858287EF}" srcOrd="3" destOrd="0" parTransId="{747D925B-C4CC-4D11-9207-FF5D04472C38}" sibTransId="{F5651BF8-B102-4A79-BECD-83DB4E14644E}"/>
    <dgm:cxn modelId="{C30CF2C4-5592-497B-88CF-52A6F7BD51FD}" type="presParOf" srcId="{6FDB44BC-F859-4498-8457-89778723BB6E}" destId="{E19E5413-A20A-4BED-BE5A-17B1F93F0905}" srcOrd="0" destOrd="0" presId="urn:microsoft.com/office/officeart/2005/8/layout/vList2"/>
    <dgm:cxn modelId="{827304DB-FDA0-4C2C-B131-CDD2644FD1EC}" type="presParOf" srcId="{6FDB44BC-F859-4498-8457-89778723BB6E}" destId="{8F6FC5E5-E496-4F2B-BF53-68E9B60C4A48}" srcOrd="1" destOrd="0" presId="urn:microsoft.com/office/officeart/2005/8/layout/vList2"/>
    <dgm:cxn modelId="{FD07471D-4158-44CB-AF07-73E9B1AD96CD}" type="presParOf" srcId="{6FDB44BC-F859-4498-8457-89778723BB6E}" destId="{DFB7B451-2C22-4D3E-8084-BE0F91B45A49}" srcOrd="2" destOrd="0" presId="urn:microsoft.com/office/officeart/2005/8/layout/vList2"/>
    <dgm:cxn modelId="{C6F01728-0DF0-48A3-B4B6-9763DFD2DAA1}" type="presParOf" srcId="{6FDB44BC-F859-4498-8457-89778723BB6E}" destId="{340B5A88-ACF7-4DCF-A69F-7CD84053BEC8}" srcOrd="3" destOrd="0" presId="urn:microsoft.com/office/officeart/2005/8/layout/vList2"/>
    <dgm:cxn modelId="{A5DA5266-7FEF-476B-AE71-4FE9A12BD5D9}" type="presParOf" srcId="{6FDB44BC-F859-4498-8457-89778723BB6E}" destId="{A5A66234-A36D-4EBF-8428-7C6274CD942F}" srcOrd="4" destOrd="0" presId="urn:microsoft.com/office/officeart/2005/8/layout/vList2"/>
    <dgm:cxn modelId="{DF06FFFD-52AC-4D47-B044-6A1947D29B5E}" type="presParOf" srcId="{6FDB44BC-F859-4498-8457-89778723BB6E}" destId="{2E84CF89-FCC8-4763-8171-BB22E749BE85}" srcOrd="5" destOrd="0" presId="urn:microsoft.com/office/officeart/2005/8/layout/vList2"/>
    <dgm:cxn modelId="{C21F06E1-66AB-44B1-9F66-DBF8B52DC8B7}" type="presParOf" srcId="{6FDB44BC-F859-4498-8457-89778723BB6E}" destId="{2278F42C-AC58-45D1-9B90-27FE4FE588E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/>
            <a:t>stKBM: subthreshold kinetic ballooning mode</a:t>
          </a:r>
          <a:endParaRPr lang="en-US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7174EF26-478B-4D99-B16A-A2CFA50D9181}">
      <dgm:prSet/>
      <dgm:spPr/>
      <dgm:t>
        <a:bodyPr/>
        <a:lstStyle/>
        <a:p>
          <a:r>
            <a:rPr lang="en-GB" dirty="0"/>
            <a:t>Nonlinear process setting heat flux, presumably not included in standard QL models</a:t>
          </a:r>
          <a:endParaRPr lang="en-US" dirty="0"/>
        </a:p>
      </dgm:t>
    </dgm:pt>
    <dgm:pt modelId="{2BF4E277-DBFE-4B03-B78F-3144FDBF88DB}" type="parTrans" cxnId="{2D8A6CAF-6414-485D-A8CE-17FB6A500CE2}">
      <dgm:prSet/>
      <dgm:spPr/>
      <dgm:t>
        <a:bodyPr/>
        <a:lstStyle/>
        <a:p>
          <a:endParaRPr lang="en-US"/>
        </a:p>
      </dgm:t>
    </dgm:pt>
    <dgm:pt modelId="{EA44C403-3631-4E80-880F-BF61581B8734}" type="sibTrans" cxnId="{2D8A6CAF-6414-485D-A8CE-17FB6A500CE2}">
      <dgm:prSet/>
      <dgm:spPr/>
      <dgm:t>
        <a:bodyPr/>
        <a:lstStyle/>
        <a:p>
          <a:endParaRPr lang="en-US"/>
        </a:p>
      </dgm:t>
    </dgm:pt>
    <dgm:pt modelId="{E8760532-E536-451C-93C6-870E2BCB2B34}">
      <dgm:prSet/>
      <dgm:spPr/>
      <dgm:t>
        <a:bodyPr/>
        <a:lstStyle/>
        <a:p>
          <a:r>
            <a:rPr lang="en-GB"/>
            <a:t>Can we capture transport with quasilinear models in low shear stellarators such as W7-X and H-J?</a:t>
          </a:r>
          <a:endParaRPr lang="en-US"/>
        </a:p>
      </dgm:t>
    </dgm:pt>
    <dgm:pt modelId="{68691CC8-E1B0-4365-A52E-3004FFD82146}" type="parTrans" cxnId="{E18891CE-C510-403D-B2ED-F35DBDA3C548}">
      <dgm:prSet/>
      <dgm:spPr/>
      <dgm:t>
        <a:bodyPr/>
        <a:lstStyle/>
        <a:p>
          <a:endParaRPr lang="en-US"/>
        </a:p>
      </dgm:t>
    </dgm:pt>
    <dgm:pt modelId="{4CE9614E-6910-4C86-A171-6D031B3D63BA}" type="sibTrans" cxnId="{E18891CE-C510-403D-B2ED-F35DBDA3C548}">
      <dgm:prSet/>
      <dgm:spPr/>
      <dgm:t>
        <a:bodyPr/>
        <a:lstStyle/>
        <a:p>
          <a:endParaRPr lang="en-US"/>
        </a:p>
      </dgm:t>
    </dgm:pt>
    <dgm:pt modelId="{9EB1B729-7571-4309-9861-9A1A28272F5A}">
      <dgm:prSet/>
      <dgm:spPr>
        <a:blipFill>
          <a:blip xmlns:r="http://schemas.openxmlformats.org/officeDocument/2006/relationships" r:embed="rId1"/>
          <a:stretch>
            <a:fillRect t="-10256" b="-17949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47A2BE61-7418-4501-B015-44E82F52CE4F}" type="parTrans" cxnId="{62CA9014-D08C-444B-BF9F-B38E0379B93E}">
      <dgm:prSet/>
      <dgm:spPr/>
      <dgm:t>
        <a:bodyPr/>
        <a:lstStyle/>
        <a:p>
          <a:endParaRPr lang="en-US"/>
        </a:p>
      </dgm:t>
    </dgm:pt>
    <dgm:pt modelId="{6E489827-E9A2-4D46-9F77-D8B4A6B8F71E}" type="sibTrans" cxnId="{62CA9014-D08C-444B-BF9F-B38E0379B93E}">
      <dgm:prSet/>
      <dgm:spPr/>
      <dgm:t>
        <a:bodyPr/>
        <a:lstStyle/>
        <a:p>
          <a:endParaRPr lang="en-US"/>
        </a:p>
      </dgm:t>
    </dgm:pt>
    <dgm:pt modelId="{1A67463B-CBB5-4C72-9447-80EF858287EF}">
      <dgm:prSet/>
      <dgm:spPr/>
      <dgm:t>
        <a:bodyPr/>
        <a:lstStyle/>
        <a:p>
          <a:r>
            <a:rPr lang="en-GB" dirty="0"/>
            <a:t>This work: Use quasilinear models for stellarator configurations to check if they break down where </a:t>
          </a:r>
          <a:r>
            <a:rPr lang="en-GB" dirty="0" err="1"/>
            <a:t>stKBMs</a:t>
          </a:r>
          <a:r>
            <a:rPr lang="en-GB" dirty="0"/>
            <a:t> become relevant</a:t>
          </a:r>
          <a:endParaRPr lang="en-US" dirty="0"/>
        </a:p>
      </dgm:t>
    </dgm:pt>
    <dgm:pt modelId="{747D925B-C4CC-4D11-9207-FF5D04472C38}" type="parTrans" cxnId="{3CF0BFF8-FC7E-4F5A-9CE6-EF40CF9379D2}">
      <dgm:prSet/>
      <dgm:spPr/>
      <dgm:t>
        <a:bodyPr/>
        <a:lstStyle/>
        <a:p>
          <a:endParaRPr lang="en-US"/>
        </a:p>
      </dgm:t>
    </dgm:pt>
    <dgm:pt modelId="{F5651BF8-B102-4A79-BECD-83DB4E14644E}" type="sibTrans" cxnId="{3CF0BFF8-FC7E-4F5A-9CE6-EF40CF9379D2}">
      <dgm:prSet/>
      <dgm:spPr/>
      <dgm:t>
        <a:bodyPr/>
        <a:lstStyle/>
        <a:p>
          <a:endParaRPr lang="en-US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F6FC5E5-E496-4F2B-BF53-68E9B60C4A48}" type="pres">
      <dgm:prSet presAssocID="{2939DC7F-66CA-40BC-9A05-D25E602F497F}" presName="spacer" presStyleCnt="0"/>
      <dgm:spPr/>
    </dgm:pt>
    <dgm:pt modelId="{DFB7B451-2C22-4D3E-8084-BE0F91B45A49}" type="pres">
      <dgm:prSet presAssocID="{7174EF26-478B-4D99-B16A-A2CFA50D918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0B5A88-ACF7-4DCF-A69F-7CD84053BEC8}" type="pres">
      <dgm:prSet presAssocID="{EA44C403-3631-4E80-880F-BF61581B8734}" presName="spacer" presStyleCnt="0"/>
      <dgm:spPr/>
    </dgm:pt>
    <dgm:pt modelId="{A5A66234-A36D-4EBF-8428-7C6274CD942F}" type="pres">
      <dgm:prSet presAssocID="{E8760532-E536-451C-93C6-870E2BCB2B3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84CF89-FCC8-4763-8171-BB22E749BE85}" type="pres">
      <dgm:prSet presAssocID="{E8760532-E536-451C-93C6-870E2BCB2B34}" presName="childText" presStyleLbl="revTx" presStyleIdx="0" presStyleCnt="1">
        <dgm:presLayoutVars>
          <dgm:bulletEnabled val="1"/>
        </dgm:presLayoutVars>
      </dgm:prSet>
      <dgm:spPr/>
    </dgm:pt>
    <dgm:pt modelId="{2278F42C-AC58-45D1-9B90-27FE4FE588EB}" type="pres">
      <dgm:prSet presAssocID="{1A67463B-CBB5-4C72-9447-80EF858287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CA9014-D08C-444B-BF9F-B38E0379B93E}" srcId="{E8760532-E536-451C-93C6-870E2BCB2B34}" destId="{9EB1B729-7571-4309-9861-9A1A28272F5A}" srcOrd="0" destOrd="0" parTransId="{47A2BE61-7418-4501-B015-44E82F52CE4F}" sibTransId="{6E489827-E9A2-4D46-9F77-D8B4A6B8F71E}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DF825B4E-D906-43F0-8629-90FC237BF6A6}" type="presOf" srcId="{E8760532-E536-451C-93C6-870E2BCB2B34}" destId="{A5A66234-A36D-4EBF-8428-7C6274CD942F}" srcOrd="0" destOrd="0" presId="urn:microsoft.com/office/officeart/2005/8/layout/vList2"/>
    <dgm:cxn modelId="{02490F50-616E-481F-8F0E-BA6A21519FB3}" type="presOf" srcId="{9EB1B729-7571-4309-9861-9A1A28272F5A}" destId="{2E84CF89-FCC8-4763-8171-BB22E749BE85}" srcOrd="0" destOrd="0" presId="urn:microsoft.com/office/officeart/2005/8/layout/vList2"/>
    <dgm:cxn modelId="{EC467979-404D-4431-93AE-8815BF973EBD}" type="presOf" srcId="{7174EF26-478B-4D99-B16A-A2CFA50D9181}" destId="{DFB7B451-2C22-4D3E-8084-BE0F91B45A49}" srcOrd="0" destOrd="0" presId="urn:microsoft.com/office/officeart/2005/8/layout/vList2"/>
    <dgm:cxn modelId="{EE10D59B-5F52-4DE9-AF56-5D14CF6286A0}" type="presOf" srcId="{EE88BB38-E15C-46DD-854E-20BBBF2B3C7D}" destId="{E19E5413-A20A-4BED-BE5A-17B1F93F0905}" srcOrd="0" destOrd="0" presId="urn:microsoft.com/office/officeart/2005/8/layout/vList2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2D8A6CAF-6414-485D-A8CE-17FB6A500CE2}" srcId="{5069BEDD-0A01-409F-B495-DAC7BE7C0BC9}" destId="{7174EF26-478B-4D99-B16A-A2CFA50D9181}" srcOrd="1" destOrd="0" parTransId="{2BF4E277-DBFE-4B03-B78F-3144FDBF88DB}" sibTransId="{EA44C403-3631-4E80-880F-BF61581B8734}"/>
    <dgm:cxn modelId="{E18891CE-C510-403D-B2ED-F35DBDA3C548}" srcId="{5069BEDD-0A01-409F-B495-DAC7BE7C0BC9}" destId="{E8760532-E536-451C-93C6-870E2BCB2B34}" srcOrd="2" destOrd="0" parTransId="{68691CC8-E1B0-4365-A52E-3004FFD82146}" sibTransId="{4CE9614E-6910-4C86-A171-6D031B3D63BA}"/>
    <dgm:cxn modelId="{536757EE-2282-4F4B-A45B-A290E7AE25B3}" type="presOf" srcId="{1A67463B-CBB5-4C72-9447-80EF858287EF}" destId="{2278F42C-AC58-45D1-9B90-27FE4FE588EB}" srcOrd="0" destOrd="0" presId="urn:microsoft.com/office/officeart/2005/8/layout/vList2"/>
    <dgm:cxn modelId="{3CF0BFF8-FC7E-4F5A-9CE6-EF40CF9379D2}" srcId="{5069BEDD-0A01-409F-B495-DAC7BE7C0BC9}" destId="{1A67463B-CBB5-4C72-9447-80EF858287EF}" srcOrd="3" destOrd="0" parTransId="{747D925B-C4CC-4D11-9207-FF5D04472C38}" sibTransId="{F5651BF8-B102-4A79-BECD-83DB4E14644E}"/>
    <dgm:cxn modelId="{C30CF2C4-5592-497B-88CF-52A6F7BD51FD}" type="presParOf" srcId="{6FDB44BC-F859-4498-8457-89778723BB6E}" destId="{E19E5413-A20A-4BED-BE5A-17B1F93F0905}" srcOrd="0" destOrd="0" presId="urn:microsoft.com/office/officeart/2005/8/layout/vList2"/>
    <dgm:cxn modelId="{827304DB-FDA0-4C2C-B131-CDD2644FD1EC}" type="presParOf" srcId="{6FDB44BC-F859-4498-8457-89778723BB6E}" destId="{8F6FC5E5-E496-4F2B-BF53-68E9B60C4A48}" srcOrd="1" destOrd="0" presId="urn:microsoft.com/office/officeart/2005/8/layout/vList2"/>
    <dgm:cxn modelId="{FD07471D-4158-44CB-AF07-73E9B1AD96CD}" type="presParOf" srcId="{6FDB44BC-F859-4498-8457-89778723BB6E}" destId="{DFB7B451-2C22-4D3E-8084-BE0F91B45A49}" srcOrd="2" destOrd="0" presId="urn:microsoft.com/office/officeart/2005/8/layout/vList2"/>
    <dgm:cxn modelId="{C6F01728-0DF0-48A3-B4B6-9763DFD2DAA1}" type="presParOf" srcId="{6FDB44BC-F859-4498-8457-89778723BB6E}" destId="{340B5A88-ACF7-4DCF-A69F-7CD84053BEC8}" srcOrd="3" destOrd="0" presId="urn:microsoft.com/office/officeart/2005/8/layout/vList2"/>
    <dgm:cxn modelId="{A5DA5266-7FEF-476B-AE71-4FE9A12BD5D9}" type="presParOf" srcId="{6FDB44BC-F859-4498-8457-89778723BB6E}" destId="{A5A66234-A36D-4EBF-8428-7C6274CD942F}" srcOrd="4" destOrd="0" presId="urn:microsoft.com/office/officeart/2005/8/layout/vList2"/>
    <dgm:cxn modelId="{DF06FFFD-52AC-4D47-B044-6A1947D29B5E}" type="presParOf" srcId="{6FDB44BC-F859-4498-8457-89778723BB6E}" destId="{2E84CF89-FCC8-4763-8171-BB22E749BE85}" srcOrd="5" destOrd="0" presId="urn:microsoft.com/office/officeart/2005/8/layout/vList2"/>
    <dgm:cxn modelId="{C21F06E1-66AB-44B1-9F66-DBF8B52DC8B7}" type="presParOf" srcId="{6FDB44BC-F859-4498-8457-89778723BB6E}" destId="{2278F42C-AC58-45D1-9B90-27FE4FE588E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>
              <a:latin typeface="Cambria Math" panose="02040503050406030204" pitchFamily="18" charset="0"/>
            </a:rPr>
            <a:t>Eigenmodes determine the </a:t>
          </a:r>
          <a:r>
            <a:rPr lang="en-GB">
              <a:latin typeface="Cambria Math" panose="02040503050406030204" pitchFamily="18" charset="0"/>
            </a:rPr>
            <a:t>quasilinear transport</a:t>
          </a:r>
          <a:endParaRPr lang="en-GB" dirty="0">
            <a:latin typeface="Cambria Math" panose="02040503050406030204" pitchFamily="18" charset="0"/>
          </a:endParaRPr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174EF26-478B-4D99-B16A-A2CFA50D9181}">
          <dgm:prSet/>
          <dgm:spPr/>
          <dgm:t>
            <a:bodyPr/>
            <a:lstStyle/>
            <a:p>
              <a:r>
                <a:rPr lang="en-GB" b="0" dirty="0">
                  <a:latin typeface="Cambria Math" panose="02040503050406030204" pitchFamily="18" charset="0"/>
                </a:rPr>
                <a:t>For each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</m:sub>
                  </m:sSub>
                  <m:r>
                    <a:rPr lang="en-GB" b="0" i="1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GB" b="0" dirty="0">
                  <a:latin typeface="Cambria Math" panose="02040503050406030204" pitchFamily="18" charset="0"/>
                </a:rPr>
                <a:t>there are many eigenmodes in stellarators</a:t>
              </a:r>
              <a:endParaRPr lang="en-US" dirty="0"/>
            </a:p>
          </dgm:t>
        </dgm:pt>
      </mc:Choice>
      <mc:Fallback>
        <dgm:pt modelId="{7174EF26-478B-4D99-B16A-A2CFA50D9181}">
          <dgm:prSet/>
          <dgm:spPr/>
          <dgm:t>
            <a:bodyPr/>
            <a:lstStyle/>
            <a:p>
              <a:r>
                <a:rPr lang="en-GB" b="0" dirty="0">
                  <a:latin typeface="Cambria Math" panose="02040503050406030204" pitchFamily="18" charset="0"/>
                </a:rPr>
                <a:t>For each </a:t>
              </a:r>
              <a:r>
                <a:rPr lang="en-GB" i="0">
                  <a:latin typeface="Cambria Math" panose="02040503050406030204" pitchFamily="18" charset="0"/>
                </a:rPr>
                <a:t>𝑘_𝑦</a:t>
              </a:r>
              <a:r>
                <a:rPr lang="en-GB" b="0" i="0">
                  <a:latin typeface="Cambria Math" panose="02040503050406030204" pitchFamily="18" charset="0"/>
                </a:rPr>
                <a:t>  </a:t>
              </a:r>
              <a:r>
                <a:rPr lang="en-GB" b="0" dirty="0">
                  <a:latin typeface="Cambria Math" panose="02040503050406030204" pitchFamily="18" charset="0"/>
                </a:rPr>
                <a:t>there are many eigenmodes in stellarators</a:t>
              </a:r>
              <a:endParaRPr lang="en-US" dirty="0"/>
            </a:p>
          </dgm:t>
        </dgm:pt>
      </mc:Fallback>
    </mc:AlternateContent>
    <dgm:pt modelId="{2BF4E277-DBFE-4B03-B78F-3144FDBF88DB}" type="parTrans" cxnId="{2D8A6CAF-6414-485D-A8CE-17FB6A500CE2}">
      <dgm:prSet/>
      <dgm:spPr/>
      <dgm:t>
        <a:bodyPr/>
        <a:lstStyle/>
        <a:p>
          <a:endParaRPr lang="en-US"/>
        </a:p>
      </dgm:t>
    </dgm:pt>
    <dgm:pt modelId="{EA44C403-3631-4E80-880F-BF61581B8734}" type="sibTrans" cxnId="{2D8A6CAF-6414-485D-A8CE-17FB6A500CE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E8760532-E536-451C-93C6-870E2BCB2B34}">
          <dgm:prSet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𝑞𝑙</m:t>
                        </m:r>
                      </m:sub>
                    </m:sSub>
                    <m:r>
                      <a:rPr lang="en-GB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GB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GB" b="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b="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begChr m:val="⟨"/>
                                <m:endChr m:val=""/>
                                <m:ctrlPr>
                                  <a:rPr lang="en-GB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GB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⊥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GB" b="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den>
                        </m:f>
                      </m:e>
                    </m:nary>
                    <m:r>
                      <a:rPr lang="en-GB" b="0" i="1">
                        <a:latin typeface="Cambria Math" panose="02040503050406030204" pitchFamily="18" charset="0"/>
                      </a:rPr>
                      <m:t> </m:t>
                    </m:r>
                  </m:oMath>
                </m:oMathPara>
              </a14:m>
              <a:endParaRPr lang="en-US" dirty="0"/>
            </a:p>
          </dgm:t>
        </dgm:pt>
      </mc:Choice>
      <mc:Fallback>
        <dgm:pt modelId="{E8760532-E536-451C-93C6-870E2BCB2B34}">
          <dgm:prSet/>
          <dgm:spPr/>
          <dgm:t>
            <a:bodyPr/>
            <a:lstStyle/>
            <a:p>
              <a:r>
                <a:rPr lang="en-GB" b="0" i="0">
                  <a:latin typeface="Cambria Math" panose="02040503050406030204" pitchFamily="18" charset="0"/>
                </a:rPr>
                <a:t>𝑄_𝑞𝑙=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𝜔_</a:t>
              </a:r>
              <a:r>
                <a:rPr lang="en-GB" b="0" i="0">
                  <a:latin typeface="Cambria Math" panose="02040503050406030204" pitchFamily="18" charset="0"/>
                </a:rPr>
                <a:t>𝑇 ∑_(𝑘_𝑦,𝑗)▒〖𝑐(𝑘_𝑦)</a:t>
              </a:r>
              <a:r>
                <a:rPr lang="en-GB" i="0">
                  <a:latin typeface="Cambria Math" panose="02040503050406030204" pitchFamily="18" charset="0"/>
                </a:rPr>
                <a:t> </a:t>
              </a:r>
              <a:r>
                <a:rPr lang="en-GB" b="0" i="0">
                  <a:latin typeface="Cambria Math" panose="02040503050406030204" pitchFamily="18" charset="0"/>
                </a:rPr>
                <a:t>(〖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𝛾(</a:t>
              </a:r>
              <a:r>
                <a:rPr lang="en-GB" i="0">
                  <a:latin typeface="Cambria Math" panose="02040503050406030204" pitchFamily="18" charset="0"/>
                </a:rPr>
                <a:t>𝑗,𝑘_𝑦)</a:t>
              </a:r>
              <a:r>
                <a:rPr lang="en-GB" b="0" i="0">
                  <a:latin typeface="Cambria Math" panose="02040503050406030204" pitchFamily="18" charset="0"/>
                </a:rPr>
                <a:t>𝑤〗_  (</a:t>
              </a:r>
              <a:r>
                <a:rPr lang="en-GB" i="0">
                  <a:latin typeface="Cambria Math" panose="02040503050406030204" pitchFamily="18" charset="0"/>
                </a:rPr>
                <a:t>𝑗,𝑘_𝑦)</a:t>
              </a:r>
              <a:r>
                <a:rPr lang="en-GB" b="0" i="0">
                  <a:latin typeface="Cambria Math" panose="02040503050406030204" pitchFamily="18" charset="0"/>
                </a:rPr>
                <a:t>)/⟨├ 〖〖𝑘_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⊥ 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(</a:t>
              </a:r>
              <a:r>
                <a:rPr lang="en-GB" i="0">
                  <a:latin typeface="Cambria Math" panose="02040503050406030204" pitchFamily="18" charset="0"/>
                </a:rPr>
                <a:t>𝑗,𝑘_𝑦)</a:t>
              </a:r>
              <a:r>
                <a:rPr lang="en-GB" b="0" i="0">
                  <a:latin typeface="Cambria Math" panose="02040503050406030204" pitchFamily="18" charset="0"/>
                </a:rPr>
                <a:t>〗_ 〗^2 ⟩┤ 〗  </a:t>
              </a:r>
              <a:endParaRPr lang="en-US" dirty="0"/>
            </a:p>
          </dgm:t>
        </dgm:pt>
      </mc:Fallback>
    </mc:AlternateContent>
    <dgm:pt modelId="{68691CC8-E1B0-4365-A52E-3004FFD82146}" type="parTrans" cxnId="{E18891CE-C510-403D-B2ED-F35DBDA3C548}">
      <dgm:prSet/>
      <dgm:spPr/>
      <dgm:t>
        <a:bodyPr/>
        <a:lstStyle/>
        <a:p>
          <a:endParaRPr lang="en-US"/>
        </a:p>
      </dgm:t>
    </dgm:pt>
    <dgm:pt modelId="{4CE9614E-6910-4C86-A171-6D031B3D63BA}" type="sibTrans" cxnId="{E18891CE-C510-403D-B2ED-F35DBDA3C54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9EB1B729-7571-4309-9861-9A1A28272F5A}">
          <dgm:prSet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GB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e>
                    <m:sub>
                      <m:r>
                        <a:rPr lang="en-GB" b="0" i="1">
                          <a:latin typeface="Cambria Math" panose="02040503050406030204" pitchFamily="18" charset="0"/>
                        </a:rPr>
                        <m:t>𝑇</m:t>
                      </m:r>
                    </m:sub>
                  </m:sSub>
                </m:oMath>
              </a14:m>
              <a:r>
                <a:rPr lang="en-GB" b="0" dirty="0">
                  <a:latin typeface="Cambria Math" panose="02040503050406030204" pitchFamily="18" charset="0"/>
                </a:rPr>
                <a:t>:  temperature gradient  –a(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GB" b="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∇</m:t>
                  </m:r>
                  <m:r>
                    <a:rPr lang="en-GB" b="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𝑇</m:t>
                  </m:r>
                  <m:r>
                    <a:rPr lang="en-GB" b="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)/</m:t>
                  </m:r>
                  <m:r>
                    <a:rPr lang="en-GB" b="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𝑇</m:t>
                  </m:r>
                </m:oMath>
              </a14:m>
              <a:endParaRPr lang="en-US" dirty="0"/>
            </a:p>
          </dgm:t>
        </dgm:pt>
      </mc:Choice>
      <mc:Fallback>
        <dgm:pt modelId="{9EB1B729-7571-4309-9861-9A1A28272F5A}">
          <dgm:prSet/>
          <dgm:spPr/>
          <dgm:t>
            <a:bodyPr/>
            <a:lstStyle/>
            <a:p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𝜔_</a:t>
              </a:r>
              <a:r>
                <a:rPr lang="en-GB" b="0" i="0">
                  <a:latin typeface="Cambria Math" panose="02040503050406030204" pitchFamily="18" charset="0"/>
                </a:rPr>
                <a:t>𝑇</a:t>
              </a:r>
              <a:r>
                <a:rPr lang="en-GB" b="0" dirty="0">
                  <a:latin typeface="Cambria Math" panose="02040503050406030204" pitchFamily="18" charset="0"/>
                </a:rPr>
                <a:t>:  temperature gradient  –a(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∇𝑇)/𝑇</a:t>
              </a:r>
              <a:endParaRPr lang="en-US" dirty="0"/>
            </a:p>
          </dgm:t>
        </dgm:pt>
      </mc:Fallback>
    </mc:AlternateContent>
    <dgm:pt modelId="{47A2BE61-7418-4501-B015-44E82F52CE4F}" type="parTrans" cxnId="{62CA9014-D08C-444B-BF9F-B38E0379B93E}">
      <dgm:prSet/>
      <dgm:spPr/>
      <dgm:t>
        <a:bodyPr/>
        <a:lstStyle/>
        <a:p>
          <a:endParaRPr lang="en-US"/>
        </a:p>
      </dgm:t>
    </dgm:pt>
    <dgm:pt modelId="{6E489827-E9A2-4D46-9F77-D8B4A6B8F71E}" type="sibTrans" cxnId="{62CA9014-D08C-444B-BF9F-B38E0379B93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40D8A36-0846-4050-8024-895EE4ECD724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GB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𝛾</m:t>
                  </m:r>
                  <m:r>
                    <a:rPr lang="en-GB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(</m:t>
                  </m:r>
                  <m:r>
                    <a:rPr lang="en-GB" i="1">
                      <a:latin typeface="Cambria Math" panose="02040503050406030204" pitchFamily="18" charset="0"/>
                    </a:rPr>
                    <m:t>𝑗</m:t>
                  </m:r>
                  <m:r>
                    <a:rPr lang="en-GB" i="1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en-GB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</m:sub>
                  </m:sSub>
                  <m:r>
                    <a:rPr lang="en-GB" i="1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GB" dirty="0"/>
                <a:t> : growth rate of mode j</a:t>
              </a:r>
            </a:p>
          </dgm:t>
        </dgm:pt>
      </mc:Choice>
      <mc:Fallback>
        <dgm:pt modelId="{440D8A36-0846-4050-8024-895EE4ECD724}">
          <dgm:prSet/>
          <dgm:spPr/>
          <dgm:t>
            <a:bodyPr/>
            <a:lstStyle/>
            <a:p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𝛾(</a:t>
              </a:r>
              <a:r>
                <a:rPr lang="en-GB" i="0">
                  <a:latin typeface="Cambria Math" panose="02040503050406030204" pitchFamily="18" charset="0"/>
                </a:rPr>
                <a:t>𝑗,𝑘_𝑦)</a:t>
              </a:r>
              <a:r>
                <a:rPr lang="en-GB" dirty="0"/>
                <a:t> : growth rate of mode j</a:t>
              </a:r>
            </a:p>
          </dgm:t>
        </dgm:pt>
      </mc:Fallback>
    </mc:AlternateContent>
    <dgm:pt modelId="{BB4801EE-1D16-4A16-814A-B73B22790EF8}" type="parTrans" cxnId="{6AF61ED7-A807-403E-AE7A-CB5C8B14E219}">
      <dgm:prSet/>
      <dgm:spPr/>
      <dgm:t>
        <a:bodyPr/>
        <a:lstStyle/>
        <a:p>
          <a:endParaRPr lang="en-GB"/>
        </a:p>
      </dgm:t>
    </dgm:pt>
    <dgm:pt modelId="{7EC65408-8A8F-4B1F-B476-8F31572AA20B}" type="sibTrans" cxnId="{6AF61ED7-A807-403E-AE7A-CB5C8B14E219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>
      <mc:Choice xmlns:a14="http://schemas.microsoft.com/office/drawing/2010/main" Requires="a14">
        <dgm:pt modelId="{EDFE5261-20C6-4D0F-8CE5-9567BEF0A663}">
          <dgm:prSet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GB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b="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lang="en-GB" b="0" i="1">
                          <a:latin typeface="Cambria Math" panose="02040503050406030204" pitchFamily="18" charset="0"/>
                        </a:rPr>
                        <m:t> </m:t>
                      </m:r>
                    </m:sub>
                  </m:sSub>
                </m:oMath>
              </a14:m>
              <a:r>
                <a:rPr lang="en-GB" b="0" dirty="0"/>
                <a:t>: quasilinear weight  (</a:t>
              </a:r>
              <a:r>
                <a:rPr lang="en-GB" dirty="0"/>
                <a:t>includes</a:t>
              </a:r>
              <a:r>
                <a:rPr lang="en-GB" b="0" dirty="0"/>
                <a:t>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l-GR" b="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Φ</m:t>
                  </m:r>
                  <m:r>
                    <a:rPr lang="el-GR" b="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×</m:t>
                  </m:r>
                  <m:r>
                    <a:rPr lang="en-GB" b="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𝑇</m:t>
                  </m:r>
                  <m:r>
                    <a:rPr lang="en-GB" b="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</m:t>
                  </m:r>
                </m:oMath>
              </a14:m>
              <a:r>
                <a:rPr lang="en-GB" b="0" dirty="0"/>
                <a:t>phase)</a:t>
              </a:r>
            </a:p>
          </dgm:t>
        </dgm:pt>
      </mc:Choice>
      <mc:Fallback>
        <dgm:pt modelId="{EDFE5261-20C6-4D0F-8CE5-9567BEF0A663}">
          <dgm:prSet/>
          <dgm:spPr/>
          <dgm:t>
            <a:bodyPr/>
            <a:lstStyle/>
            <a:p>
              <a:r>
                <a:rPr lang="en-GB" b="0" i="0">
                  <a:latin typeface="Cambria Math" panose="02040503050406030204" pitchFamily="18" charset="0"/>
                </a:rPr>
                <a:t>〖𝑤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(</a:t>
              </a:r>
              <a:r>
                <a:rPr lang="en-GB" i="0">
                  <a:latin typeface="Cambria Math" panose="02040503050406030204" pitchFamily="18" charset="0"/>
                </a:rPr>
                <a:t>𝑗,𝑘_𝑦)</a:t>
              </a:r>
              <a:r>
                <a:rPr lang="en-GB" b="0" i="0">
                  <a:latin typeface="Cambria Math" panose="02040503050406030204" pitchFamily="18" charset="0"/>
                </a:rPr>
                <a:t>〗_ </a:t>
              </a:r>
              <a:r>
                <a:rPr lang="en-GB" b="0" dirty="0"/>
                <a:t>: quasilinear weight  (</a:t>
              </a:r>
              <a:r>
                <a:rPr lang="en-GB" dirty="0"/>
                <a:t>includes</a:t>
              </a:r>
              <a:r>
                <a:rPr lang="en-GB" b="0" dirty="0"/>
                <a:t> </a:t>
              </a:r>
              <a:r>
                <a:rPr lang="el-GR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Φ×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𝑇 </a:t>
              </a:r>
              <a:r>
                <a:rPr lang="en-GB" b="0" dirty="0"/>
                <a:t>phase)</a:t>
              </a:r>
            </a:p>
          </dgm:t>
        </dgm:pt>
      </mc:Fallback>
    </mc:AlternateContent>
    <dgm:pt modelId="{41AC6EA8-A1BD-47D8-9560-3F4AB362AC98}" type="parTrans" cxnId="{FFDBC63F-0136-4739-81D2-DA7150C246A0}">
      <dgm:prSet/>
      <dgm:spPr/>
      <dgm:t>
        <a:bodyPr/>
        <a:lstStyle/>
        <a:p>
          <a:endParaRPr lang="en-GB"/>
        </a:p>
      </dgm:t>
    </dgm:pt>
    <dgm:pt modelId="{66210CE5-3B01-4A59-96AE-0E42176DB37A}" type="sibTrans" cxnId="{FFDBC63F-0136-4739-81D2-DA7150C246A0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>
      <mc:Choice xmlns:a14="http://schemas.microsoft.com/office/drawing/2010/main" Requires="a14">
        <dgm:pt modelId="{93B40D07-4C3B-4900-82EB-996C45CE45BD}">
          <dgm:prSet/>
          <dgm:spPr/>
          <dgm:t>
            <a:bodyPr/>
            <a:lstStyle/>
            <a:p>
              <a14:m>
                <m:oMath xmlns:m="http://schemas.openxmlformats.org/officeDocument/2006/math">
                  <m:d>
                    <m:dPr>
                      <m:begChr m:val="⟨"/>
                      <m:endChr m:val=""/>
                      <m:ctrlPr>
                        <a:rPr lang="en-GB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d>
                        <m:dPr>
                          <m:begChr m:val="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e>
                  </m:d>
                </m:oMath>
              </a14:m>
              <a:r>
                <a:rPr lang="en-GB" b="0" dirty="0"/>
                <a:t>: weighted ballooning angle average of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b="0" i="1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GB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sub>
                  </m:sSub>
                  <m:r>
                    <a:rPr lang="en-GB" b="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:</m:t>
                  </m:r>
                </m:oMath>
              </a14:m>
              <a:r>
                <a:rPr lang="en-GB" b="0" dirty="0"/>
                <a:t> </a:t>
              </a:r>
              <a14:m>
                <m:oMath xmlns:m="http://schemas.openxmlformats.org/officeDocument/2006/math">
                  <m:nary>
                    <m:naryPr>
                      <m:ctrlPr>
                        <a:rPr lang="en-GB" b="0"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m:rPr>
                          <m:brk m:alnAt="23"/>
                        </m:rPr>
                        <a:rPr lang="en-GB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sub>
                    <m:sup>
                      <m:r>
                        <a:rPr lang="en-GB" b="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sup>
                    <m:e>
                      <m:r>
                        <a:rPr lang="en-GB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  <m:sup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GB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nary>
                        <m:nary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GB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e>
                  </m:nary>
                </m:oMath>
              </a14:m>
              <a:endParaRPr lang="en-GB" b="0" dirty="0">
                <a:highlight>
                  <a:srgbClr val="FFFF00"/>
                </a:highlight>
              </a:endParaRPr>
            </a:p>
          </dgm:t>
        </dgm:pt>
      </mc:Choice>
      <mc:Fallback>
        <dgm:pt modelId="{93B40D07-4C3B-4900-82EB-996C45CE45BD}">
          <dgm:prSet/>
          <dgm:spPr/>
          <dgm:t>
            <a:bodyPr/>
            <a:lstStyle/>
            <a:p>
              <a:r>
                <a:rPr lang="en-GB" i="0">
                  <a:latin typeface="Cambria Math" panose="02040503050406030204" pitchFamily="18" charset="0"/>
                </a:rPr>
                <a:t>⟨├ 〖〖𝑘_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⊥ (</a:t>
              </a:r>
              <a:r>
                <a:rPr lang="en-GB" i="0">
                  <a:latin typeface="Cambria Math" panose="02040503050406030204" pitchFamily="18" charset="0"/>
                </a:rPr>
                <a:t>𝑗,𝑘_𝑦)〗_ 〗^2 ⟩┤</a:t>
              </a:r>
              <a:r>
                <a:rPr lang="en-GB" b="0" dirty="0"/>
                <a:t>: weighted ballooning angle average of </a:t>
              </a:r>
              <a:r>
                <a:rPr lang="en-GB" b="0" i="0">
                  <a:latin typeface="Cambria Math" panose="02040503050406030204" pitchFamily="18" charset="0"/>
                </a:rPr>
                <a:t>𝑘_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⊥:</a:t>
              </a:r>
              <a:r>
                <a:rPr lang="en-GB" b="0" dirty="0"/>
                <a:t> </a:t>
              </a:r>
              <a:r>
                <a:rPr lang="en-GB" b="0" i="0">
                  <a:latin typeface="Cambria Math" panose="02040503050406030204" pitchFamily="18" charset="0"/>
                </a:rPr>
                <a:t>∫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_(</a:t>
              </a:r>
              <a:r>
                <a:rPr lang="en-GB" b="0" i="0">
                  <a:latin typeface="Cambria Math" panose="02040503050406030204" pitchFamily="18" charset="0"/>
                </a:rPr>
                <a:t>−3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𝜋)^</a:t>
              </a:r>
              <a:r>
                <a:rPr lang="en-GB" b="0" i="0">
                  <a:latin typeface="Cambria Math" panose="02040503050406030204" pitchFamily="18" charset="0"/>
                </a:rPr>
                <a:t>3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𝜋▒〖 〖</a:t>
              </a:r>
              <a:r>
                <a:rPr lang="en-GB" b="0" i="0">
                  <a:latin typeface="Cambria Math" panose="02040503050406030204" pitchFamily="18" charset="0"/>
                </a:rPr>
                <a:t>𝑘_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⊥〗^2 </a:t>
              </a:r>
              <a:r>
                <a:rPr lang="el-GR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Φ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^2 𝑑𝜃/∫_(</a:t>
              </a:r>
              <a:r>
                <a:rPr lang="en-GB" b="0" i="0">
                  <a:latin typeface="Cambria Math" panose="02040503050406030204" pitchFamily="18" charset="0"/>
                </a:rPr>
                <a:t>−3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𝜋)^</a:t>
              </a:r>
              <a:r>
                <a:rPr lang="en-GB" b="0" i="0">
                  <a:latin typeface="Cambria Math" panose="02040503050406030204" pitchFamily="18" charset="0"/>
                </a:rPr>
                <a:t>3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𝜋▒〖 </a:t>
              </a:r>
              <a:r>
                <a:rPr lang="el-GR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Φ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^2 𝑑𝜃〗〗</a:t>
              </a:r>
              <a:endParaRPr lang="en-GB" b="0" dirty="0">
                <a:highlight>
                  <a:srgbClr val="FFFF00"/>
                </a:highlight>
              </a:endParaRPr>
            </a:p>
          </dgm:t>
        </dgm:pt>
      </mc:Fallback>
    </mc:AlternateContent>
    <dgm:pt modelId="{FC4D75BB-4FDE-4F58-9CEE-750997BEC077}" type="parTrans" cxnId="{7D3DCA94-96AE-4440-AFEB-BF9F19C12A44}">
      <dgm:prSet/>
      <dgm:spPr/>
      <dgm:t>
        <a:bodyPr/>
        <a:lstStyle/>
        <a:p>
          <a:endParaRPr lang="en-GB"/>
        </a:p>
      </dgm:t>
    </dgm:pt>
    <dgm:pt modelId="{21D1F634-BDAA-4870-AFE6-303C6E61F1E4}" type="sibTrans" cxnId="{7D3DCA94-96AE-4440-AFEB-BF9F19C12A44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>
      <mc:Choice xmlns:a14="http://schemas.microsoft.com/office/drawing/2010/main" Requires="a14">
        <dgm:pt modelId="{D54A7314-8717-4485-8C2B-883A3D1DE5BF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GB" b="0" i="1" smtClean="0">
                      <a:latin typeface="Cambria Math" panose="02040503050406030204" pitchFamily="18" charset="0"/>
                    </a:rPr>
                    <m:t>𝑐</m:t>
                  </m:r>
                  <m:r>
                    <a:rPr lang="en-GB" b="0" i="1" smtClean="0"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en-GB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b="0" i="1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GB" b="0" i="1">
                          <a:latin typeface="Cambria Math" panose="02040503050406030204" pitchFamily="18" charset="0"/>
                        </a:rPr>
                        <m:t>𝑦</m:t>
                      </m:r>
                    </m:sub>
                  </m:sSub>
                  <m:r>
                    <a:rPr lang="en-GB" b="0" i="1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GB" dirty="0"/>
                <a:t>: model parameter </a:t>
              </a:r>
            </a:p>
          </dgm:t>
        </dgm:pt>
      </mc:Choice>
      <mc:Fallback>
        <dgm:pt modelId="{D54A7314-8717-4485-8C2B-883A3D1DE5BF}">
          <dgm:prSet/>
          <dgm:spPr/>
          <dgm:t>
            <a:bodyPr/>
            <a:lstStyle/>
            <a:p>
              <a:r>
                <a:rPr lang="en-GB" b="0" i="0">
                  <a:latin typeface="Cambria Math" panose="02040503050406030204" pitchFamily="18" charset="0"/>
                </a:rPr>
                <a:t>𝑐(𝑘_𝑦)</a:t>
              </a:r>
              <a:r>
                <a:rPr lang="en-GB" dirty="0"/>
                <a:t>: model parameter </a:t>
              </a:r>
            </a:p>
          </dgm:t>
        </dgm:pt>
      </mc:Fallback>
    </mc:AlternateContent>
    <dgm:pt modelId="{3A333101-33B5-459B-BDB5-8315E514D895}" type="parTrans" cxnId="{45041A03-C381-4F4C-AB23-5CCB9C6DCB06}">
      <dgm:prSet/>
      <dgm:spPr/>
      <dgm:t>
        <a:bodyPr/>
        <a:lstStyle/>
        <a:p>
          <a:endParaRPr lang="en-GB"/>
        </a:p>
      </dgm:t>
    </dgm:pt>
    <dgm:pt modelId="{C4B23893-01E9-4ED7-B7D8-32418971B1C0}" type="sibTrans" cxnId="{45041A03-C381-4F4C-AB23-5CCB9C6DCB06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A54527-28B6-4416-A9C0-04E2FDADC2A1}" type="pres">
      <dgm:prSet presAssocID="{2939DC7F-66CA-40BC-9A05-D25E602F497F}" presName="spacer" presStyleCnt="0"/>
      <dgm:spPr/>
    </dgm:pt>
    <dgm:pt modelId="{DFB7B451-2C22-4D3E-8084-BE0F91B45A49}" type="pres">
      <dgm:prSet presAssocID="{7174EF26-478B-4D99-B16A-A2CFA50D9181}" presName="parentText" presStyleLbl="node1" presStyleIdx="1" presStyleCnt="3" custLinFactNeighborX="1640" custLinFactNeighborY="-78746">
        <dgm:presLayoutVars>
          <dgm:chMax val="0"/>
          <dgm:bulletEnabled val="1"/>
        </dgm:presLayoutVars>
      </dgm:prSet>
      <dgm:spPr/>
    </dgm:pt>
    <dgm:pt modelId="{340B5A88-ACF7-4DCF-A69F-7CD84053BEC8}" type="pres">
      <dgm:prSet presAssocID="{EA44C403-3631-4E80-880F-BF61581B8734}" presName="spacer" presStyleCnt="0"/>
      <dgm:spPr/>
    </dgm:pt>
    <dgm:pt modelId="{A5A66234-A36D-4EBF-8428-7C6274CD942F}" type="pres">
      <dgm:prSet presAssocID="{E8760532-E536-451C-93C6-870E2BCB2B3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E84CF89-FCC8-4763-8171-BB22E749BE85}" type="pres">
      <dgm:prSet presAssocID="{E8760532-E536-451C-93C6-870E2BCB2B3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5041A03-C381-4F4C-AB23-5CCB9C6DCB06}" srcId="{E8760532-E536-451C-93C6-870E2BCB2B34}" destId="{D54A7314-8717-4485-8C2B-883A3D1DE5BF}" srcOrd="4" destOrd="0" parTransId="{3A333101-33B5-459B-BDB5-8315E514D895}" sibTransId="{C4B23893-01E9-4ED7-B7D8-32418971B1C0}"/>
    <dgm:cxn modelId="{8C066309-A643-465A-93C1-6B454B6D7DA5}" type="presOf" srcId="{9EB1B729-7571-4309-9861-9A1A28272F5A}" destId="{2E84CF89-FCC8-4763-8171-BB22E749BE85}" srcOrd="0" destOrd="0" presId="urn:microsoft.com/office/officeart/2005/8/layout/vList2"/>
    <dgm:cxn modelId="{62CA9014-D08C-444B-BF9F-B38E0379B93E}" srcId="{E8760532-E536-451C-93C6-870E2BCB2B34}" destId="{9EB1B729-7571-4309-9861-9A1A28272F5A}" srcOrd="0" destOrd="0" parTransId="{47A2BE61-7418-4501-B015-44E82F52CE4F}" sibTransId="{6E489827-E9A2-4D46-9F77-D8B4A6B8F71E}"/>
    <dgm:cxn modelId="{C8919417-496B-4CD2-AAD2-CBC1C619F3C8}" type="presOf" srcId="{440D8A36-0846-4050-8024-895EE4ECD724}" destId="{2E84CF89-FCC8-4763-8171-BB22E749BE85}" srcOrd="0" destOrd="1" presId="urn:microsoft.com/office/officeart/2005/8/layout/vList2"/>
    <dgm:cxn modelId="{FFDBC63F-0136-4739-81D2-DA7150C246A0}" srcId="{E8760532-E536-451C-93C6-870E2BCB2B34}" destId="{EDFE5261-20C6-4D0F-8CE5-9567BEF0A663}" srcOrd="2" destOrd="0" parTransId="{41AC6EA8-A1BD-47D8-9560-3F4AB362AC98}" sibTransId="{66210CE5-3B01-4A59-96AE-0E42176DB37A}"/>
    <dgm:cxn modelId="{DD61505E-FAD1-4BE9-B735-F275FB17F414}" type="presOf" srcId="{D54A7314-8717-4485-8C2B-883A3D1DE5BF}" destId="{2E84CF89-FCC8-4763-8171-BB22E749BE85}" srcOrd="0" destOrd="4" presId="urn:microsoft.com/office/officeart/2005/8/layout/vList2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6CDC4472-1B88-454A-9978-9704C516F6E6}" type="presOf" srcId="{93B40D07-4C3B-4900-82EB-996C45CE45BD}" destId="{2E84CF89-FCC8-4763-8171-BB22E749BE85}" srcOrd="0" destOrd="3" presId="urn:microsoft.com/office/officeart/2005/8/layout/vList2"/>
    <dgm:cxn modelId="{7D3DCA94-96AE-4440-AFEB-BF9F19C12A44}" srcId="{E8760532-E536-451C-93C6-870E2BCB2B34}" destId="{93B40D07-4C3B-4900-82EB-996C45CE45BD}" srcOrd="3" destOrd="0" parTransId="{FC4D75BB-4FDE-4F58-9CEE-750997BEC077}" sibTransId="{21D1F634-BDAA-4870-AFE6-303C6E61F1E4}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2D8A6CAF-6414-485D-A8CE-17FB6A500CE2}" srcId="{5069BEDD-0A01-409F-B495-DAC7BE7C0BC9}" destId="{7174EF26-478B-4D99-B16A-A2CFA50D9181}" srcOrd="1" destOrd="0" parTransId="{2BF4E277-DBFE-4B03-B78F-3144FDBF88DB}" sibTransId="{EA44C403-3631-4E80-880F-BF61581B8734}"/>
    <dgm:cxn modelId="{7A0935B2-810E-4462-BFC8-9097B654BC0F}" type="presOf" srcId="{E8760532-E536-451C-93C6-870E2BCB2B34}" destId="{A5A66234-A36D-4EBF-8428-7C6274CD942F}" srcOrd="0" destOrd="0" presId="urn:microsoft.com/office/officeart/2005/8/layout/vList2"/>
    <dgm:cxn modelId="{5C605ECA-38B4-40AD-8E90-9632FFC118D6}" type="presOf" srcId="{7174EF26-478B-4D99-B16A-A2CFA50D9181}" destId="{DFB7B451-2C22-4D3E-8084-BE0F91B45A49}" srcOrd="0" destOrd="0" presId="urn:microsoft.com/office/officeart/2005/8/layout/vList2"/>
    <dgm:cxn modelId="{E18891CE-C510-403D-B2ED-F35DBDA3C548}" srcId="{5069BEDD-0A01-409F-B495-DAC7BE7C0BC9}" destId="{E8760532-E536-451C-93C6-870E2BCB2B34}" srcOrd="2" destOrd="0" parTransId="{68691CC8-E1B0-4365-A52E-3004FFD82146}" sibTransId="{4CE9614E-6910-4C86-A171-6D031B3D63BA}"/>
    <dgm:cxn modelId="{6AF61ED7-A807-403E-AE7A-CB5C8B14E219}" srcId="{E8760532-E536-451C-93C6-870E2BCB2B34}" destId="{440D8A36-0846-4050-8024-895EE4ECD724}" srcOrd="1" destOrd="0" parTransId="{BB4801EE-1D16-4A16-814A-B73B22790EF8}" sibTransId="{7EC65408-8A8F-4B1F-B476-8F31572AA20B}"/>
    <dgm:cxn modelId="{480EBFDA-FB59-456F-BE45-CBA1ADFF01F5}" type="presOf" srcId="{EDFE5261-20C6-4D0F-8CE5-9567BEF0A663}" destId="{2E84CF89-FCC8-4763-8171-BB22E749BE85}" srcOrd="0" destOrd="2" presId="urn:microsoft.com/office/officeart/2005/8/layout/vList2"/>
    <dgm:cxn modelId="{217ED9E3-9F76-4404-9FFA-A6ACD7384942}" type="presOf" srcId="{EE88BB38-E15C-46DD-854E-20BBBF2B3C7D}" destId="{E19E5413-A20A-4BED-BE5A-17B1F93F0905}" srcOrd="0" destOrd="0" presId="urn:microsoft.com/office/officeart/2005/8/layout/vList2"/>
    <dgm:cxn modelId="{A6BB9FF1-6DFB-4DFB-A7AF-767E78D5C6F0}" type="presParOf" srcId="{6FDB44BC-F859-4498-8457-89778723BB6E}" destId="{E19E5413-A20A-4BED-BE5A-17B1F93F0905}" srcOrd="0" destOrd="0" presId="urn:microsoft.com/office/officeart/2005/8/layout/vList2"/>
    <dgm:cxn modelId="{C6C60124-F092-453D-8955-255F8D1E2201}" type="presParOf" srcId="{6FDB44BC-F859-4498-8457-89778723BB6E}" destId="{B3A54527-28B6-4416-A9C0-04E2FDADC2A1}" srcOrd="1" destOrd="0" presId="urn:microsoft.com/office/officeart/2005/8/layout/vList2"/>
    <dgm:cxn modelId="{6D09CCBB-4498-4B19-9964-04AF4F8F0AA9}" type="presParOf" srcId="{6FDB44BC-F859-4498-8457-89778723BB6E}" destId="{DFB7B451-2C22-4D3E-8084-BE0F91B45A49}" srcOrd="2" destOrd="0" presId="urn:microsoft.com/office/officeart/2005/8/layout/vList2"/>
    <dgm:cxn modelId="{99E1E0C3-5CB9-4279-9F2F-A5CD9B26F753}" type="presParOf" srcId="{6FDB44BC-F859-4498-8457-89778723BB6E}" destId="{340B5A88-ACF7-4DCF-A69F-7CD84053BEC8}" srcOrd="3" destOrd="0" presId="urn:microsoft.com/office/officeart/2005/8/layout/vList2"/>
    <dgm:cxn modelId="{0EC6E704-8072-4006-8067-B4076E925A23}" type="presParOf" srcId="{6FDB44BC-F859-4498-8457-89778723BB6E}" destId="{A5A66234-A36D-4EBF-8428-7C6274CD942F}" srcOrd="4" destOrd="0" presId="urn:microsoft.com/office/officeart/2005/8/layout/vList2"/>
    <dgm:cxn modelId="{DBD052C2-099E-4056-A6CD-F4160BF1A8DC}" type="presParOf" srcId="{6FDB44BC-F859-4498-8457-89778723BB6E}" destId="{2E84CF89-FCC8-4763-8171-BB22E749BE8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>
              <a:latin typeface="Cambria Math" panose="02040503050406030204" pitchFamily="18" charset="0"/>
            </a:rPr>
            <a:t>Eigenmodes determine the </a:t>
          </a:r>
          <a:r>
            <a:rPr lang="en-GB">
              <a:latin typeface="Cambria Math" panose="02040503050406030204" pitchFamily="18" charset="0"/>
            </a:rPr>
            <a:t>quasilinear transport</a:t>
          </a:r>
          <a:endParaRPr lang="en-GB" dirty="0">
            <a:latin typeface="Cambria Math" panose="02040503050406030204" pitchFamily="18" charset="0"/>
          </a:endParaRPr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7174EF26-478B-4D99-B16A-A2CFA50D9181}">
      <dgm:prSet/>
      <dgm:spPr>
        <a:blipFill>
          <a:blip xmlns:r="http://schemas.openxmlformats.org/officeDocument/2006/relationships" r:embed="rId1"/>
          <a:stretch>
            <a:fillRect l="-244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2BF4E277-DBFE-4B03-B78F-3144FDBF88DB}" type="parTrans" cxnId="{2D8A6CAF-6414-485D-A8CE-17FB6A500CE2}">
      <dgm:prSet/>
      <dgm:spPr/>
      <dgm:t>
        <a:bodyPr/>
        <a:lstStyle/>
        <a:p>
          <a:endParaRPr lang="en-US"/>
        </a:p>
      </dgm:t>
    </dgm:pt>
    <dgm:pt modelId="{EA44C403-3631-4E80-880F-BF61581B8734}" type="sibTrans" cxnId="{2D8A6CAF-6414-485D-A8CE-17FB6A500CE2}">
      <dgm:prSet/>
      <dgm:spPr/>
      <dgm:t>
        <a:bodyPr/>
        <a:lstStyle/>
        <a:p>
          <a:endParaRPr lang="en-US"/>
        </a:p>
      </dgm:t>
    </dgm:pt>
    <dgm:pt modelId="{E8760532-E536-451C-93C6-870E2BCB2B34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68691CC8-E1B0-4365-A52E-3004FFD82146}" type="parTrans" cxnId="{E18891CE-C510-403D-B2ED-F35DBDA3C548}">
      <dgm:prSet/>
      <dgm:spPr/>
      <dgm:t>
        <a:bodyPr/>
        <a:lstStyle/>
        <a:p>
          <a:endParaRPr lang="en-US"/>
        </a:p>
      </dgm:t>
    </dgm:pt>
    <dgm:pt modelId="{4CE9614E-6910-4C86-A171-6D031B3D63BA}" type="sibTrans" cxnId="{E18891CE-C510-403D-B2ED-F35DBDA3C548}">
      <dgm:prSet/>
      <dgm:spPr/>
      <dgm:t>
        <a:bodyPr/>
        <a:lstStyle/>
        <a:p>
          <a:endParaRPr lang="en-US"/>
        </a:p>
      </dgm:t>
    </dgm:pt>
    <dgm:pt modelId="{9EB1B729-7571-4309-9861-9A1A28272F5A}">
      <dgm:prSet/>
      <dgm:spPr>
        <a:blipFill>
          <a:blip xmlns:r="http://schemas.openxmlformats.org/officeDocument/2006/relationships" r:embed="rId3"/>
          <a:stretch>
            <a:fillRect l="-3676" t="-3321" b="-22509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47A2BE61-7418-4501-B015-44E82F52CE4F}" type="parTrans" cxnId="{62CA9014-D08C-444B-BF9F-B38E0379B93E}">
      <dgm:prSet/>
      <dgm:spPr/>
      <dgm:t>
        <a:bodyPr/>
        <a:lstStyle/>
        <a:p>
          <a:endParaRPr lang="en-US"/>
        </a:p>
      </dgm:t>
    </dgm:pt>
    <dgm:pt modelId="{6E489827-E9A2-4D46-9F77-D8B4A6B8F71E}" type="sibTrans" cxnId="{62CA9014-D08C-444B-BF9F-B38E0379B93E}">
      <dgm:prSet/>
      <dgm:spPr/>
      <dgm:t>
        <a:bodyPr/>
        <a:lstStyle/>
        <a:p>
          <a:endParaRPr lang="en-US"/>
        </a:p>
      </dgm:t>
    </dgm:pt>
    <dgm:pt modelId="{440D8A36-0846-4050-8024-895EE4ECD724}">
      <dgm:prSet/>
      <dgm:spPr/>
      <dgm:t>
        <a:bodyPr/>
        <a:lstStyle/>
        <a:p>
          <a:r>
            <a:rPr lang="en-GB">
              <a:noFill/>
            </a:rPr>
            <a:t> </a:t>
          </a:r>
        </a:p>
      </dgm:t>
    </dgm:pt>
    <dgm:pt modelId="{BB4801EE-1D16-4A16-814A-B73B22790EF8}" type="parTrans" cxnId="{6AF61ED7-A807-403E-AE7A-CB5C8B14E219}">
      <dgm:prSet/>
      <dgm:spPr/>
      <dgm:t>
        <a:bodyPr/>
        <a:lstStyle/>
        <a:p>
          <a:endParaRPr lang="en-GB"/>
        </a:p>
      </dgm:t>
    </dgm:pt>
    <dgm:pt modelId="{7EC65408-8A8F-4B1F-B476-8F31572AA20B}" type="sibTrans" cxnId="{6AF61ED7-A807-403E-AE7A-CB5C8B14E219}">
      <dgm:prSet/>
      <dgm:spPr/>
      <dgm:t>
        <a:bodyPr/>
        <a:lstStyle/>
        <a:p>
          <a:endParaRPr lang="en-GB"/>
        </a:p>
      </dgm:t>
    </dgm:pt>
    <dgm:pt modelId="{EDFE5261-20C6-4D0F-8CE5-9567BEF0A663}">
      <dgm:prSet/>
      <dgm:spPr/>
      <dgm:t>
        <a:bodyPr/>
        <a:lstStyle/>
        <a:p>
          <a:r>
            <a:rPr lang="en-GB">
              <a:noFill/>
            </a:rPr>
            <a:t> </a:t>
          </a:r>
        </a:p>
      </dgm:t>
    </dgm:pt>
    <dgm:pt modelId="{41AC6EA8-A1BD-47D8-9560-3F4AB362AC98}" type="parTrans" cxnId="{FFDBC63F-0136-4739-81D2-DA7150C246A0}">
      <dgm:prSet/>
      <dgm:spPr/>
      <dgm:t>
        <a:bodyPr/>
        <a:lstStyle/>
        <a:p>
          <a:endParaRPr lang="en-GB"/>
        </a:p>
      </dgm:t>
    </dgm:pt>
    <dgm:pt modelId="{66210CE5-3B01-4A59-96AE-0E42176DB37A}" type="sibTrans" cxnId="{FFDBC63F-0136-4739-81D2-DA7150C246A0}">
      <dgm:prSet/>
      <dgm:spPr/>
      <dgm:t>
        <a:bodyPr/>
        <a:lstStyle/>
        <a:p>
          <a:endParaRPr lang="en-GB"/>
        </a:p>
      </dgm:t>
    </dgm:pt>
    <dgm:pt modelId="{93B40D07-4C3B-4900-82EB-996C45CE45BD}">
      <dgm:prSet/>
      <dgm:spPr/>
      <dgm:t>
        <a:bodyPr/>
        <a:lstStyle/>
        <a:p>
          <a:r>
            <a:rPr lang="en-GB">
              <a:noFill/>
            </a:rPr>
            <a:t> </a:t>
          </a:r>
        </a:p>
      </dgm:t>
    </dgm:pt>
    <dgm:pt modelId="{FC4D75BB-4FDE-4F58-9CEE-750997BEC077}" type="parTrans" cxnId="{7D3DCA94-96AE-4440-AFEB-BF9F19C12A44}">
      <dgm:prSet/>
      <dgm:spPr/>
      <dgm:t>
        <a:bodyPr/>
        <a:lstStyle/>
        <a:p>
          <a:endParaRPr lang="en-GB"/>
        </a:p>
      </dgm:t>
    </dgm:pt>
    <dgm:pt modelId="{21D1F634-BDAA-4870-AFE6-303C6E61F1E4}" type="sibTrans" cxnId="{7D3DCA94-96AE-4440-AFEB-BF9F19C12A44}">
      <dgm:prSet/>
      <dgm:spPr/>
      <dgm:t>
        <a:bodyPr/>
        <a:lstStyle/>
        <a:p>
          <a:endParaRPr lang="en-GB"/>
        </a:p>
      </dgm:t>
    </dgm:pt>
    <dgm:pt modelId="{D54A7314-8717-4485-8C2B-883A3D1DE5BF}">
      <dgm:prSet/>
      <dgm:spPr/>
      <dgm:t>
        <a:bodyPr/>
        <a:lstStyle/>
        <a:p>
          <a:r>
            <a:rPr lang="en-GB">
              <a:noFill/>
            </a:rPr>
            <a:t> </a:t>
          </a:r>
        </a:p>
      </dgm:t>
    </dgm:pt>
    <dgm:pt modelId="{3A333101-33B5-459B-BDB5-8315E514D895}" type="parTrans" cxnId="{45041A03-C381-4F4C-AB23-5CCB9C6DCB06}">
      <dgm:prSet/>
      <dgm:spPr/>
      <dgm:t>
        <a:bodyPr/>
        <a:lstStyle/>
        <a:p>
          <a:endParaRPr lang="en-GB"/>
        </a:p>
      </dgm:t>
    </dgm:pt>
    <dgm:pt modelId="{C4B23893-01E9-4ED7-B7D8-32418971B1C0}" type="sibTrans" cxnId="{45041A03-C381-4F4C-AB23-5CCB9C6DCB06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A54527-28B6-4416-A9C0-04E2FDADC2A1}" type="pres">
      <dgm:prSet presAssocID="{2939DC7F-66CA-40BC-9A05-D25E602F497F}" presName="spacer" presStyleCnt="0"/>
      <dgm:spPr/>
    </dgm:pt>
    <dgm:pt modelId="{DFB7B451-2C22-4D3E-8084-BE0F91B45A49}" type="pres">
      <dgm:prSet presAssocID="{7174EF26-478B-4D99-B16A-A2CFA50D9181}" presName="parentText" presStyleLbl="node1" presStyleIdx="1" presStyleCnt="3" custLinFactNeighborX="1640" custLinFactNeighborY="-78746">
        <dgm:presLayoutVars>
          <dgm:chMax val="0"/>
          <dgm:bulletEnabled val="1"/>
        </dgm:presLayoutVars>
      </dgm:prSet>
      <dgm:spPr/>
    </dgm:pt>
    <dgm:pt modelId="{340B5A88-ACF7-4DCF-A69F-7CD84053BEC8}" type="pres">
      <dgm:prSet presAssocID="{EA44C403-3631-4E80-880F-BF61581B8734}" presName="spacer" presStyleCnt="0"/>
      <dgm:spPr/>
    </dgm:pt>
    <dgm:pt modelId="{A5A66234-A36D-4EBF-8428-7C6274CD942F}" type="pres">
      <dgm:prSet presAssocID="{E8760532-E536-451C-93C6-870E2BCB2B3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E84CF89-FCC8-4763-8171-BB22E749BE85}" type="pres">
      <dgm:prSet presAssocID="{E8760532-E536-451C-93C6-870E2BCB2B3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5041A03-C381-4F4C-AB23-5CCB9C6DCB06}" srcId="{E8760532-E536-451C-93C6-870E2BCB2B34}" destId="{D54A7314-8717-4485-8C2B-883A3D1DE5BF}" srcOrd="4" destOrd="0" parTransId="{3A333101-33B5-459B-BDB5-8315E514D895}" sibTransId="{C4B23893-01E9-4ED7-B7D8-32418971B1C0}"/>
    <dgm:cxn modelId="{8C066309-A643-465A-93C1-6B454B6D7DA5}" type="presOf" srcId="{9EB1B729-7571-4309-9861-9A1A28272F5A}" destId="{2E84CF89-FCC8-4763-8171-BB22E749BE85}" srcOrd="0" destOrd="0" presId="urn:microsoft.com/office/officeart/2005/8/layout/vList2"/>
    <dgm:cxn modelId="{62CA9014-D08C-444B-BF9F-B38E0379B93E}" srcId="{E8760532-E536-451C-93C6-870E2BCB2B34}" destId="{9EB1B729-7571-4309-9861-9A1A28272F5A}" srcOrd="0" destOrd="0" parTransId="{47A2BE61-7418-4501-B015-44E82F52CE4F}" sibTransId="{6E489827-E9A2-4D46-9F77-D8B4A6B8F71E}"/>
    <dgm:cxn modelId="{C8919417-496B-4CD2-AAD2-CBC1C619F3C8}" type="presOf" srcId="{440D8A36-0846-4050-8024-895EE4ECD724}" destId="{2E84CF89-FCC8-4763-8171-BB22E749BE85}" srcOrd="0" destOrd="1" presId="urn:microsoft.com/office/officeart/2005/8/layout/vList2"/>
    <dgm:cxn modelId="{FFDBC63F-0136-4739-81D2-DA7150C246A0}" srcId="{E8760532-E536-451C-93C6-870E2BCB2B34}" destId="{EDFE5261-20C6-4D0F-8CE5-9567BEF0A663}" srcOrd="2" destOrd="0" parTransId="{41AC6EA8-A1BD-47D8-9560-3F4AB362AC98}" sibTransId="{66210CE5-3B01-4A59-96AE-0E42176DB37A}"/>
    <dgm:cxn modelId="{DD61505E-FAD1-4BE9-B735-F275FB17F414}" type="presOf" srcId="{D54A7314-8717-4485-8C2B-883A3D1DE5BF}" destId="{2E84CF89-FCC8-4763-8171-BB22E749BE85}" srcOrd="0" destOrd="4" presId="urn:microsoft.com/office/officeart/2005/8/layout/vList2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6CDC4472-1B88-454A-9978-9704C516F6E6}" type="presOf" srcId="{93B40D07-4C3B-4900-82EB-996C45CE45BD}" destId="{2E84CF89-FCC8-4763-8171-BB22E749BE85}" srcOrd="0" destOrd="3" presId="urn:microsoft.com/office/officeart/2005/8/layout/vList2"/>
    <dgm:cxn modelId="{7D3DCA94-96AE-4440-AFEB-BF9F19C12A44}" srcId="{E8760532-E536-451C-93C6-870E2BCB2B34}" destId="{93B40D07-4C3B-4900-82EB-996C45CE45BD}" srcOrd="3" destOrd="0" parTransId="{FC4D75BB-4FDE-4F58-9CEE-750997BEC077}" sibTransId="{21D1F634-BDAA-4870-AFE6-303C6E61F1E4}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2D8A6CAF-6414-485D-A8CE-17FB6A500CE2}" srcId="{5069BEDD-0A01-409F-B495-DAC7BE7C0BC9}" destId="{7174EF26-478B-4D99-B16A-A2CFA50D9181}" srcOrd="1" destOrd="0" parTransId="{2BF4E277-DBFE-4B03-B78F-3144FDBF88DB}" sibTransId="{EA44C403-3631-4E80-880F-BF61581B8734}"/>
    <dgm:cxn modelId="{7A0935B2-810E-4462-BFC8-9097B654BC0F}" type="presOf" srcId="{E8760532-E536-451C-93C6-870E2BCB2B34}" destId="{A5A66234-A36D-4EBF-8428-7C6274CD942F}" srcOrd="0" destOrd="0" presId="urn:microsoft.com/office/officeart/2005/8/layout/vList2"/>
    <dgm:cxn modelId="{5C605ECA-38B4-40AD-8E90-9632FFC118D6}" type="presOf" srcId="{7174EF26-478B-4D99-B16A-A2CFA50D9181}" destId="{DFB7B451-2C22-4D3E-8084-BE0F91B45A49}" srcOrd="0" destOrd="0" presId="urn:microsoft.com/office/officeart/2005/8/layout/vList2"/>
    <dgm:cxn modelId="{E18891CE-C510-403D-B2ED-F35DBDA3C548}" srcId="{5069BEDD-0A01-409F-B495-DAC7BE7C0BC9}" destId="{E8760532-E536-451C-93C6-870E2BCB2B34}" srcOrd="2" destOrd="0" parTransId="{68691CC8-E1B0-4365-A52E-3004FFD82146}" sibTransId="{4CE9614E-6910-4C86-A171-6D031B3D63BA}"/>
    <dgm:cxn modelId="{6AF61ED7-A807-403E-AE7A-CB5C8B14E219}" srcId="{E8760532-E536-451C-93C6-870E2BCB2B34}" destId="{440D8A36-0846-4050-8024-895EE4ECD724}" srcOrd="1" destOrd="0" parTransId="{BB4801EE-1D16-4A16-814A-B73B22790EF8}" sibTransId="{7EC65408-8A8F-4B1F-B476-8F31572AA20B}"/>
    <dgm:cxn modelId="{480EBFDA-FB59-456F-BE45-CBA1ADFF01F5}" type="presOf" srcId="{EDFE5261-20C6-4D0F-8CE5-9567BEF0A663}" destId="{2E84CF89-FCC8-4763-8171-BB22E749BE85}" srcOrd="0" destOrd="2" presId="urn:microsoft.com/office/officeart/2005/8/layout/vList2"/>
    <dgm:cxn modelId="{217ED9E3-9F76-4404-9FFA-A6ACD7384942}" type="presOf" srcId="{EE88BB38-E15C-46DD-854E-20BBBF2B3C7D}" destId="{E19E5413-A20A-4BED-BE5A-17B1F93F0905}" srcOrd="0" destOrd="0" presId="urn:microsoft.com/office/officeart/2005/8/layout/vList2"/>
    <dgm:cxn modelId="{A6BB9FF1-6DFB-4DFB-A7AF-767E78D5C6F0}" type="presParOf" srcId="{6FDB44BC-F859-4498-8457-89778723BB6E}" destId="{E19E5413-A20A-4BED-BE5A-17B1F93F0905}" srcOrd="0" destOrd="0" presId="urn:microsoft.com/office/officeart/2005/8/layout/vList2"/>
    <dgm:cxn modelId="{C6C60124-F092-453D-8955-255F8D1E2201}" type="presParOf" srcId="{6FDB44BC-F859-4498-8457-89778723BB6E}" destId="{B3A54527-28B6-4416-A9C0-04E2FDADC2A1}" srcOrd="1" destOrd="0" presId="urn:microsoft.com/office/officeart/2005/8/layout/vList2"/>
    <dgm:cxn modelId="{6D09CCBB-4498-4B19-9964-04AF4F8F0AA9}" type="presParOf" srcId="{6FDB44BC-F859-4498-8457-89778723BB6E}" destId="{DFB7B451-2C22-4D3E-8084-BE0F91B45A49}" srcOrd="2" destOrd="0" presId="urn:microsoft.com/office/officeart/2005/8/layout/vList2"/>
    <dgm:cxn modelId="{99E1E0C3-5CB9-4279-9F2F-A5CD9B26F753}" type="presParOf" srcId="{6FDB44BC-F859-4498-8457-89778723BB6E}" destId="{340B5A88-ACF7-4DCF-A69F-7CD84053BEC8}" srcOrd="3" destOrd="0" presId="urn:microsoft.com/office/officeart/2005/8/layout/vList2"/>
    <dgm:cxn modelId="{0EC6E704-8072-4006-8067-B4076E925A23}" type="presParOf" srcId="{6FDB44BC-F859-4498-8457-89778723BB6E}" destId="{A5A66234-A36D-4EBF-8428-7C6274CD942F}" srcOrd="4" destOrd="0" presId="urn:microsoft.com/office/officeart/2005/8/layout/vList2"/>
    <dgm:cxn modelId="{DBD052C2-099E-4056-A6CD-F4160BF1A8DC}" type="presParOf" srcId="{6FDB44BC-F859-4498-8457-89778723BB6E}" destId="{2E84CF89-FCC8-4763-8171-BB22E749BE8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EE88BB38-E15C-46DD-854E-20BBBF2B3C7D}">
          <dgm:prSet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𝑞𝑙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begChr m:val="⟨"/>
                                <m:endChr m:val="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⊥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den>
                        </m:f>
                      </m:e>
                    </m:nary>
                  </m:oMath>
                </m:oMathPara>
              </a14:m>
              <a:endParaRPr lang="en-US" dirty="0"/>
            </a:p>
          </dgm:t>
        </dgm:pt>
      </mc:Choice>
      <mc:Fallback>
        <dgm:pt modelId="{EE88BB38-E15C-46DD-854E-20BBBF2B3C7D}">
          <dgm:prSet/>
          <dgm:spPr/>
          <dgm:t>
            <a:bodyPr/>
            <a:lstStyle/>
            <a:p>
              <a:r>
                <a:rPr lang="en-GB" i="0">
                  <a:latin typeface="Cambria Math" panose="02040503050406030204" pitchFamily="18" charset="0"/>
                </a:rPr>
                <a:t>𝑄_𝑞𝑙=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𝜔_</a:t>
              </a:r>
              <a:r>
                <a:rPr lang="en-GB" i="0">
                  <a:latin typeface="Cambria Math" panose="02040503050406030204" pitchFamily="18" charset="0"/>
                </a:rPr>
                <a:t>𝑇 ∑_(𝑘_𝑦,𝑗)▒〖𝑐(𝑘_𝑦) (〖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𝛾(</a:t>
              </a:r>
              <a:r>
                <a:rPr lang="en-GB" i="0">
                  <a:latin typeface="Cambria Math" panose="02040503050406030204" pitchFamily="18" charset="0"/>
                </a:rPr>
                <a:t>𝑗,𝑘_𝑦)𝑤〗_  (𝑗,𝑘_𝑦))/⟨├ 〖〖𝑘_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⊥ (</a:t>
              </a:r>
              <a:r>
                <a:rPr lang="en-GB" i="0">
                  <a:latin typeface="Cambria Math" panose="02040503050406030204" pitchFamily="18" charset="0"/>
                </a:rPr>
                <a:t>𝑗,𝑘_𝑦)〗_ 〗^2 ⟩┤ 〗</a:t>
              </a:r>
              <a:endParaRPr lang="en-US" dirty="0"/>
            </a:p>
          </dgm:t>
        </dgm:pt>
      </mc:Fallback>
    </mc:AlternateConten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7174EF26-478B-4D99-B16A-A2CFA50D9181}">
      <dgm:prSet/>
      <dgm:spPr/>
      <dgm:t>
        <a:bodyPr/>
        <a:lstStyle/>
        <a:p>
          <a:r>
            <a:rPr lang="en-GB" dirty="0"/>
            <a:t>Initial value runs:</a:t>
          </a:r>
          <a:endParaRPr lang="en-US" dirty="0"/>
        </a:p>
      </dgm:t>
    </dgm:pt>
    <dgm:pt modelId="{2BF4E277-DBFE-4B03-B78F-3144FDBF88DB}" type="parTrans" cxnId="{2D8A6CAF-6414-485D-A8CE-17FB6A500CE2}">
      <dgm:prSet/>
      <dgm:spPr/>
      <dgm:t>
        <a:bodyPr/>
        <a:lstStyle/>
        <a:p>
          <a:endParaRPr lang="en-US"/>
        </a:p>
      </dgm:t>
    </dgm:pt>
    <dgm:pt modelId="{EA44C403-3631-4E80-880F-BF61581B8734}" type="sibTrans" cxnId="{2D8A6CAF-6414-485D-A8CE-17FB6A500CE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5BFC42E-CF4E-4394-86BA-EF9433661701}">
          <dgm:prSet/>
          <dgm:spPr/>
          <dgm:t>
            <a:bodyPr/>
            <a:lstStyle/>
            <a:p>
              <a:r>
                <a:rPr lang="en-GB" dirty="0"/>
                <a:t>Only dominant </a:t>
              </a:r>
              <a14:m>
                <m:oMath xmlns:m="http://schemas.openxmlformats.org/officeDocument/2006/math">
                  <m:r>
                    <a:rPr lang="en-GB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𝛾</m:t>
                  </m:r>
                  <m:r>
                    <a:rPr lang="en-GB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en-GB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</m:sub>
                  </m:sSub>
                  <m:r>
                    <a:rPr lang="en-GB" i="1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GB" dirty="0"/>
                <a:t>, w</a:t>
              </a:r>
              <a14:m>
                <m:oMath xmlns:m="http://schemas.openxmlformats.org/officeDocument/2006/math">
                  <m:r>
                    <a:rPr lang="en-GB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en-GB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</m:sub>
                  </m:sSub>
                  <m:r>
                    <a:rPr lang="en-GB" i="1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GB" dirty="0"/>
                <a:t>, </a:t>
              </a:r>
              <a14:m>
                <m:oMath xmlns:m="http://schemas.openxmlformats.org/officeDocument/2006/math">
                  <m:d>
                    <m:dPr>
                      <m:begChr m:val="⟨"/>
                      <m:endChr m:val=""/>
                      <m:ctrlPr>
                        <a:rPr lang="en-GB" i="1">
                          <a:latin typeface="Cambria Math" panose="02040503050406030204" pitchFamily="18" charset="0"/>
                        </a:rPr>
                      </m:ctrlPr>
                    </m:dPr>
                    <m:e>
                      <m:d>
                        <m:dPr>
                          <m:begChr m:val="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e>
                  </m:d>
                </m:oMath>
              </a14:m>
              <a:r>
                <a:rPr lang="en-GB" dirty="0"/>
                <a:t> for each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</m:sub>
                  </m:sSub>
                </m:oMath>
              </a14:m>
              <a:endParaRPr lang="en-GB" dirty="0"/>
            </a:p>
          </dgm:t>
        </dgm:pt>
      </mc:Choice>
      <mc:Fallback>
        <dgm:pt modelId="{45BFC42E-CF4E-4394-86BA-EF9433661701}">
          <dgm:prSet/>
          <dgm:spPr/>
          <dgm:t>
            <a:bodyPr/>
            <a:lstStyle/>
            <a:p>
              <a:r>
                <a:rPr lang="en-GB" dirty="0"/>
                <a:t>Only dominant 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𝛾(</a:t>
              </a:r>
              <a:r>
                <a:rPr lang="en-GB" i="0">
                  <a:latin typeface="Cambria Math" panose="02040503050406030204" pitchFamily="18" charset="0"/>
                </a:rPr>
                <a:t>𝑘_𝑦)</a:t>
              </a:r>
              <a:r>
                <a:rPr lang="en-GB" dirty="0"/>
                <a:t>, w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(</a:t>
              </a:r>
              <a:r>
                <a:rPr lang="en-GB" i="0">
                  <a:latin typeface="Cambria Math" panose="02040503050406030204" pitchFamily="18" charset="0"/>
                </a:rPr>
                <a:t>𝑘_𝑦)</a:t>
              </a:r>
              <a:r>
                <a:rPr lang="en-GB" dirty="0"/>
                <a:t>, </a:t>
              </a:r>
              <a:r>
                <a:rPr lang="en-GB" i="0">
                  <a:latin typeface="Cambria Math" panose="02040503050406030204" pitchFamily="18" charset="0"/>
                </a:rPr>
                <a:t>⟨├ 〖〖𝑘_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⊥ (</a:t>
              </a:r>
              <a:r>
                <a:rPr lang="en-GB" i="0">
                  <a:latin typeface="Cambria Math" panose="02040503050406030204" pitchFamily="18" charset="0"/>
                </a:rPr>
                <a:t>𝑘_𝑦)〗_ 〗^2 ⟩┤</a:t>
              </a:r>
              <a:r>
                <a:rPr lang="en-GB" dirty="0"/>
                <a:t> for each </a:t>
              </a:r>
              <a:r>
                <a:rPr lang="en-GB" i="0">
                  <a:latin typeface="Cambria Math" panose="02040503050406030204" pitchFamily="18" charset="0"/>
                </a:rPr>
                <a:t>𝑘_𝑦</a:t>
              </a:r>
              <a:endParaRPr lang="en-GB" dirty="0"/>
            </a:p>
          </dgm:t>
        </dgm:pt>
      </mc:Fallback>
    </mc:AlternateContent>
    <dgm:pt modelId="{1BAF2A33-866E-4A0C-9949-7A04ADF90CC6}" type="parTrans" cxnId="{A26286C8-B04E-47B3-AB3F-816FE2C6CD75}">
      <dgm:prSet/>
      <dgm:spPr/>
      <dgm:t>
        <a:bodyPr/>
        <a:lstStyle/>
        <a:p>
          <a:endParaRPr lang="en-GB"/>
        </a:p>
      </dgm:t>
    </dgm:pt>
    <dgm:pt modelId="{0FB2FBD5-21FE-4A1B-A678-B320A9FEA2EB}" type="sibTrans" cxnId="{A26286C8-B04E-47B3-AB3F-816FE2C6CD75}">
      <dgm:prSet/>
      <dgm:spPr/>
      <dgm:t>
        <a:bodyPr/>
        <a:lstStyle/>
        <a:p>
          <a:endParaRPr lang="en-GB"/>
        </a:p>
      </dgm:t>
    </dgm:pt>
    <dgm:pt modelId="{9F3AC5F7-6AD7-4D2A-95BA-95F3A405AF43}">
      <dgm:prSet/>
      <dgm:spPr/>
      <dgm:t>
        <a:bodyPr/>
        <a:lstStyle/>
        <a:p>
          <a:r>
            <a:rPr lang="en-GB"/>
            <a:t>Limited to fastest growing structure </a:t>
          </a:r>
          <a:endParaRPr lang="en-GB" dirty="0"/>
        </a:p>
      </dgm:t>
    </dgm:pt>
    <dgm:pt modelId="{90B072A7-C634-4885-9EFC-0108A9A9D50E}" type="parTrans" cxnId="{3A94C7AE-801B-4468-9121-5AFE15B12779}">
      <dgm:prSet/>
      <dgm:spPr/>
      <dgm:t>
        <a:bodyPr/>
        <a:lstStyle/>
        <a:p>
          <a:endParaRPr lang="en-GB"/>
        </a:p>
      </dgm:t>
    </dgm:pt>
    <dgm:pt modelId="{AE7E0C86-1E0C-4D3A-8D02-AC3DF574E78B}" type="sibTrans" cxnId="{3A94C7AE-801B-4468-9121-5AFE15B12779}">
      <dgm:prSet/>
      <dgm:spPr/>
      <dgm:t>
        <a:bodyPr/>
        <a:lstStyle/>
        <a:p>
          <a:endParaRPr lang="en-GB"/>
        </a:p>
      </dgm:t>
    </dgm:pt>
    <dgm:pt modelId="{15879E05-8F66-4492-929D-D83FC210946D}">
      <dgm:prSet/>
      <dgm:spPr/>
      <dgm:t>
        <a:bodyPr/>
        <a:lstStyle/>
        <a:p>
          <a:r>
            <a:rPr lang="en-GB"/>
            <a:t>Computationally cheap</a:t>
          </a:r>
          <a:endParaRPr lang="en-GB" dirty="0"/>
        </a:p>
      </dgm:t>
    </dgm:pt>
    <dgm:pt modelId="{0E4A2A96-DD6B-4D93-9E02-B9A3254DE7DA}" type="parTrans" cxnId="{8E5B4EF7-63DF-4654-A379-904661A1E27F}">
      <dgm:prSet/>
      <dgm:spPr/>
      <dgm:t>
        <a:bodyPr/>
        <a:lstStyle/>
        <a:p>
          <a:endParaRPr lang="en-GB"/>
        </a:p>
      </dgm:t>
    </dgm:pt>
    <dgm:pt modelId="{3A43B432-73A4-4AD8-BB20-21E7449D6EC9}" type="sibTrans" cxnId="{8E5B4EF7-63DF-4654-A379-904661A1E27F}">
      <dgm:prSet/>
      <dgm:spPr/>
      <dgm:t>
        <a:bodyPr/>
        <a:lstStyle/>
        <a:p>
          <a:endParaRPr lang="en-GB"/>
        </a:p>
      </dgm:t>
    </dgm:pt>
    <dgm:pt modelId="{F6AA7237-D192-488C-8F52-3D8F2F9D0A95}">
      <dgm:prSet/>
      <dgm:spPr/>
      <dgm:t>
        <a:bodyPr/>
        <a:lstStyle/>
        <a:p>
          <a:r>
            <a:rPr lang="en-GB"/>
            <a:t>Eigenvalue runs:</a:t>
          </a:r>
          <a:endParaRPr lang="en-GB" dirty="0"/>
        </a:p>
      </dgm:t>
    </dgm:pt>
    <dgm:pt modelId="{BB25EC5C-6DF3-442A-9171-A46734A6B58C}" type="parTrans" cxnId="{D22BCDAC-A238-42F6-802A-BDE9F2216B54}">
      <dgm:prSet/>
      <dgm:spPr/>
      <dgm:t>
        <a:bodyPr/>
        <a:lstStyle/>
        <a:p>
          <a:endParaRPr lang="en-GB"/>
        </a:p>
      </dgm:t>
    </dgm:pt>
    <dgm:pt modelId="{A8DF4F96-0067-4D89-867E-BF8AFF0CC464}" type="sibTrans" cxnId="{D22BCDAC-A238-42F6-802A-BDE9F2216B54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>
      <mc:Choice xmlns:a14="http://schemas.microsoft.com/office/drawing/2010/main" Requires="a14">
        <dgm:pt modelId="{66654768-C3B7-4421-9C3C-4112208F5F0F}">
          <dgm:prSet/>
          <dgm:spPr/>
          <dgm:t>
            <a:bodyPr/>
            <a:lstStyle/>
            <a:p>
              <a:r>
                <a:rPr lang="en-GB" dirty="0"/>
                <a:t>Specified number of eigenmodes results in spectrum of </a:t>
              </a:r>
              <a14:m>
                <m:oMath xmlns:m="http://schemas.openxmlformats.org/officeDocument/2006/math">
                  <m:r>
                    <a:rPr lang="en-GB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𝛾</m:t>
                  </m:r>
                  <m:d>
                    <m:dPr>
                      <m:ctrlP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dPr>
                    <m:e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e>
                  </m:d>
                  <m:r>
                    <a:rPr lang="en-GB" b="0" i="1" smtClean="0">
                      <a:latin typeface="Cambria Math" panose="02040503050406030204" pitchFamily="18" charset="0"/>
                    </a:rPr>
                    <m:t>,</m:t>
                  </m:r>
                  <m:r>
                    <a:rPr lang="en-GB" b="0" i="1" smtClean="0">
                      <a:latin typeface="Cambria Math" panose="02040503050406030204" pitchFamily="18" charset="0"/>
                    </a:rPr>
                    <m:t>𝑤</m:t>
                  </m:r>
                  <m:r>
                    <a:rPr lang="en-GB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(</m:t>
                  </m:r>
                  <m:r>
                    <a:rPr lang="en-GB" i="1">
                      <a:latin typeface="Cambria Math" panose="02040503050406030204" pitchFamily="18" charset="0"/>
                    </a:rPr>
                    <m:t>𝑗</m:t>
                  </m:r>
                  <m:r>
                    <a:rPr lang="en-GB" i="1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en-GB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</m:sub>
                  </m:sSub>
                  <m:r>
                    <a:rPr lang="en-GB" i="1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GB" dirty="0"/>
                <a:t>, </a:t>
              </a:r>
              <a14:m>
                <m:oMath xmlns:m="http://schemas.openxmlformats.org/officeDocument/2006/math">
                  <m:d>
                    <m:dPr>
                      <m:begChr m:val="⟨"/>
                      <m:endChr m:val=""/>
                      <m:ctrlPr>
                        <a:rPr lang="en-GB" i="1">
                          <a:latin typeface="Cambria Math" panose="02040503050406030204" pitchFamily="18" charset="0"/>
                        </a:rPr>
                      </m:ctrlPr>
                    </m:dPr>
                    <m:e>
                      <m:d>
                        <m:dPr>
                          <m:begChr m:val="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e>
                  </m:d>
                </m:oMath>
              </a14:m>
              <a:endParaRPr lang="en-GB" dirty="0"/>
            </a:p>
          </dgm:t>
        </dgm:pt>
      </mc:Choice>
      <mc:Fallback>
        <dgm:pt modelId="{66654768-C3B7-4421-9C3C-4112208F5F0F}">
          <dgm:prSet/>
          <dgm:spPr/>
          <dgm:t>
            <a:bodyPr/>
            <a:lstStyle/>
            <a:p>
              <a:r>
                <a:rPr lang="en-GB" dirty="0"/>
                <a:t>Specified number of eigenmodes results in spectrum of 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𝛾(</a:t>
              </a:r>
              <a:r>
                <a:rPr lang="en-GB" i="0">
                  <a:latin typeface="Cambria Math" panose="02040503050406030204" pitchFamily="18" charset="0"/>
                </a:rPr>
                <a:t>𝑗,𝑘_𝑦 )</a:t>
              </a:r>
              <a:r>
                <a:rPr lang="en-GB" b="0" i="0">
                  <a:latin typeface="Cambria Math" panose="02040503050406030204" pitchFamily="18" charset="0"/>
                </a:rPr>
                <a:t>,𝑤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(</a:t>
              </a:r>
              <a:r>
                <a:rPr lang="en-GB" i="0">
                  <a:latin typeface="Cambria Math" panose="02040503050406030204" pitchFamily="18" charset="0"/>
                </a:rPr>
                <a:t>𝑗,𝑘_𝑦)</a:t>
              </a:r>
              <a:r>
                <a:rPr lang="en-GB" dirty="0"/>
                <a:t>, </a:t>
              </a:r>
              <a:r>
                <a:rPr lang="en-GB" i="0">
                  <a:latin typeface="Cambria Math" panose="02040503050406030204" pitchFamily="18" charset="0"/>
                </a:rPr>
                <a:t>⟨├ 〖〖𝑘_</a:t>
              </a:r>
              <a:r>
                <a:rPr lang="en-GB" i="0">
                  <a:latin typeface="Cambria Math" panose="02040503050406030204" pitchFamily="18" charset="0"/>
                  <a:ea typeface="Cambria Math" panose="02040503050406030204" pitchFamily="18" charset="0"/>
                </a:rPr>
                <a:t>⊥ (</a:t>
              </a:r>
              <a:r>
                <a:rPr lang="en-GB" i="0">
                  <a:latin typeface="Cambria Math" panose="02040503050406030204" pitchFamily="18" charset="0"/>
                </a:rPr>
                <a:t>𝑗,𝑘_𝑦)〗_ 〗^2 ⟩┤</a:t>
              </a:r>
              <a:endParaRPr lang="en-GB" dirty="0"/>
            </a:p>
          </dgm:t>
        </dgm:pt>
      </mc:Fallback>
    </mc:AlternateContent>
    <dgm:pt modelId="{D41237EF-449F-41E4-A51D-45A1193C65B0}" type="parTrans" cxnId="{68707722-08D5-4A47-AF0E-0EEF8710709E}">
      <dgm:prSet/>
      <dgm:spPr/>
      <dgm:t>
        <a:bodyPr/>
        <a:lstStyle/>
        <a:p>
          <a:endParaRPr lang="en-GB"/>
        </a:p>
      </dgm:t>
    </dgm:pt>
    <dgm:pt modelId="{83E99FFA-81CE-4E33-8124-F407247344D3}" type="sibTrans" cxnId="{68707722-08D5-4A47-AF0E-0EEF8710709E}">
      <dgm:prSet/>
      <dgm:spPr/>
      <dgm:t>
        <a:bodyPr/>
        <a:lstStyle/>
        <a:p>
          <a:endParaRPr lang="en-GB"/>
        </a:p>
      </dgm:t>
    </dgm:pt>
    <dgm:pt modelId="{F04C6328-97CA-4374-9E30-9FBC013B0A79}">
      <dgm:prSet/>
      <dgm:spPr/>
      <dgm:t>
        <a:bodyPr/>
        <a:lstStyle/>
        <a:p>
          <a:r>
            <a:rPr lang="en-GB"/>
            <a:t>Includes subdominant modes </a:t>
          </a:r>
          <a:endParaRPr lang="en-GB" dirty="0"/>
        </a:p>
      </dgm:t>
    </dgm:pt>
    <dgm:pt modelId="{69D78433-A4B6-4666-A097-6546D1DCDB78}" type="parTrans" cxnId="{0FAA9BFF-C862-4FE8-ADA2-F6ECABA26E63}">
      <dgm:prSet/>
      <dgm:spPr/>
      <dgm:t>
        <a:bodyPr/>
        <a:lstStyle/>
        <a:p>
          <a:endParaRPr lang="en-GB"/>
        </a:p>
      </dgm:t>
    </dgm:pt>
    <dgm:pt modelId="{7D72411A-B8EF-4C7A-B9B4-80EBD6FCCF46}" type="sibTrans" cxnId="{0FAA9BFF-C862-4FE8-ADA2-F6ECABA26E63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>
      <mc:Choice xmlns:a14="http://schemas.microsoft.com/office/drawing/2010/main" Requires="a14">
        <dgm:pt modelId="{EBEC87C4-A119-4CA5-ABFC-0A3243DA6D39}">
          <dgm:prSet/>
          <dgm:spPr/>
          <dgm:t>
            <a:bodyPr/>
            <a:lstStyle/>
            <a:p>
              <a:r>
                <a:rPr lang="en-GB" dirty="0"/>
                <a:t>More complete picture, but computationally more expensive (smaller range of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</m:sub>
                  </m:sSub>
                </m:oMath>
              </a14:m>
              <a:r>
                <a:rPr lang="en-GB" dirty="0"/>
                <a:t>)</a:t>
              </a:r>
            </a:p>
          </dgm:t>
        </dgm:pt>
      </mc:Choice>
      <mc:Fallback>
        <dgm:pt modelId="{EBEC87C4-A119-4CA5-ABFC-0A3243DA6D39}">
          <dgm:prSet/>
          <dgm:spPr/>
          <dgm:t>
            <a:bodyPr/>
            <a:lstStyle/>
            <a:p>
              <a:r>
                <a:rPr lang="en-GB" dirty="0"/>
                <a:t>More complete picture, but computationally more expensive (smaller range of </a:t>
              </a:r>
              <a:r>
                <a:rPr lang="en-GB" i="0">
                  <a:latin typeface="Cambria Math" panose="02040503050406030204" pitchFamily="18" charset="0"/>
                </a:rPr>
                <a:t>𝑘_𝑦</a:t>
              </a:r>
              <a:r>
                <a:rPr lang="en-GB" dirty="0"/>
                <a:t>)</a:t>
              </a:r>
            </a:p>
          </dgm:t>
        </dgm:pt>
      </mc:Fallback>
    </mc:AlternateContent>
    <dgm:pt modelId="{92460032-55B2-4D65-94D4-57DACAD18C89}" type="parTrans" cxnId="{B8C990E7-FB5A-4D6A-BF12-E4BC18DB4BDA}">
      <dgm:prSet/>
      <dgm:spPr/>
      <dgm:t>
        <a:bodyPr/>
        <a:lstStyle/>
        <a:p>
          <a:endParaRPr lang="en-GB"/>
        </a:p>
      </dgm:t>
    </dgm:pt>
    <dgm:pt modelId="{61B95733-AFAC-49E1-B99E-7E0CC82EDD5D}" type="sibTrans" cxnId="{B8C990E7-FB5A-4D6A-BF12-E4BC18DB4BDA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AB6145-2904-4CA5-81C9-502710BD26F7}" type="pres">
      <dgm:prSet presAssocID="{2939DC7F-66CA-40BC-9A05-D25E602F497F}" presName="spacer" presStyleCnt="0"/>
      <dgm:spPr/>
    </dgm:pt>
    <dgm:pt modelId="{DFB7B451-2C22-4D3E-8084-BE0F91B45A49}" type="pres">
      <dgm:prSet presAssocID="{7174EF26-478B-4D99-B16A-A2CFA50D91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82ABED-9CA9-4D51-AAB1-DBA74FBDF876}" type="pres">
      <dgm:prSet presAssocID="{7174EF26-478B-4D99-B16A-A2CFA50D9181}" presName="childText" presStyleLbl="revTx" presStyleIdx="0" presStyleCnt="2">
        <dgm:presLayoutVars>
          <dgm:bulletEnabled val="1"/>
        </dgm:presLayoutVars>
      </dgm:prSet>
      <dgm:spPr/>
    </dgm:pt>
    <dgm:pt modelId="{97B68D64-C7B3-41B6-9788-9464BC6C9DB0}" type="pres">
      <dgm:prSet presAssocID="{F6AA7237-D192-488C-8F52-3D8F2F9D0A9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2E41E1-45F0-4CD3-BE7C-2F220BA7A8ED}" type="pres">
      <dgm:prSet presAssocID="{F6AA7237-D192-488C-8F52-3D8F2F9D0A9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8707722-08D5-4A47-AF0E-0EEF8710709E}" srcId="{F6AA7237-D192-488C-8F52-3D8F2F9D0A95}" destId="{66654768-C3B7-4421-9C3C-4112208F5F0F}" srcOrd="0" destOrd="0" parTransId="{D41237EF-449F-41E4-A51D-45A1193C65B0}" sibTransId="{83E99FFA-81CE-4E33-8124-F407247344D3}"/>
    <dgm:cxn modelId="{FA20273C-D2B8-4BC3-93D9-858651105DBB}" type="presOf" srcId="{9F3AC5F7-6AD7-4D2A-95BA-95F3A405AF43}" destId="{9082ABED-9CA9-4D51-AAB1-DBA74FBDF876}" srcOrd="0" destOrd="1" presId="urn:microsoft.com/office/officeart/2005/8/layout/vList2"/>
    <dgm:cxn modelId="{CF36353D-1FF3-41C6-B73F-6F051EAAD515}" type="presOf" srcId="{EE88BB38-E15C-46DD-854E-20BBBF2B3C7D}" destId="{E19E5413-A20A-4BED-BE5A-17B1F93F0905}" srcOrd="0" destOrd="0" presId="urn:microsoft.com/office/officeart/2005/8/layout/vList2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4A1F1977-F63F-40A4-B8D8-343BF09A99D0}" type="presOf" srcId="{66654768-C3B7-4421-9C3C-4112208F5F0F}" destId="{762E41E1-45F0-4CD3-BE7C-2F220BA7A8ED}" srcOrd="0" destOrd="0" presId="urn:microsoft.com/office/officeart/2005/8/layout/vList2"/>
    <dgm:cxn modelId="{9DC2468F-E96B-4284-AE7F-C6D32E77388D}" type="presOf" srcId="{F6AA7237-D192-488C-8F52-3D8F2F9D0A95}" destId="{97B68D64-C7B3-41B6-9788-9464BC6C9DB0}" srcOrd="0" destOrd="0" presId="urn:microsoft.com/office/officeart/2005/8/layout/vList2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D22BCDAC-A238-42F6-802A-BDE9F2216B54}" srcId="{5069BEDD-0A01-409F-B495-DAC7BE7C0BC9}" destId="{F6AA7237-D192-488C-8F52-3D8F2F9D0A95}" srcOrd="2" destOrd="0" parTransId="{BB25EC5C-6DF3-442A-9171-A46734A6B58C}" sibTransId="{A8DF4F96-0067-4D89-867E-BF8AFF0CC464}"/>
    <dgm:cxn modelId="{3A94C7AE-801B-4468-9121-5AFE15B12779}" srcId="{7174EF26-478B-4D99-B16A-A2CFA50D9181}" destId="{9F3AC5F7-6AD7-4D2A-95BA-95F3A405AF43}" srcOrd="1" destOrd="0" parTransId="{90B072A7-C634-4885-9EFC-0108A9A9D50E}" sibTransId="{AE7E0C86-1E0C-4D3A-8D02-AC3DF574E78B}"/>
    <dgm:cxn modelId="{2D8A6CAF-6414-485D-A8CE-17FB6A500CE2}" srcId="{5069BEDD-0A01-409F-B495-DAC7BE7C0BC9}" destId="{7174EF26-478B-4D99-B16A-A2CFA50D9181}" srcOrd="1" destOrd="0" parTransId="{2BF4E277-DBFE-4B03-B78F-3144FDBF88DB}" sibTransId="{EA44C403-3631-4E80-880F-BF61581B8734}"/>
    <dgm:cxn modelId="{DE8A09BF-DE50-4C4A-AAA5-73DF525B2615}" type="presOf" srcId="{EBEC87C4-A119-4CA5-ABFC-0A3243DA6D39}" destId="{762E41E1-45F0-4CD3-BE7C-2F220BA7A8ED}" srcOrd="0" destOrd="2" presId="urn:microsoft.com/office/officeart/2005/8/layout/vList2"/>
    <dgm:cxn modelId="{A26286C8-B04E-47B3-AB3F-816FE2C6CD75}" srcId="{7174EF26-478B-4D99-B16A-A2CFA50D9181}" destId="{45BFC42E-CF4E-4394-86BA-EF9433661701}" srcOrd="0" destOrd="0" parTransId="{1BAF2A33-866E-4A0C-9949-7A04ADF90CC6}" sibTransId="{0FB2FBD5-21FE-4A1B-A678-B320A9FEA2EB}"/>
    <dgm:cxn modelId="{2C4399C9-CEED-48F2-A334-ACA689AD2336}" type="presOf" srcId="{7174EF26-478B-4D99-B16A-A2CFA50D9181}" destId="{DFB7B451-2C22-4D3E-8084-BE0F91B45A49}" srcOrd="0" destOrd="0" presId="urn:microsoft.com/office/officeart/2005/8/layout/vList2"/>
    <dgm:cxn modelId="{C9FBCBD7-FF51-452E-832A-F66945E22E1C}" type="presOf" srcId="{F04C6328-97CA-4374-9E30-9FBC013B0A79}" destId="{762E41E1-45F0-4CD3-BE7C-2F220BA7A8ED}" srcOrd="0" destOrd="1" presId="urn:microsoft.com/office/officeart/2005/8/layout/vList2"/>
    <dgm:cxn modelId="{4082E2E3-3A60-4BAA-8403-9A28890A7B4B}" type="presOf" srcId="{45BFC42E-CF4E-4394-86BA-EF9433661701}" destId="{9082ABED-9CA9-4D51-AAB1-DBA74FBDF876}" srcOrd="0" destOrd="0" presId="urn:microsoft.com/office/officeart/2005/8/layout/vList2"/>
    <dgm:cxn modelId="{B8C990E7-FB5A-4D6A-BF12-E4BC18DB4BDA}" srcId="{F6AA7237-D192-488C-8F52-3D8F2F9D0A95}" destId="{EBEC87C4-A119-4CA5-ABFC-0A3243DA6D39}" srcOrd="2" destOrd="0" parTransId="{92460032-55B2-4D65-94D4-57DACAD18C89}" sibTransId="{61B95733-AFAC-49E1-B99E-7E0CC82EDD5D}"/>
    <dgm:cxn modelId="{8E5B4EF7-63DF-4654-A379-904661A1E27F}" srcId="{7174EF26-478B-4D99-B16A-A2CFA50D9181}" destId="{15879E05-8F66-4492-929D-D83FC210946D}" srcOrd="2" destOrd="0" parTransId="{0E4A2A96-DD6B-4D93-9E02-B9A3254DE7DA}" sibTransId="{3A43B432-73A4-4AD8-BB20-21E7449D6EC9}"/>
    <dgm:cxn modelId="{371BECF9-0C40-4E56-8B67-3877B7591A5C}" type="presOf" srcId="{15879E05-8F66-4492-929D-D83FC210946D}" destId="{9082ABED-9CA9-4D51-AAB1-DBA74FBDF876}" srcOrd="0" destOrd="2" presId="urn:microsoft.com/office/officeart/2005/8/layout/vList2"/>
    <dgm:cxn modelId="{0FAA9BFF-C862-4FE8-ADA2-F6ECABA26E63}" srcId="{F6AA7237-D192-488C-8F52-3D8F2F9D0A95}" destId="{F04C6328-97CA-4374-9E30-9FBC013B0A79}" srcOrd="1" destOrd="0" parTransId="{69D78433-A4B6-4666-A097-6546D1DCDB78}" sibTransId="{7D72411A-B8EF-4C7A-B9B4-80EBD6FCCF46}"/>
    <dgm:cxn modelId="{E904C2B7-D22A-4CB8-BA21-18BB87703165}" type="presParOf" srcId="{6FDB44BC-F859-4498-8457-89778723BB6E}" destId="{E19E5413-A20A-4BED-BE5A-17B1F93F0905}" srcOrd="0" destOrd="0" presId="urn:microsoft.com/office/officeart/2005/8/layout/vList2"/>
    <dgm:cxn modelId="{A661C219-2CDB-4C5B-9210-B176E2C1C5F6}" type="presParOf" srcId="{6FDB44BC-F859-4498-8457-89778723BB6E}" destId="{ABAB6145-2904-4CA5-81C9-502710BD26F7}" srcOrd="1" destOrd="0" presId="urn:microsoft.com/office/officeart/2005/8/layout/vList2"/>
    <dgm:cxn modelId="{6A55E6C2-A48E-4B6E-BF2F-EF1550B07D1D}" type="presParOf" srcId="{6FDB44BC-F859-4498-8457-89778723BB6E}" destId="{DFB7B451-2C22-4D3E-8084-BE0F91B45A49}" srcOrd="2" destOrd="0" presId="urn:microsoft.com/office/officeart/2005/8/layout/vList2"/>
    <dgm:cxn modelId="{A85FF8FB-689C-422A-AFAC-3901FCAE3478}" type="presParOf" srcId="{6FDB44BC-F859-4498-8457-89778723BB6E}" destId="{9082ABED-9CA9-4D51-AAB1-DBA74FBDF876}" srcOrd="3" destOrd="0" presId="urn:microsoft.com/office/officeart/2005/8/layout/vList2"/>
    <dgm:cxn modelId="{AB126E28-E92B-4FBB-B47B-13558BE559AE}" type="presParOf" srcId="{6FDB44BC-F859-4498-8457-89778723BB6E}" destId="{97B68D64-C7B3-41B6-9788-9464BC6C9DB0}" srcOrd="4" destOrd="0" presId="urn:microsoft.com/office/officeart/2005/8/layout/vList2"/>
    <dgm:cxn modelId="{8C2784A3-8EE2-40F3-85B1-3EA9D224EA99}" type="presParOf" srcId="{6FDB44BC-F859-4498-8457-89778723BB6E}" destId="{762E41E1-45F0-4CD3-BE7C-2F220BA7A8E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7174EF26-478B-4D99-B16A-A2CFA50D9181}">
      <dgm:prSet/>
      <dgm:spPr/>
      <dgm:t>
        <a:bodyPr/>
        <a:lstStyle/>
        <a:p>
          <a:r>
            <a:rPr lang="en-GB" dirty="0"/>
            <a:t>Initial value runs:</a:t>
          </a:r>
          <a:endParaRPr lang="en-US" dirty="0"/>
        </a:p>
      </dgm:t>
    </dgm:pt>
    <dgm:pt modelId="{2BF4E277-DBFE-4B03-B78F-3144FDBF88DB}" type="parTrans" cxnId="{2D8A6CAF-6414-485D-A8CE-17FB6A500CE2}">
      <dgm:prSet/>
      <dgm:spPr/>
      <dgm:t>
        <a:bodyPr/>
        <a:lstStyle/>
        <a:p>
          <a:endParaRPr lang="en-US"/>
        </a:p>
      </dgm:t>
    </dgm:pt>
    <dgm:pt modelId="{EA44C403-3631-4E80-880F-BF61581B8734}" type="sibTrans" cxnId="{2D8A6CAF-6414-485D-A8CE-17FB6A500CE2}">
      <dgm:prSet/>
      <dgm:spPr/>
      <dgm:t>
        <a:bodyPr/>
        <a:lstStyle/>
        <a:p>
          <a:endParaRPr lang="en-US"/>
        </a:p>
      </dgm:t>
    </dgm:pt>
    <dgm:pt modelId="{45BFC42E-CF4E-4394-86BA-EF9433661701}">
      <dgm:prSet/>
      <dgm:spPr>
        <a:blipFill>
          <a:blip xmlns:r="http://schemas.openxmlformats.org/officeDocument/2006/relationships" r:embed="rId2"/>
          <a:stretch>
            <a:fillRect t="-66393" b="-35246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1BAF2A33-866E-4A0C-9949-7A04ADF90CC6}" type="parTrans" cxnId="{A26286C8-B04E-47B3-AB3F-816FE2C6CD75}">
      <dgm:prSet/>
      <dgm:spPr/>
      <dgm:t>
        <a:bodyPr/>
        <a:lstStyle/>
        <a:p>
          <a:endParaRPr lang="en-GB"/>
        </a:p>
      </dgm:t>
    </dgm:pt>
    <dgm:pt modelId="{0FB2FBD5-21FE-4A1B-A678-B320A9FEA2EB}" type="sibTrans" cxnId="{A26286C8-B04E-47B3-AB3F-816FE2C6CD75}">
      <dgm:prSet/>
      <dgm:spPr/>
      <dgm:t>
        <a:bodyPr/>
        <a:lstStyle/>
        <a:p>
          <a:endParaRPr lang="en-GB"/>
        </a:p>
      </dgm:t>
    </dgm:pt>
    <dgm:pt modelId="{9F3AC5F7-6AD7-4D2A-95BA-95F3A405AF43}">
      <dgm:prSet/>
      <dgm:spPr/>
      <dgm:t>
        <a:bodyPr/>
        <a:lstStyle/>
        <a:p>
          <a:r>
            <a:rPr lang="en-GB">
              <a:noFill/>
            </a:rPr>
            <a:t> </a:t>
          </a:r>
        </a:p>
      </dgm:t>
    </dgm:pt>
    <dgm:pt modelId="{90B072A7-C634-4885-9EFC-0108A9A9D50E}" type="parTrans" cxnId="{3A94C7AE-801B-4468-9121-5AFE15B12779}">
      <dgm:prSet/>
      <dgm:spPr/>
      <dgm:t>
        <a:bodyPr/>
        <a:lstStyle/>
        <a:p>
          <a:endParaRPr lang="en-GB"/>
        </a:p>
      </dgm:t>
    </dgm:pt>
    <dgm:pt modelId="{AE7E0C86-1E0C-4D3A-8D02-AC3DF574E78B}" type="sibTrans" cxnId="{3A94C7AE-801B-4468-9121-5AFE15B12779}">
      <dgm:prSet/>
      <dgm:spPr/>
      <dgm:t>
        <a:bodyPr/>
        <a:lstStyle/>
        <a:p>
          <a:endParaRPr lang="en-GB"/>
        </a:p>
      </dgm:t>
    </dgm:pt>
    <dgm:pt modelId="{15879E05-8F66-4492-929D-D83FC210946D}">
      <dgm:prSet/>
      <dgm:spPr/>
      <dgm:t>
        <a:bodyPr/>
        <a:lstStyle/>
        <a:p>
          <a:r>
            <a:rPr lang="en-GB">
              <a:noFill/>
            </a:rPr>
            <a:t> </a:t>
          </a:r>
        </a:p>
      </dgm:t>
    </dgm:pt>
    <dgm:pt modelId="{0E4A2A96-DD6B-4D93-9E02-B9A3254DE7DA}" type="parTrans" cxnId="{8E5B4EF7-63DF-4654-A379-904661A1E27F}">
      <dgm:prSet/>
      <dgm:spPr/>
      <dgm:t>
        <a:bodyPr/>
        <a:lstStyle/>
        <a:p>
          <a:endParaRPr lang="en-GB"/>
        </a:p>
      </dgm:t>
    </dgm:pt>
    <dgm:pt modelId="{3A43B432-73A4-4AD8-BB20-21E7449D6EC9}" type="sibTrans" cxnId="{8E5B4EF7-63DF-4654-A379-904661A1E27F}">
      <dgm:prSet/>
      <dgm:spPr/>
      <dgm:t>
        <a:bodyPr/>
        <a:lstStyle/>
        <a:p>
          <a:endParaRPr lang="en-GB"/>
        </a:p>
      </dgm:t>
    </dgm:pt>
    <dgm:pt modelId="{F6AA7237-D192-488C-8F52-3D8F2F9D0A95}">
      <dgm:prSet/>
      <dgm:spPr/>
      <dgm:t>
        <a:bodyPr/>
        <a:lstStyle/>
        <a:p>
          <a:r>
            <a:rPr lang="en-GB"/>
            <a:t>Eigenvalue runs:</a:t>
          </a:r>
          <a:endParaRPr lang="en-GB" dirty="0"/>
        </a:p>
      </dgm:t>
    </dgm:pt>
    <dgm:pt modelId="{BB25EC5C-6DF3-442A-9171-A46734A6B58C}" type="parTrans" cxnId="{D22BCDAC-A238-42F6-802A-BDE9F2216B54}">
      <dgm:prSet/>
      <dgm:spPr/>
      <dgm:t>
        <a:bodyPr/>
        <a:lstStyle/>
        <a:p>
          <a:endParaRPr lang="en-GB"/>
        </a:p>
      </dgm:t>
    </dgm:pt>
    <dgm:pt modelId="{A8DF4F96-0067-4D89-867E-BF8AFF0CC464}" type="sibTrans" cxnId="{D22BCDAC-A238-42F6-802A-BDE9F2216B54}">
      <dgm:prSet/>
      <dgm:spPr/>
      <dgm:t>
        <a:bodyPr/>
        <a:lstStyle/>
        <a:p>
          <a:endParaRPr lang="en-GB"/>
        </a:p>
      </dgm:t>
    </dgm:pt>
    <dgm:pt modelId="{66654768-C3B7-4421-9C3C-4112208F5F0F}">
      <dgm:prSet/>
      <dgm:spPr>
        <a:blipFill>
          <a:blip xmlns:r="http://schemas.openxmlformats.org/officeDocument/2006/relationships" r:embed="rId3"/>
          <a:stretch>
            <a:fillRect t="-26738" b="-4813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D41237EF-449F-41E4-A51D-45A1193C65B0}" type="parTrans" cxnId="{68707722-08D5-4A47-AF0E-0EEF8710709E}">
      <dgm:prSet/>
      <dgm:spPr/>
      <dgm:t>
        <a:bodyPr/>
        <a:lstStyle/>
        <a:p>
          <a:endParaRPr lang="en-GB"/>
        </a:p>
      </dgm:t>
    </dgm:pt>
    <dgm:pt modelId="{83E99FFA-81CE-4E33-8124-F407247344D3}" type="sibTrans" cxnId="{68707722-08D5-4A47-AF0E-0EEF8710709E}">
      <dgm:prSet/>
      <dgm:spPr/>
      <dgm:t>
        <a:bodyPr/>
        <a:lstStyle/>
        <a:p>
          <a:endParaRPr lang="en-GB"/>
        </a:p>
      </dgm:t>
    </dgm:pt>
    <dgm:pt modelId="{F04C6328-97CA-4374-9E30-9FBC013B0A79}">
      <dgm:prSet/>
      <dgm:spPr/>
      <dgm:t>
        <a:bodyPr/>
        <a:lstStyle/>
        <a:p>
          <a:r>
            <a:rPr lang="en-GB">
              <a:noFill/>
            </a:rPr>
            <a:t> </a:t>
          </a:r>
        </a:p>
      </dgm:t>
    </dgm:pt>
    <dgm:pt modelId="{69D78433-A4B6-4666-A097-6546D1DCDB78}" type="parTrans" cxnId="{0FAA9BFF-C862-4FE8-ADA2-F6ECABA26E63}">
      <dgm:prSet/>
      <dgm:spPr/>
      <dgm:t>
        <a:bodyPr/>
        <a:lstStyle/>
        <a:p>
          <a:endParaRPr lang="en-GB"/>
        </a:p>
      </dgm:t>
    </dgm:pt>
    <dgm:pt modelId="{7D72411A-B8EF-4C7A-B9B4-80EBD6FCCF46}" type="sibTrans" cxnId="{0FAA9BFF-C862-4FE8-ADA2-F6ECABA26E63}">
      <dgm:prSet/>
      <dgm:spPr/>
      <dgm:t>
        <a:bodyPr/>
        <a:lstStyle/>
        <a:p>
          <a:endParaRPr lang="en-GB"/>
        </a:p>
      </dgm:t>
    </dgm:pt>
    <dgm:pt modelId="{EBEC87C4-A119-4CA5-ABFC-0A3243DA6D39}">
      <dgm:prSet/>
      <dgm:spPr/>
      <dgm:t>
        <a:bodyPr/>
        <a:lstStyle/>
        <a:p>
          <a:r>
            <a:rPr lang="en-GB">
              <a:noFill/>
            </a:rPr>
            <a:t> </a:t>
          </a:r>
        </a:p>
      </dgm:t>
    </dgm:pt>
    <dgm:pt modelId="{92460032-55B2-4D65-94D4-57DACAD18C89}" type="parTrans" cxnId="{B8C990E7-FB5A-4D6A-BF12-E4BC18DB4BDA}">
      <dgm:prSet/>
      <dgm:spPr/>
      <dgm:t>
        <a:bodyPr/>
        <a:lstStyle/>
        <a:p>
          <a:endParaRPr lang="en-GB"/>
        </a:p>
      </dgm:t>
    </dgm:pt>
    <dgm:pt modelId="{61B95733-AFAC-49E1-B99E-7E0CC82EDD5D}" type="sibTrans" cxnId="{B8C990E7-FB5A-4D6A-BF12-E4BC18DB4BDA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AB6145-2904-4CA5-81C9-502710BD26F7}" type="pres">
      <dgm:prSet presAssocID="{2939DC7F-66CA-40BC-9A05-D25E602F497F}" presName="spacer" presStyleCnt="0"/>
      <dgm:spPr/>
    </dgm:pt>
    <dgm:pt modelId="{DFB7B451-2C22-4D3E-8084-BE0F91B45A49}" type="pres">
      <dgm:prSet presAssocID="{7174EF26-478B-4D99-B16A-A2CFA50D91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82ABED-9CA9-4D51-AAB1-DBA74FBDF876}" type="pres">
      <dgm:prSet presAssocID="{7174EF26-478B-4D99-B16A-A2CFA50D9181}" presName="childText" presStyleLbl="revTx" presStyleIdx="0" presStyleCnt="2">
        <dgm:presLayoutVars>
          <dgm:bulletEnabled val="1"/>
        </dgm:presLayoutVars>
      </dgm:prSet>
      <dgm:spPr/>
    </dgm:pt>
    <dgm:pt modelId="{97B68D64-C7B3-41B6-9788-9464BC6C9DB0}" type="pres">
      <dgm:prSet presAssocID="{F6AA7237-D192-488C-8F52-3D8F2F9D0A9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2E41E1-45F0-4CD3-BE7C-2F220BA7A8ED}" type="pres">
      <dgm:prSet presAssocID="{F6AA7237-D192-488C-8F52-3D8F2F9D0A9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8707722-08D5-4A47-AF0E-0EEF8710709E}" srcId="{F6AA7237-D192-488C-8F52-3D8F2F9D0A95}" destId="{66654768-C3B7-4421-9C3C-4112208F5F0F}" srcOrd="0" destOrd="0" parTransId="{D41237EF-449F-41E4-A51D-45A1193C65B0}" sibTransId="{83E99FFA-81CE-4E33-8124-F407247344D3}"/>
    <dgm:cxn modelId="{FA20273C-D2B8-4BC3-93D9-858651105DBB}" type="presOf" srcId="{9F3AC5F7-6AD7-4D2A-95BA-95F3A405AF43}" destId="{9082ABED-9CA9-4D51-AAB1-DBA74FBDF876}" srcOrd="0" destOrd="1" presId="urn:microsoft.com/office/officeart/2005/8/layout/vList2"/>
    <dgm:cxn modelId="{CF36353D-1FF3-41C6-B73F-6F051EAAD515}" type="presOf" srcId="{EE88BB38-E15C-46DD-854E-20BBBF2B3C7D}" destId="{E19E5413-A20A-4BED-BE5A-17B1F93F0905}" srcOrd="0" destOrd="0" presId="urn:microsoft.com/office/officeart/2005/8/layout/vList2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4A1F1977-F63F-40A4-B8D8-343BF09A99D0}" type="presOf" srcId="{66654768-C3B7-4421-9C3C-4112208F5F0F}" destId="{762E41E1-45F0-4CD3-BE7C-2F220BA7A8ED}" srcOrd="0" destOrd="0" presId="urn:microsoft.com/office/officeart/2005/8/layout/vList2"/>
    <dgm:cxn modelId="{9DC2468F-E96B-4284-AE7F-C6D32E77388D}" type="presOf" srcId="{F6AA7237-D192-488C-8F52-3D8F2F9D0A95}" destId="{97B68D64-C7B3-41B6-9788-9464BC6C9DB0}" srcOrd="0" destOrd="0" presId="urn:microsoft.com/office/officeart/2005/8/layout/vList2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D22BCDAC-A238-42F6-802A-BDE9F2216B54}" srcId="{5069BEDD-0A01-409F-B495-DAC7BE7C0BC9}" destId="{F6AA7237-D192-488C-8F52-3D8F2F9D0A95}" srcOrd="2" destOrd="0" parTransId="{BB25EC5C-6DF3-442A-9171-A46734A6B58C}" sibTransId="{A8DF4F96-0067-4D89-867E-BF8AFF0CC464}"/>
    <dgm:cxn modelId="{3A94C7AE-801B-4468-9121-5AFE15B12779}" srcId="{7174EF26-478B-4D99-B16A-A2CFA50D9181}" destId="{9F3AC5F7-6AD7-4D2A-95BA-95F3A405AF43}" srcOrd="1" destOrd="0" parTransId="{90B072A7-C634-4885-9EFC-0108A9A9D50E}" sibTransId="{AE7E0C86-1E0C-4D3A-8D02-AC3DF574E78B}"/>
    <dgm:cxn modelId="{2D8A6CAF-6414-485D-A8CE-17FB6A500CE2}" srcId="{5069BEDD-0A01-409F-B495-DAC7BE7C0BC9}" destId="{7174EF26-478B-4D99-B16A-A2CFA50D9181}" srcOrd="1" destOrd="0" parTransId="{2BF4E277-DBFE-4B03-B78F-3144FDBF88DB}" sibTransId="{EA44C403-3631-4E80-880F-BF61581B8734}"/>
    <dgm:cxn modelId="{DE8A09BF-DE50-4C4A-AAA5-73DF525B2615}" type="presOf" srcId="{EBEC87C4-A119-4CA5-ABFC-0A3243DA6D39}" destId="{762E41E1-45F0-4CD3-BE7C-2F220BA7A8ED}" srcOrd="0" destOrd="2" presId="urn:microsoft.com/office/officeart/2005/8/layout/vList2"/>
    <dgm:cxn modelId="{A26286C8-B04E-47B3-AB3F-816FE2C6CD75}" srcId="{7174EF26-478B-4D99-B16A-A2CFA50D9181}" destId="{45BFC42E-CF4E-4394-86BA-EF9433661701}" srcOrd="0" destOrd="0" parTransId="{1BAF2A33-866E-4A0C-9949-7A04ADF90CC6}" sibTransId="{0FB2FBD5-21FE-4A1B-A678-B320A9FEA2EB}"/>
    <dgm:cxn modelId="{2C4399C9-CEED-48F2-A334-ACA689AD2336}" type="presOf" srcId="{7174EF26-478B-4D99-B16A-A2CFA50D9181}" destId="{DFB7B451-2C22-4D3E-8084-BE0F91B45A49}" srcOrd="0" destOrd="0" presId="urn:microsoft.com/office/officeart/2005/8/layout/vList2"/>
    <dgm:cxn modelId="{C9FBCBD7-FF51-452E-832A-F66945E22E1C}" type="presOf" srcId="{F04C6328-97CA-4374-9E30-9FBC013B0A79}" destId="{762E41E1-45F0-4CD3-BE7C-2F220BA7A8ED}" srcOrd="0" destOrd="1" presId="urn:microsoft.com/office/officeart/2005/8/layout/vList2"/>
    <dgm:cxn modelId="{4082E2E3-3A60-4BAA-8403-9A28890A7B4B}" type="presOf" srcId="{45BFC42E-CF4E-4394-86BA-EF9433661701}" destId="{9082ABED-9CA9-4D51-AAB1-DBA74FBDF876}" srcOrd="0" destOrd="0" presId="urn:microsoft.com/office/officeart/2005/8/layout/vList2"/>
    <dgm:cxn modelId="{B8C990E7-FB5A-4D6A-BF12-E4BC18DB4BDA}" srcId="{F6AA7237-D192-488C-8F52-3D8F2F9D0A95}" destId="{EBEC87C4-A119-4CA5-ABFC-0A3243DA6D39}" srcOrd="2" destOrd="0" parTransId="{92460032-55B2-4D65-94D4-57DACAD18C89}" sibTransId="{61B95733-AFAC-49E1-B99E-7E0CC82EDD5D}"/>
    <dgm:cxn modelId="{8E5B4EF7-63DF-4654-A379-904661A1E27F}" srcId="{7174EF26-478B-4D99-B16A-A2CFA50D9181}" destId="{15879E05-8F66-4492-929D-D83FC210946D}" srcOrd="2" destOrd="0" parTransId="{0E4A2A96-DD6B-4D93-9E02-B9A3254DE7DA}" sibTransId="{3A43B432-73A4-4AD8-BB20-21E7449D6EC9}"/>
    <dgm:cxn modelId="{371BECF9-0C40-4E56-8B67-3877B7591A5C}" type="presOf" srcId="{15879E05-8F66-4492-929D-D83FC210946D}" destId="{9082ABED-9CA9-4D51-AAB1-DBA74FBDF876}" srcOrd="0" destOrd="2" presId="urn:microsoft.com/office/officeart/2005/8/layout/vList2"/>
    <dgm:cxn modelId="{0FAA9BFF-C862-4FE8-ADA2-F6ECABA26E63}" srcId="{F6AA7237-D192-488C-8F52-3D8F2F9D0A95}" destId="{F04C6328-97CA-4374-9E30-9FBC013B0A79}" srcOrd="1" destOrd="0" parTransId="{69D78433-A4B6-4666-A097-6546D1DCDB78}" sibTransId="{7D72411A-B8EF-4C7A-B9B4-80EBD6FCCF46}"/>
    <dgm:cxn modelId="{E904C2B7-D22A-4CB8-BA21-18BB87703165}" type="presParOf" srcId="{6FDB44BC-F859-4498-8457-89778723BB6E}" destId="{E19E5413-A20A-4BED-BE5A-17B1F93F0905}" srcOrd="0" destOrd="0" presId="urn:microsoft.com/office/officeart/2005/8/layout/vList2"/>
    <dgm:cxn modelId="{A661C219-2CDB-4C5B-9210-B176E2C1C5F6}" type="presParOf" srcId="{6FDB44BC-F859-4498-8457-89778723BB6E}" destId="{ABAB6145-2904-4CA5-81C9-502710BD26F7}" srcOrd="1" destOrd="0" presId="urn:microsoft.com/office/officeart/2005/8/layout/vList2"/>
    <dgm:cxn modelId="{6A55E6C2-A48E-4B6E-BF2F-EF1550B07D1D}" type="presParOf" srcId="{6FDB44BC-F859-4498-8457-89778723BB6E}" destId="{DFB7B451-2C22-4D3E-8084-BE0F91B45A49}" srcOrd="2" destOrd="0" presId="urn:microsoft.com/office/officeart/2005/8/layout/vList2"/>
    <dgm:cxn modelId="{A85FF8FB-689C-422A-AFAC-3901FCAE3478}" type="presParOf" srcId="{6FDB44BC-F859-4498-8457-89778723BB6E}" destId="{9082ABED-9CA9-4D51-AAB1-DBA74FBDF876}" srcOrd="3" destOrd="0" presId="urn:microsoft.com/office/officeart/2005/8/layout/vList2"/>
    <dgm:cxn modelId="{AB126E28-E92B-4FBB-B47B-13558BE559AE}" type="presParOf" srcId="{6FDB44BC-F859-4498-8457-89778723BB6E}" destId="{97B68D64-C7B3-41B6-9788-9464BC6C9DB0}" srcOrd="4" destOrd="0" presId="urn:microsoft.com/office/officeart/2005/8/layout/vList2"/>
    <dgm:cxn modelId="{8C2784A3-8EE2-40F3-85B1-3EA9D224EA99}" type="presParOf" srcId="{6FDB44BC-F859-4498-8457-89778723BB6E}" destId="{762E41E1-45F0-4CD3-BE7C-2F220BA7A8E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69BEDD-0A01-409F-B495-DAC7BE7C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8BB38-E15C-46DD-854E-20BBBF2B3C7D}">
      <dgm:prSet/>
      <dgm:spPr/>
      <dgm:t>
        <a:bodyPr/>
        <a:lstStyle/>
        <a:p>
          <a:r>
            <a:rPr lang="en-GB" dirty="0"/>
            <a:t>W7X – configurations: KJM, DKH, DKM, DKS</a:t>
          </a:r>
          <a:endParaRPr lang="en-US" dirty="0"/>
        </a:p>
      </dgm:t>
    </dgm:pt>
    <dgm:pt modelId="{88BE8FE6-77C2-4B0B-A83A-EFCD84D245F8}" type="parTrans" cxnId="{CE10E7A9-9FA7-4DA3-9C1D-6142499021E6}">
      <dgm:prSet/>
      <dgm:spPr/>
      <dgm:t>
        <a:bodyPr/>
        <a:lstStyle/>
        <a:p>
          <a:endParaRPr lang="en-US"/>
        </a:p>
      </dgm:t>
    </dgm:pt>
    <dgm:pt modelId="{2939DC7F-66CA-40BC-9A05-D25E602F497F}" type="sibTrans" cxnId="{CE10E7A9-9FA7-4DA3-9C1D-6142499021E6}">
      <dgm:prSet/>
      <dgm:spPr/>
      <dgm:t>
        <a:bodyPr/>
        <a:lstStyle/>
        <a:p>
          <a:endParaRPr lang="en-US"/>
        </a:p>
      </dgm:t>
    </dgm:pt>
    <dgm:pt modelId="{03F1FA6D-F23F-49E7-97D4-2012AA546E76}">
      <dgm:prSet/>
      <dgm:spPr/>
      <dgm:t>
        <a:bodyPr/>
        <a:lstStyle/>
        <a:p>
          <a:r>
            <a:rPr lang="en-GB" b="1"/>
            <a:t>KJM: </a:t>
          </a:r>
          <a:r>
            <a:rPr lang="en-GB"/>
            <a:t>high mirror ratio; iMHD-optimized</a:t>
          </a:r>
          <a:endParaRPr lang="en-GB" dirty="0"/>
        </a:p>
      </dgm:t>
    </dgm:pt>
    <dgm:pt modelId="{B5F4AD2D-FF80-474F-91E5-132CA3A0F8E5}" type="parTrans" cxnId="{996AC8B7-E940-4644-BB11-AB250D5CF4CE}">
      <dgm:prSet/>
      <dgm:spPr/>
      <dgm:t>
        <a:bodyPr/>
        <a:lstStyle/>
        <a:p>
          <a:endParaRPr lang="en-GB"/>
        </a:p>
      </dgm:t>
    </dgm:pt>
    <dgm:pt modelId="{63AB3A80-8051-4DB6-9293-D1D418500A63}" type="sibTrans" cxnId="{996AC8B7-E940-4644-BB11-AB250D5CF4CE}">
      <dgm:prSet/>
      <dgm:spPr/>
      <dgm:t>
        <a:bodyPr/>
        <a:lstStyle/>
        <a:p>
          <a:endParaRPr lang="en-GB"/>
        </a:p>
      </dgm:t>
    </dgm:pt>
    <dgm:pt modelId="{F83B5FF3-0C37-4EF2-8E86-7DAEF0FF6E75}">
      <dgm:prSet/>
      <dgm:spPr/>
      <dgm:t>
        <a:bodyPr/>
        <a:lstStyle/>
        <a:p>
          <a:r>
            <a:rPr lang="en-GB" b="1"/>
            <a:t>D</a:t>
          </a:r>
          <a:r>
            <a:rPr lang="en-GB"/>
            <a:t>: low mirror ratio</a:t>
          </a:r>
          <a:endParaRPr lang="en-GB" dirty="0"/>
        </a:p>
      </dgm:t>
    </dgm:pt>
    <dgm:pt modelId="{B16CE45A-A315-4E3A-860F-18B723FE113A}" type="parTrans" cxnId="{18B352AE-169B-4E7E-97C8-156B8ACC1A96}">
      <dgm:prSet/>
      <dgm:spPr/>
      <dgm:t>
        <a:bodyPr/>
        <a:lstStyle/>
        <a:p>
          <a:endParaRPr lang="en-GB"/>
        </a:p>
      </dgm:t>
    </dgm:pt>
    <dgm:pt modelId="{936FDF5B-BBFA-47B1-BD7B-3D8E47D4F8E2}" type="sibTrans" cxnId="{18B352AE-169B-4E7E-97C8-156B8ACC1A96}">
      <dgm:prSet/>
      <dgm:spPr/>
      <dgm:t>
        <a:bodyPr/>
        <a:lstStyle/>
        <a:p>
          <a:endParaRPr lang="en-GB"/>
        </a:p>
      </dgm:t>
    </dgm:pt>
    <dgm:pt modelId="{360C5F06-86F6-467B-8336-7958750D10B6}">
      <dgm:prSet/>
      <dgm:spPr/>
      <dgm:t>
        <a:bodyPr/>
        <a:lstStyle/>
        <a:p>
          <a:r>
            <a:rPr lang="en-GB" b="1"/>
            <a:t>K</a:t>
          </a:r>
          <a:r>
            <a:rPr lang="en-GB"/>
            <a:t>: standard rotational transform</a:t>
          </a:r>
          <a:endParaRPr lang="en-GB" dirty="0"/>
        </a:p>
      </dgm:t>
    </dgm:pt>
    <dgm:pt modelId="{FCE65A27-4DA9-4443-A7D0-EED88588960C}" type="parTrans" cxnId="{049B26E0-2CD1-466F-8E95-E1D82F12EF3C}">
      <dgm:prSet/>
      <dgm:spPr/>
      <dgm:t>
        <a:bodyPr/>
        <a:lstStyle/>
        <a:p>
          <a:endParaRPr lang="en-GB"/>
        </a:p>
      </dgm:t>
    </dgm:pt>
    <dgm:pt modelId="{EC61BE5D-C63A-487B-A1BC-7595D7B083CD}" type="sibTrans" cxnId="{049B26E0-2CD1-466F-8E95-E1D82F12EF3C}">
      <dgm:prSet/>
      <dgm:spPr/>
      <dgm:t>
        <a:bodyPr/>
        <a:lstStyle/>
        <a:p>
          <a:endParaRPr lang="en-GB"/>
        </a:p>
      </dgm:t>
    </dgm:pt>
    <dgm:pt modelId="{E5CA3A55-4A1A-4BAF-BBD8-0DC4801E8BF9}">
      <dgm:prSet/>
      <dgm:spPr/>
      <dgm:t>
        <a:bodyPr/>
        <a:lstStyle/>
        <a:p>
          <a:r>
            <a:rPr lang="en-GB" b="1" dirty="0"/>
            <a:t>H/M/S: </a:t>
          </a:r>
          <a:r>
            <a:rPr lang="en-GB" dirty="0"/>
            <a:t>horizontal plasma position shifted outward/not/inward leading to </a:t>
          </a:r>
          <a:r>
            <a:rPr lang="en-GB" b="1" dirty="0"/>
            <a:t>lower/normal/higher magnitude of magnetic shear</a:t>
          </a:r>
        </a:p>
      </dgm:t>
    </dgm:pt>
    <dgm:pt modelId="{ECB70E0F-8D3A-4B6A-8BD6-99635FAC2D65}" type="parTrans" cxnId="{D9B8BDEB-919E-409F-8CD0-442F51C7D18A}">
      <dgm:prSet/>
      <dgm:spPr/>
      <dgm:t>
        <a:bodyPr/>
        <a:lstStyle/>
        <a:p>
          <a:endParaRPr lang="en-GB"/>
        </a:p>
      </dgm:t>
    </dgm:pt>
    <dgm:pt modelId="{17F4F041-589F-4583-8882-A76A4312918F}" type="sibTrans" cxnId="{D9B8BDEB-919E-409F-8CD0-442F51C7D18A}">
      <dgm:prSet/>
      <dgm:spPr/>
      <dgm:t>
        <a:bodyPr/>
        <a:lstStyle/>
        <a:p>
          <a:endParaRPr lang="en-GB"/>
        </a:p>
      </dgm:t>
    </dgm:pt>
    <dgm:pt modelId="{7C048889-7A1A-4522-B134-6C53412DC0A0}">
      <dgm:prSet/>
      <dgm:spPr/>
      <dgm:t>
        <a:bodyPr/>
        <a:lstStyle/>
        <a:p>
          <a:r>
            <a:rPr lang="en-GB"/>
            <a:t>H-J-configurations: ST, HB</a:t>
          </a:r>
          <a:endParaRPr lang="en-GB" dirty="0"/>
        </a:p>
      </dgm:t>
    </dgm:pt>
    <dgm:pt modelId="{8F4D3F07-E9B1-4761-A46F-C8484FF8F012}" type="parTrans" cxnId="{60473686-53BB-4475-BB96-3556458EBD74}">
      <dgm:prSet/>
      <dgm:spPr/>
      <dgm:t>
        <a:bodyPr/>
        <a:lstStyle/>
        <a:p>
          <a:endParaRPr lang="en-GB"/>
        </a:p>
      </dgm:t>
    </dgm:pt>
    <dgm:pt modelId="{961D6B9A-D291-4B3F-935F-94F20FE729D5}" type="sibTrans" cxnId="{60473686-53BB-4475-BB96-3556458EBD74}">
      <dgm:prSet/>
      <dgm:spPr/>
      <dgm:t>
        <a:bodyPr/>
        <a:lstStyle/>
        <a:p>
          <a:endParaRPr lang="en-GB"/>
        </a:p>
      </dgm:t>
    </dgm:pt>
    <dgm:pt modelId="{45D02DC0-35BB-405E-BC81-4BEFBC953189}">
      <dgm:prSet/>
      <dgm:spPr/>
      <dgm:t>
        <a:bodyPr/>
        <a:lstStyle/>
        <a:p>
          <a:r>
            <a:rPr lang="en-GB" b="1"/>
            <a:t>ST</a:t>
          </a:r>
          <a:r>
            <a:rPr lang="en-GB"/>
            <a:t>: standard</a:t>
          </a:r>
          <a:endParaRPr lang="en-GB" dirty="0"/>
        </a:p>
      </dgm:t>
    </dgm:pt>
    <dgm:pt modelId="{554A001B-4521-47A6-922E-1230100EF027}" type="parTrans" cxnId="{0060532A-D776-4BB1-B604-13D8421DA342}">
      <dgm:prSet/>
      <dgm:spPr/>
      <dgm:t>
        <a:bodyPr/>
        <a:lstStyle/>
        <a:p>
          <a:endParaRPr lang="en-GB"/>
        </a:p>
      </dgm:t>
    </dgm:pt>
    <dgm:pt modelId="{619B6B98-3515-4671-A03C-BB1AAF35C27E}" type="sibTrans" cxnId="{0060532A-D776-4BB1-B604-13D8421DA342}">
      <dgm:prSet/>
      <dgm:spPr/>
      <dgm:t>
        <a:bodyPr/>
        <a:lstStyle/>
        <a:p>
          <a:endParaRPr lang="en-GB"/>
        </a:p>
      </dgm:t>
    </dgm:pt>
    <dgm:pt modelId="{05888D22-4F07-43F4-BDF2-5FA7803E9B0A}">
      <dgm:prSet/>
      <dgm:spPr/>
      <dgm:t>
        <a:bodyPr/>
        <a:lstStyle/>
        <a:p>
          <a:r>
            <a:rPr lang="en-GB" b="1"/>
            <a:t>HB</a:t>
          </a:r>
          <a:r>
            <a:rPr lang="en-GB"/>
            <a:t>: high bumpiness (strong toroidal ripple); higher mirror ratio</a:t>
          </a:r>
          <a:endParaRPr lang="en-GB" dirty="0"/>
        </a:p>
      </dgm:t>
    </dgm:pt>
    <dgm:pt modelId="{FA7790CC-0574-480D-AA1C-C72FEB0306EF}" type="parTrans" cxnId="{44994D5E-0081-4A25-BBC0-B783FB6C88A5}">
      <dgm:prSet/>
      <dgm:spPr/>
      <dgm:t>
        <a:bodyPr/>
        <a:lstStyle/>
        <a:p>
          <a:endParaRPr lang="en-GB"/>
        </a:p>
      </dgm:t>
    </dgm:pt>
    <dgm:pt modelId="{9F1B5BDD-71F5-4F8B-AFA1-EE7E53E5B55B}" type="sibTrans" cxnId="{44994D5E-0081-4A25-BBC0-B783FB6C88A5}">
      <dgm:prSet/>
      <dgm:spPr/>
      <dgm:t>
        <a:bodyPr/>
        <a:lstStyle/>
        <a:p>
          <a:endParaRPr lang="en-GB"/>
        </a:p>
      </dgm:t>
    </dgm:pt>
    <dgm:pt modelId="{6FDB44BC-F859-4498-8457-89778723BB6E}" type="pres">
      <dgm:prSet presAssocID="{5069BEDD-0A01-409F-B495-DAC7BE7C0BC9}" presName="linear" presStyleCnt="0">
        <dgm:presLayoutVars>
          <dgm:animLvl val="lvl"/>
          <dgm:resizeHandles val="exact"/>
        </dgm:presLayoutVars>
      </dgm:prSet>
      <dgm:spPr/>
    </dgm:pt>
    <dgm:pt modelId="{E19E5413-A20A-4BED-BE5A-17B1F93F0905}" type="pres">
      <dgm:prSet presAssocID="{EE88BB38-E15C-46DD-854E-20BBBF2B3C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B2C479-4B66-4124-9CE5-A7835D0479DF}" type="pres">
      <dgm:prSet presAssocID="{EE88BB38-E15C-46DD-854E-20BBBF2B3C7D}" presName="childText" presStyleLbl="revTx" presStyleIdx="0" presStyleCnt="2">
        <dgm:presLayoutVars>
          <dgm:bulletEnabled val="1"/>
        </dgm:presLayoutVars>
      </dgm:prSet>
      <dgm:spPr/>
    </dgm:pt>
    <dgm:pt modelId="{82396A90-3423-475B-8639-9E6D14FCBA40}" type="pres">
      <dgm:prSet presAssocID="{7C048889-7A1A-4522-B134-6C53412DC0A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3ABA3AB-145C-4E2C-BDB8-2473B1A9EC8C}" type="pres">
      <dgm:prSet presAssocID="{7C048889-7A1A-4522-B134-6C53412DC0A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B37A921-F164-4E33-A0CC-8621B3C81B0E}" type="presOf" srcId="{05888D22-4F07-43F4-BDF2-5FA7803E9B0A}" destId="{A3ABA3AB-145C-4E2C-BDB8-2473B1A9EC8C}" srcOrd="0" destOrd="1" presId="urn:microsoft.com/office/officeart/2005/8/layout/vList2"/>
    <dgm:cxn modelId="{0060532A-D776-4BB1-B604-13D8421DA342}" srcId="{7C048889-7A1A-4522-B134-6C53412DC0A0}" destId="{45D02DC0-35BB-405E-BC81-4BEFBC953189}" srcOrd="0" destOrd="0" parTransId="{554A001B-4521-47A6-922E-1230100EF027}" sibTransId="{619B6B98-3515-4671-A03C-BB1AAF35C27E}"/>
    <dgm:cxn modelId="{04977C5B-77BD-499A-A3BE-DDE97B7858E1}" type="presOf" srcId="{7C048889-7A1A-4522-B134-6C53412DC0A0}" destId="{82396A90-3423-475B-8639-9E6D14FCBA40}" srcOrd="0" destOrd="0" presId="urn:microsoft.com/office/officeart/2005/8/layout/vList2"/>
    <dgm:cxn modelId="{44994D5E-0081-4A25-BBC0-B783FB6C88A5}" srcId="{7C048889-7A1A-4522-B134-6C53412DC0A0}" destId="{05888D22-4F07-43F4-BDF2-5FA7803E9B0A}" srcOrd="1" destOrd="0" parTransId="{FA7790CC-0574-480D-AA1C-C72FEB0306EF}" sibTransId="{9F1B5BDD-71F5-4F8B-AFA1-EE7E53E5B55B}"/>
    <dgm:cxn modelId="{E71F9F47-D312-46B7-93BE-A335A602AC15}" type="presOf" srcId="{5069BEDD-0A01-409F-B495-DAC7BE7C0BC9}" destId="{6FDB44BC-F859-4498-8457-89778723BB6E}" srcOrd="0" destOrd="0" presId="urn:microsoft.com/office/officeart/2005/8/layout/vList2"/>
    <dgm:cxn modelId="{7F50EC79-C0F8-4E0A-A236-9552C266A174}" type="presOf" srcId="{E5CA3A55-4A1A-4BAF-BBD8-0DC4801E8BF9}" destId="{F0B2C479-4B66-4124-9CE5-A7835D0479DF}" srcOrd="0" destOrd="3" presId="urn:microsoft.com/office/officeart/2005/8/layout/vList2"/>
    <dgm:cxn modelId="{60473686-53BB-4475-BB96-3556458EBD74}" srcId="{5069BEDD-0A01-409F-B495-DAC7BE7C0BC9}" destId="{7C048889-7A1A-4522-B134-6C53412DC0A0}" srcOrd="1" destOrd="0" parTransId="{8F4D3F07-E9B1-4761-A46F-C8484FF8F012}" sibTransId="{961D6B9A-D291-4B3F-935F-94F20FE729D5}"/>
    <dgm:cxn modelId="{CE10E7A9-9FA7-4DA3-9C1D-6142499021E6}" srcId="{5069BEDD-0A01-409F-B495-DAC7BE7C0BC9}" destId="{EE88BB38-E15C-46DD-854E-20BBBF2B3C7D}" srcOrd="0" destOrd="0" parTransId="{88BE8FE6-77C2-4B0B-A83A-EFCD84D245F8}" sibTransId="{2939DC7F-66CA-40BC-9A05-D25E602F497F}"/>
    <dgm:cxn modelId="{18B352AE-169B-4E7E-97C8-156B8ACC1A96}" srcId="{EE88BB38-E15C-46DD-854E-20BBBF2B3C7D}" destId="{F83B5FF3-0C37-4EF2-8E86-7DAEF0FF6E75}" srcOrd="1" destOrd="0" parTransId="{B16CE45A-A315-4E3A-860F-18B723FE113A}" sibTransId="{936FDF5B-BBFA-47B1-BD7B-3D8E47D4F8E2}"/>
    <dgm:cxn modelId="{996AC8B7-E940-4644-BB11-AB250D5CF4CE}" srcId="{EE88BB38-E15C-46DD-854E-20BBBF2B3C7D}" destId="{03F1FA6D-F23F-49E7-97D4-2012AA546E76}" srcOrd="0" destOrd="0" parTransId="{B5F4AD2D-FF80-474F-91E5-132CA3A0F8E5}" sibTransId="{63AB3A80-8051-4DB6-9293-D1D418500A63}"/>
    <dgm:cxn modelId="{D066E0BC-326D-4AB9-9D1B-56EFB81A8195}" type="presOf" srcId="{EE88BB38-E15C-46DD-854E-20BBBF2B3C7D}" destId="{E19E5413-A20A-4BED-BE5A-17B1F93F0905}" srcOrd="0" destOrd="0" presId="urn:microsoft.com/office/officeart/2005/8/layout/vList2"/>
    <dgm:cxn modelId="{504095BD-D26C-41A2-BAF9-159C8151A7B9}" type="presOf" srcId="{45D02DC0-35BB-405E-BC81-4BEFBC953189}" destId="{A3ABA3AB-145C-4E2C-BDB8-2473B1A9EC8C}" srcOrd="0" destOrd="0" presId="urn:microsoft.com/office/officeart/2005/8/layout/vList2"/>
    <dgm:cxn modelId="{F5919BC8-E268-4017-9FD7-E3A3D2900017}" type="presOf" srcId="{360C5F06-86F6-467B-8336-7958750D10B6}" destId="{F0B2C479-4B66-4124-9CE5-A7835D0479DF}" srcOrd="0" destOrd="2" presId="urn:microsoft.com/office/officeart/2005/8/layout/vList2"/>
    <dgm:cxn modelId="{690145C9-C1DA-450F-93B9-842AE08B6B45}" type="presOf" srcId="{03F1FA6D-F23F-49E7-97D4-2012AA546E76}" destId="{F0B2C479-4B66-4124-9CE5-A7835D0479DF}" srcOrd="0" destOrd="0" presId="urn:microsoft.com/office/officeart/2005/8/layout/vList2"/>
    <dgm:cxn modelId="{049B26E0-2CD1-466F-8E95-E1D82F12EF3C}" srcId="{EE88BB38-E15C-46DD-854E-20BBBF2B3C7D}" destId="{360C5F06-86F6-467B-8336-7958750D10B6}" srcOrd="2" destOrd="0" parTransId="{FCE65A27-4DA9-4443-A7D0-EED88588960C}" sibTransId="{EC61BE5D-C63A-487B-A1BC-7595D7B083CD}"/>
    <dgm:cxn modelId="{D9B8BDEB-919E-409F-8CD0-442F51C7D18A}" srcId="{EE88BB38-E15C-46DD-854E-20BBBF2B3C7D}" destId="{E5CA3A55-4A1A-4BAF-BBD8-0DC4801E8BF9}" srcOrd="3" destOrd="0" parTransId="{ECB70E0F-8D3A-4B6A-8BD6-99635FAC2D65}" sibTransId="{17F4F041-589F-4583-8882-A76A4312918F}"/>
    <dgm:cxn modelId="{8E318EF0-0981-4260-8CF3-17ACF3F7B869}" type="presOf" srcId="{F83B5FF3-0C37-4EF2-8E86-7DAEF0FF6E75}" destId="{F0B2C479-4B66-4124-9CE5-A7835D0479DF}" srcOrd="0" destOrd="1" presId="urn:microsoft.com/office/officeart/2005/8/layout/vList2"/>
    <dgm:cxn modelId="{1E2A25B6-B6CA-4B7B-A64A-23179DE6F6FB}" type="presParOf" srcId="{6FDB44BC-F859-4498-8457-89778723BB6E}" destId="{E19E5413-A20A-4BED-BE5A-17B1F93F0905}" srcOrd="0" destOrd="0" presId="urn:microsoft.com/office/officeart/2005/8/layout/vList2"/>
    <dgm:cxn modelId="{7B8EBD8B-B18F-4235-BF21-6A1A5810941A}" type="presParOf" srcId="{6FDB44BC-F859-4498-8457-89778723BB6E}" destId="{F0B2C479-4B66-4124-9CE5-A7835D0479DF}" srcOrd="1" destOrd="0" presId="urn:microsoft.com/office/officeart/2005/8/layout/vList2"/>
    <dgm:cxn modelId="{49FDBE7F-0BB7-487A-A7AE-C4B68701BDED}" type="presParOf" srcId="{6FDB44BC-F859-4498-8457-89778723BB6E}" destId="{82396A90-3423-475B-8639-9E6D14FCBA40}" srcOrd="2" destOrd="0" presId="urn:microsoft.com/office/officeart/2005/8/layout/vList2"/>
    <dgm:cxn modelId="{5536790C-AA68-401D-8A94-DF3E90C65B5D}" type="presParOf" srcId="{6FDB44BC-F859-4498-8457-89778723BB6E}" destId="{A3ABA3AB-145C-4E2C-BDB8-2473B1A9EC8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389103"/>
          <a:ext cx="4978592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Kinetic ballooning modes are pressure gradient driven instabilities in regions of bad curvature</a:t>
          </a:r>
          <a:endParaRPr lang="en-US" sz="2500" kern="1200" dirty="0"/>
        </a:p>
      </dsp:txBody>
      <dsp:txXfrm>
        <a:off x="64254" y="453357"/>
        <a:ext cx="4850084" cy="1187742"/>
      </dsp:txXfrm>
    </dsp:sp>
    <dsp:sp modelId="{F0B2C479-4B66-4124-9CE5-A7835D0479DF}">
      <dsp:nvSpPr>
        <dsp:cNvPr id="0" name=""/>
        <dsp:cNvSpPr/>
      </dsp:nvSpPr>
      <dsp:spPr>
        <a:xfrm>
          <a:off x="0" y="1705353"/>
          <a:ext cx="497859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1705353"/>
        <a:ext cx="4978592" cy="414000"/>
      </dsp:txXfrm>
    </dsp:sp>
    <dsp:sp modelId="{DFB7B451-2C22-4D3E-8084-BE0F91B45A49}">
      <dsp:nvSpPr>
        <dsp:cNvPr id="0" name=""/>
        <dsp:cNvSpPr/>
      </dsp:nvSpPr>
      <dsp:spPr>
        <a:xfrm>
          <a:off x="0" y="2119353"/>
          <a:ext cx="4978592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Favoured when field-line bending cannot fully stabilize the pressure drive</a:t>
          </a:r>
          <a:endParaRPr lang="en-US" sz="2500" kern="1200" dirty="0"/>
        </a:p>
      </dsp:txBody>
      <dsp:txXfrm>
        <a:off x="64254" y="2183607"/>
        <a:ext cx="4850084" cy="1187742"/>
      </dsp:txXfrm>
    </dsp:sp>
    <dsp:sp modelId="{A5A66234-A36D-4EBF-8428-7C6274CD942F}">
      <dsp:nvSpPr>
        <dsp:cNvPr id="0" name=""/>
        <dsp:cNvSpPr/>
      </dsp:nvSpPr>
      <dsp:spPr>
        <a:xfrm>
          <a:off x="0" y="3931119"/>
          <a:ext cx="4978592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Sets limit to achievable </a:t>
          </a:r>
          <a14:m xmlns:a14="http://schemas.microsoft.com/office/drawing/2010/main">
            <m:oMath xmlns:m="http://schemas.openxmlformats.org/officeDocument/2006/math">
              <m:r>
                <a:rPr lang="en-GB" sz="25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𝛽</m:t>
              </m:r>
            </m:oMath>
          </a14:m>
          <a:endParaRPr lang="en-US" sz="2500" kern="1200" dirty="0"/>
        </a:p>
      </dsp:txBody>
      <dsp:txXfrm>
        <a:off x="64254" y="3995373"/>
        <a:ext cx="4850084" cy="1187742"/>
      </dsp:txXfrm>
    </dsp:sp>
    <dsp:sp modelId="{2E84CF89-FCC8-4763-8171-BB22E749BE85}">
      <dsp:nvSpPr>
        <dsp:cNvPr id="0" name=""/>
        <dsp:cNvSpPr/>
      </dsp:nvSpPr>
      <dsp:spPr>
        <a:xfrm>
          <a:off x="0" y="4823853"/>
          <a:ext cx="497859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4823853"/>
        <a:ext cx="4978592" cy="414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6E457-835E-4195-B5A5-129AF8DD91F2}">
      <dsp:nvSpPr>
        <dsp:cNvPr id="0" name=""/>
        <dsp:cNvSpPr/>
      </dsp:nvSpPr>
      <dsp:spPr>
        <a:xfrm>
          <a:off x="0" y="34364"/>
          <a:ext cx="5806565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Qualitatively quasilinear models capture fluxes correctly</a:t>
          </a:r>
        </a:p>
      </dsp:txBody>
      <dsp:txXfrm>
        <a:off x="39580" y="73944"/>
        <a:ext cx="5727405" cy="731649"/>
      </dsp:txXfrm>
    </dsp:sp>
    <dsp:sp modelId="{E19E5413-A20A-4BED-BE5A-17B1F93F0905}">
      <dsp:nvSpPr>
        <dsp:cNvPr id="0" name=""/>
        <dsp:cNvSpPr/>
      </dsp:nvSpPr>
      <dsp:spPr>
        <a:xfrm>
          <a:off x="0" y="905654"/>
          <a:ext cx="5806565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BUT: Acceptable predictive capabilities of this QL-model for W7-X at most up to </a:t>
          </a:r>
          <a14:m xmlns:a14="http://schemas.microsoft.com/office/drawing/2010/main">
            <m:oMath xmlns:m="http://schemas.openxmlformats.org/officeDocument/2006/math">
              <m:r>
                <a:rPr lang="en-GB" sz="21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𝛽</m:t>
              </m:r>
              <m:r>
                <a:rPr lang="en-GB" sz="21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≈0.5%</m:t>
              </m:r>
            </m:oMath>
          </a14:m>
          <a:endParaRPr lang="en-US" sz="2100" kern="1200" dirty="0"/>
        </a:p>
      </dsp:txBody>
      <dsp:txXfrm>
        <a:off x="39580" y="945234"/>
        <a:ext cx="5727405" cy="731649"/>
      </dsp:txXfrm>
    </dsp:sp>
    <dsp:sp modelId="{F0B2C479-4B66-4124-9CE5-A7835D0479DF}">
      <dsp:nvSpPr>
        <dsp:cNvPr id="0" name=""/>
        <dsp:cNvSpPr/>
      </dsp:nvSpPr>
      <dsp:spPr>
        <a:xfrm>
          <a:off x="0" y="1716464"/>
          <a:ext cx="5806565" cy="330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5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b="0" kern="1200" dirty="0"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b="0" kern="1200" dirty="0"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b="0" kern="1200" dirty="0"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b="0" kern="1200" dirty="0"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b="0" kern="1200" dirty="0"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b="0" kern="1200" dirty="0"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b="0" kern="1200" dirty="0"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b="0" kern="1200" dirty="0"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b="0" kern="1200" dirty="0"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b="0" kern="1200" dirty="0"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b="0" kern="1200" dirty="0"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>
              <a:ea typeface="Cambria Math" panose="02040503050406030204" pitchFamily="18" charset="0"/>
            </a:rPr>
            <a:t>Agrees well with stKBM threshold, compare Mulholland, submitted to NF</a:t>
          </a:r>
          <a:endParaRPr lang="en-GB" sz="1600" b="0" kern="1200" dirty="0">
            <a:ea typeface="Cambria Math" panose="02040503050406030204" pitchFamily="18" charset="0"/>
          </a:endParaRPr>
        </a:p>
      </dsp:txBody>
      <dsp:txXfrm>
        <a:off x="0" y="1716464"/>
        <a:ext cx="5806565" cy="3303720"/>
      </dsp:txXfrm>
    </dsp:sp>
    <dsp:sp modelId="{3490B9CB-634C-427D-B529-39970FEE4413}">
      <dsp:nvSpPr>
        <dsp:cNvPr id="0" name=""/>
        <dsp:cNvSpPr/>
      </dsp:nvSpPr>
      <dsp:spPr>
        <a:xfrm>
          <a:off x="0" y="5020185"/>
          <a:ext cx="5806565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Better fit for low shear configuration </a:t>
          </a:r>
          <a:endParaRPr lang="en-GB" sz="2100" kern="1200" dirty="0"/>
        </a:p>
      </dsp:txBody>
      <dsp:txXfrm>
        <a:off x="39580" y="5059765"/>
        <a:ext cx="5727405" cy="731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1729"/>
          <a:ext cx="5586130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Clearly nonlinearly dominated flux: enhancement of zonal flows with </a:t>
          </a:r>
          <a14:m xmlns:a14="http://schemas.microsoft.com/office/drawing/2010/main">
            <m:oMath xmlns:m="http://schemas.openxmlformats.org/officeDocument/2006/math">
              <m:r>
                <a:rPr lang="en-GB" sz="18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𝛽</m:t>
              </m:r>
            </m:oMath>
          </a14:m>
          <a:endParaRPr lang="en-US" sz="1800" kern="1200" dirty="0"/>
        </a:p>
      </dsp:txBody>
      <dsp:txXfrm>
        <a:off x="33926" y="35655"/>
        <a:ext cx="5518278" cy="627128"/>
      </dsp:txXfrm>
    </dsp:sp>
    <dsp:sp modelId="{19B91E31-6B93-4609-95F9-8B8854D15781}">
      <dsp:nvSpPr>
        <dsp:cNvPr id="0" name=""/>
        <dsp:cNvSpPr/>
      </dsp:nvSpPr>
      <dsp:spPr>
        <a:xfrm>
          <a:off x="0" y="748549"/>
          <a:ext cx="5586130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Opposite result to W7-X configurations</a:t>
          </a:r>
          <a:endParaRPr lang="en-GB" sz="1800" kern="1200" dirty="0"/>
        </a:p>
      </dsp:txBody>
      <dsp:txXfrm>
        <a:off x="33926" y="782475"/>
        <a:ext cx="5518278" cy="627128"/>
      </dsp:txXfrm>
    </dsp:sp>
    <dsp:sp modelId="{E9F48F9B-CEF2-44E3-A1BB-6545B519FD56}">
      <dsp:nvSpPr>
        <dsp:cNvPr id="0" name=""/>
        <dsp:cNvSpPr/>
      </dsp:nvSpPr>
      <dsp:spPr>
        <a:xfrm>
          <a:off x="0" y="1495369"/>
          <a:ext cx="5586130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Not just </a:t>
          </a:r>
          <a:r>
            <a:rPr lang="en-GB" sz="1800" kern="1200" dirty="0" err="1"/>
            <a:t>stKBM</a:t>
          </a:r>
          <a:r>
            <a:rPr lang="en-GB" sz="1800" kern="1200" dirty="0"/>
            <a:t> but also other nonlinear effects can break quasilinear models</a:t>
          </a:r>
        </a:p>
      </dsp:txBody>
      <dsp:txXfrm>
        <a:off x="33926" y="1529295"/>
        <a:ext cx="5518278" cy="6271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4211"/>
          <a:ext cx="5847387" cy="1579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Most flux at small </a:t>
          </a:r>
          <a:r>
            <a:rPr lang="en-GB" sz="3000" kern="1200" dirty="0" err="1"/>
            <a:t>ky</a:t>
          </a:r>
          <a:r>
            <a:rPr lang="en-GB" sz="3000" kern="1200" dirty="0"/>
            <a:t>: do eigenvalue runs in this part of the spectrum</a:t>
          </a:r>
          <a:endParaRPr lang="en-US" sz="3000" kern="1200" dirty="0"/>
        </a:p>
      </dsp:txBody>
      <dsp:txXfrm>
        <a:off x="77105" y="81316"/>
        <a:ext cx="5693177" cy="14252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113705"/>
          <a:ext cx="1585220" cy="1017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Calculated flux is sensitive to exact eigenmode spectrum</a:t>
          </a:r>
          <a:endParaRPr lang="en-US" sz="1500" kern="1200" dirty="0"/>
        </a:p>
      </dsp:txBody>
      <dsp:txXfrm>
        <a:off x="49690" y="163395"/>
        <a:ext cx="1485840" cy="918520"/>
      </dsp:txXfrm>
    </dsp:sp>
    <dsp:sp modelId="{68EC960E-8E65-4C87-A576-4161EEE19198}">
      <dsp:nvSpPr>
        <dsp:cNvPr id="0" name=""/>
        <dsp:cNvSpPr/>
      </dsp:nvSpPr>
      <dsp:spPr>
        <a:xfrm>
          <a:off x="0" y="1174805"/>
          <a:ext cx="1585220" cy="1017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 Subdominant modes are crucial!</a:t>
          </a:r>
          <a:endParaRPr lang="en-US" sz="1500" kern="1200" dirty="0"/>
        </a:p>
      </dsp:txBody>
      <dsp:txXfrm>
        <a:off x="49690" y="1224495"/>
        <a:ext cx="1485840" cy="9185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767778"/>
          <a:ext cx="4978592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Across W7-X configurations QL models may be acceptable though not to great precision</a:t>
          </a:r>
          <a:endParaRPr lang="en-US" sz="2000" kern="1200" dirty="0"/>
        </a:p>
      </dsp:txBody>
      <dsp:txXfrm>
        <a:off x="37696" y="805474"/>
        <a:ext cx="4903200" cy="696808"/>
      </dsp:txXfrm>
    </dsp:sp>
    <dsp:sp modelId="{30B7B986-3262-495E-BDFB-C7FC6A8D9347}">
      <dsp:nvSpPr>
        <dsp:cNvPr id="0" name=""/>
        <dsp:cNvSpPr/>
      </dsp:nvSpPr>
      <dsp:spPr>
        <a:xfrm>
          <a:off x="0" y="1597578"/>
          <a:ext cx="4978592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Across H-J configurations and across machines standard QL modelling is not valid</a:t>
          </a:r>
        </a:p>
      </dsp:txBody>
      <dsp:txXfrm>
        <a:off x="37696" y="1635274"/>
        <a:ext cx="4903200" cy="696808"/>
      </dsp:txXfrm>
    </dsp:sp>
    <dsp:sp modelId="{4616FC3B-8AB0-427C-A4F4-F3D28C6A1425}">
      <dsp:nvSpPr>
        <dsp:cNvPr id="0" name=""/>
        <dsp:cNvSpPr/>
      </dsp:nvSpPr>
      <dsp:spPr>
        <a:xfrm>
          <a:off x="0" y="2384190"/>
          <a:ext cx="4978592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Confirming </a:t>
          </a:r>
          <a:r>
            <a:rPr lang="en-GB" sz="2000" kern="1200" dirty="0" err="1"/>
            <a:t>stKBM</a:t>
          </a:r>
          <a:r>
            <a:rPr lang="en-GB" sz="2000" kern="1200" dirty="0"/>
            <a:t> story: high </a:t>
          </a:r>
          <a14:m xmlns:a14="http://schemas.microsoft.com/office/drawing/2010/main">
            <m:oMath xmlns:m="http://schemas.openxmlformats.org/officeDocument/2006/math">
              <m:r>
                <a:rPr lang="en-GB" sz="2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𝛽</m:t>
              </m:r>
            </m:oMath>
          </a14:m>
          <a:r>
            <a:rPr lang="en-GB" sz="2000" kern="1200" dirty="0"/>
            <a:t> is not captured by QL models</a:t>
          </a:r>
        </a:p>
      </dsp:txBody>
      <dsp:txXfrm>
        <a:off x="37696" y="2421886"/>
        <a:ext cx="4903200" cy="696808"/>
      </dsp:txXfrm>
    </dsp:sp>
    <dsp:sp modelId="{12CFF2E8-1FBA-4B72-AF11-05B89D928BDD}">
      <dsp:nvSpPr>
        <dsp:cNvPr id="0" name=""/>
        <dsp:cNvSpPr/>
      </dsp:nvSpPr>
      <dsp:spPr>
        <a:xfrm>
          <a:off x="0" y="3257178"/>
          <a:ext cx="4978592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This work: still finish EV-model; possibly add KEY data</a:t>
          </a:r>
        </a:p>
      </dsp:txBody>
      <dsp:txXfrm>
        <a:off x="37696" y="3294874"/>
        <a:ext cx="4903200" cy="696808"/>
      </dsp:txXfrm>
    </dsp:sp>
    <dsp:sp modelId="{61518F9F-096B-4733-A5AE-309DA50027D3}">
      <dsp:nvSpPr>
        <dsp:cNvPr id="0" name=""/>
        <dsp:cNvSpPr/>
      </dsp:nvSpPr>
      <dsp:spPr>
        <a:xfrm>
          <a:off x="0" y="4086978"/>
          <a:ext cx="4978592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Longer term: see whether triplet correlation time can fix QL models</a:t>
          </a:r>
        </a:p>
      </dsp:txBody>
      <dsp:txXfrm>
        <a:off x="37696" y="4124674"/>
        <a:ext cx="4903200" cy="696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411828"/>
          <a:ext cx="4978592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stKBM: subthreshold kinetic ballooning mode</a:t>
          </a:r>
          <a:endParaRPr lang="en-US" sz="2000" kern="1200"/>
        </a:p>
      </dsp:txBody>
      <dsp:txXfrm>
        <a:off x="51403" y="463231"/>
        <a:ext cx="4875786" cy="950194"/>
      </dsp:txXfrm>
    </dsp:sp>
    <dsp:sp modelId="{DFB7B451-2C22-4D3E-8084-BE0F91B45A49}">
      <dsp:nvSpPr>
        <dsp:cNvPr id="0" name=""/>
        <dsp:cNvSpPr/>
      </dsp:nvSpPr>
      <dsp:spPr>
        <a:xfrm>
          <a:off x="0" y="1522428"/>
          <a:ext cx="4978592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Nonlinear process setting heat flux, presumably not included in standard QL models</a:t>
          </a:r>
          <a:endParaRPr lang="en-US" sz="2000" kern="1200" dirty="0"/>
        </a:p>
      </dsp:txBody>
      <dsp:txXfrm>
        <a:off x="51403" y="1573831"/>
        <a:ext cx="4875786" cy="950194"/>
      </dsp:txXfrm>
    </dsp:sp>
    <dsp:sp modelId="{A5A66234-A36D-4EBF-8428-7C6274CD942F}">
      <dsp:nvSpPr>
        <dsp:cNvPr id="0" name=""/>
        <dsp:cNvSpPr/>
      </dsp:nvSpPr>
      <dsp:spPr>
        <a:xfrm>
          <a:off x="0" y="2633028"/>
          <a:ext cx="4978592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Can we capture transport with quasilinear models in low shear stellarators such as W7-X and H-J?</a:t>
          </a:r>
          <a:endParaRPr lang="en-US" sz="2000" kern="1200"/>
        </a:p>
      </dsp:txBody>
      <dsp:txXfrm>
        <a:off x="51403" y="2684431"/>
        <a:ext cx="4875786" cy="950194"/>
      </dsp:txXfrm>
    </dsp:sp>
    <dsp:sp modelId="{2E84CF89-FCC8-4763-8171-BB22E749BE85}">
      <dsp:nvSpPr>
        <dsp:cNvPr id="0" name=""/>
        <dsp:cNvSpPr/>
      </dsp:nvSpPr>
      <dsp:spPr>
        <a:xfrm>
          <a:off x="0" y="3686028"/>
          <a:ext cx="4978592" cy="47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 err="1"/>
            <a:t>stKBM</a:t>
          </a:r>
          <a:r>
            <a:rPr lang="en-GB" sz="1600" kern="1200" dirty="0"/>
            <a:t> : likely reason why we cannot in W7-X at high </a:t>
          </a:r>
          <a14:m xmlns:a14="http://schemas.microsoft.com/office/drawing/2010/main">
            <m:oMath xmlns:m="http://schemas.openxmlformats.org/officeDocument/2006/math">
              <m:r>
                <a:rPr lang="en-GB" sz="16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𝛽</m:t>
              </m:r>
            </m:oMath>
          </a14:m>
          <a:r>
            <a:rPr lang="en-GB" sz="1600" kern="1200" dirty="0"/>
            <a:t> [Mulholland 2025]</a:t>
          </a:r>
          <a:endParaRPr lang="en-US" sz="1600" kern="1200" dirty="0"/>
        </a:p>
      </dsp:txBody>
      <dsp:txXfrm>
        <a:off x="0" y="3686028"/>
        <a:ext cx="4978592" cy="476100"/>
      </dsp:txXfrm>
    </dsp:sp>
    <dsp:sp modelId="{2278F42C-AC58-45D1-9B90-27FE4FE588EB}">
      <dsp:nvSpPr>
        <dsp:cNvPr id="0" name=""/>
        <dsp:cNvSpPr/>
      </dsp:nvSpPr>
      <dsp:spPr>
        <a:xfrm>
          <a:off x="0" y="4162128"/>
          <a:ext cx="4978592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This work: Use quasilinear models for stellarator configurations to check if they break down where </a:t>
          </a:r>
          <a:r>
            <a:rPr lang="en-GB" sz="2000" kern="1200" dirty="0" err="1"/>
            <a:t>stKBMs</a:t>
          </a:r>
          <a:r>
            <a:rPr lang="en-GB" sz="2000" kern="1200" dirty="0"/>
            <a:t> become relevant</a:t>
          </a:r>
          <a:endParaRPr lang="en-US" sz="2000" kern="1200" dirty="0"/>
        </a:p>
      </dsp:txBody>
      <dsp:txXfrm>
        <a:off x="51403" y="4213531"/>
        <a:ext cx="4875786" cy="950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88823"/>
          <a:ext cx="4978592" cy="1229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mbria Math" panose="02040503050406030204" pitchFamily="18" charset="0"/>
            </a:rPr>
            <a:t>Eigenmodes determine the </a:t>
          </a:r>
          <a:r>
            <a:rPr lang="en-GB" sz="1900" kern="1200">
              <a:latin typeface="Cambria Math" panose="02040503050406030204" pitchFamily="18" charset="0"/>
            </a:rPr>
            <a:t>quasilinear transport</a:t>
          </a:r>
          <a:endParaRPr lang="en-GB" sz="1900" kern="1200" dirty="0">
            <a:latin typeface="Cambria Math" panose="02040503050406030204" pitchFamily="18" charset="0"/>
          </a:endParaRPr>
        </a:p>
      </dsp:txBody>
      <dsp:txXfrm>
        <a:off x="60011" y="148834"/>
        <a:ext cx="4858570" cy="1109314"/>
      </dsp:txXfrm>
    </dsp:sp>
    <dsp:sp modelId="{DFB7B451-2C22-4D3E-8084-BE0F91B45A49}">
      <dsp:nvSpPr>
        <dsp:cNvPr id="0" name=""/>
        <dsp:cNvSpPr/>
      </dsp:nvSpPr>
      <dsp:spPr>
        <a:xfrm>
          <a:off x="0" y="1329790"/>
          <a:ext cx="4978592" cy="1229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>
              <a:latin typeface="Cambria Math" panose="02040503050406030204" pitchFamily="18" charset="0"/>
            </a:rPr>
            <a:t>For each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9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900" i="1" kern="1200">
                      <a:latin typeface="Cambria Math" panose="02040503050406030204" pitchFamily="18" charset="0"/>
                    </a:rPr>
                    <m:t>𝑘</m:t>
                  </m:r>
                </m:e>
                <m:sub>
                  <m:r>
                    <a:rPr lang="en-GB" sz="1900" i="1" kern="1200">
                      <a:latin typeface="Cambria Math" panose="02040503050406030204" pitchFamily="18" charset="0"/>
                    </a:rPr>
                    <m:t>𝑦</m:t>
                  </m:r>
                </m:sub>
              </m:sSub>
              <m:r>
                <a:rPr lang="en-GB" sz="1900" b="0" i="1" kern="1200">
                  <a:latin typeface="Cambria Math" panose="02040503050406030204" pitchFamily="18" charset="0"/>
                </a:rPr>
                <m:t> </m:t>
              </m:r>
            </m:oMath>
          </a14:m>
          <a:r>
            <a:rPr lang="en-GB" sz="1900" b="0" kern="1200" dirty="0">
              <a:latin typeface="Cambria Math" panose="02040503050406030204" pitchFamily="18" charset="0"/>
            </a:rPr>
            <a:t>there are many eigenmodes in stellarators</a:t>
          </a:r>
          <a:endParaRPr lang="en-US" sz="1900" kern="1200" dirty="0"/>
        </a:p>
      </dsp:txBody>
      <dsp:txXfrm>
        <a:off x="60011" y="1389801"/>
        <a:ext cx="4858570" cy="1109314"/>
      </dsp:txXfrm>
    </dsp:sp>
    <dsp:sp modelId="{A5A66234-A36D-4EBF-8428-7C6274CD942F}">
      <dsp:nvSpPr>
        <dsp:cNvPr id="0" name=""/>
        <dsp:cNvSpPr/>
      </dsp:nvSpPr>
      <dsp:spPr>
        <a:xfrm>
          <a:off x="0" y="2656936"/>
          <a:ext cx="4978592" cy="1229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GB" sz="19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GB" sz="1900" b="0" i="1" kern="1200">
                        <a:latin typeface="Cambria Math" panose="02040503050406030204" pitchFamily="18" charset="0"/>
                      </a:rPr>
                      <m:t>𝑄</m:t>
                    </m:r>
                  </m:e>
                  <m:sub>
                    <m:r>
                      <a:rPr lang="en-GB" sz="1900" b="0" i="1" kern="1200">
                        <a:latin typeface="Cambria Math" panose="02040503050406030204" pitchFamily="18" charset="0"/>
                      </a:rPr>
                      <m:t>𝑞𝑙</m:t>
                    </m:r>
                  </m:sub>
                </m:sSub>
                <m:r>
                  <a:rPr lang="en-GB" sz="1900" b="0" i="1" kern="120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GB" sz="1900" b="0" i="1" kern="120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GB" sz="1900" b="0" i="1" kern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e>
                  <m:sub>
                    <m:r>
                      <a:rPr lang="en-GB" sz="1900" b="0" i="1" kern="1200">
                        <a:latin typeface="Cambria Math" panose="02040503050406030204" pitchFamily="18" charset="0"/>
                      </a:rPr>
                      <m:t>𝑇</m:t>
                    </m:r>
                  </m:sub>
                </m:sSub>
                <m:nary>
                  <m:naryPr>
                    <m:chr m:val="∑"/>
                    <m:supHide m:val="on"/>
                    <m:ctrlPr>
                      <a:rPr lang="en-GB" sz="1900" b="0" i="1" kern="1200">
                        <a:latin typeface="Cambria Math" panose="02040503050406030204" pitchFamily="18" charset="0"/>
                      </a:rPr>
                    </m:ctrlPr>
                  </m:naryPr>
                  <m:sub>
                    <m:sSub>
                      <m:sSubPr>
                        <m:ctrlPr>
                          <a:rPr lang="en-GB" sz="1900" b="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b="0" i="1" kern="120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1900" b="0" i="1" kern="120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brk m:alnAt="7"/>
                      </m:rPr>
                      <a:rPr lang="en-GB" sz="1900" b="0" i="1" kern="1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900" b="0" i="1" kern="1200">
                        <a:latin typeface="Cambria Math" panose="02040503050406030204" pitchFamily="18" charset="0"/>
                      </a:rPr>
                      <m:t>𝑗</m:t>
                    </m:r>
                  </m:sub>
                  <m:sup/>
                  <m:e>
                    <m:r>
                      <a:rPr lang="en-GB" sz="1900" b="0" i="1" kern="12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900" b="0" i="1" kern="12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1900" b="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b="0" i="1" kern="120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1900" b="0" i="1" kern="120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1900" b="0" i="1" kern="12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1900" i="1" kern="12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1900" b="0" i="1" kern="12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900" b="0" i="1" kern="12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900" i="1" kern="1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GB" sz="1900" i="1" kern="1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900" i="1" kern="120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sz="1900" i="1" kern="1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900" i="1" kern="120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900" i="1" kern="12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1900" i="1" kern="120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GB" sz="1900" i="1" kern="12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GB" sz="1900" b="0" i="1" kern="12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1900" b="0" i="1" kern="120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1900" b="0" i="1" kern="12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900" i="1" kern="12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900" i="1" kern="1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900" i="1" kern="12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900" i="1" kern="12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1900" i="1" kern="12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GB" sz="1900" i="1" kern="12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⟨"/>
                            <m:endChr m:val=""/>
                            <m:ctrlPr>
                              <a:rPr lang="en-GB" sz="1900" b="0" i="1" kern="120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GB" sz="1900" b="0" i="1" kern="120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900" b="0" i="1" kern="120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sz="1900" b="0" i="1" kern="120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GB" sz="1900" b="0" i="1" kern="120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900" b="0" i="1" kern="120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GB" sz="1900" b="0" i="1" kern="12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⊥</m:t>
                                            </m:r>
                                          </m:sub>
                                        </m:sSub>
                                        <m:r>
                                          <a:rPr lang="en-GB" sz="1900" i="1" kern="12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1900" i="1" kern="12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GB" sz="1900" i="1" kern="12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900" i="1" kern="120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900" i="1" kern="120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GB" sz="1900" i="1" kern="120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  <m:r>
                                          <a:rPr lang="en-GB" sz="1900" i="1" kern="120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b>
                                        <m:r>
                                          <a:rPr lang="en-GB" sz="1900" b="0" i="1" kern="12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sz="1900" b="0" i="1" kern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den>
                    </m:f>
                  </m:e>
                </m:nary>
                <m:r>
                  <a:rPr lang="en-GB" sz="1900" b="0" i="1" kern="1200">
                    <a:latin typeface="Cambria Math" panose="02040503050406030204" pitchFamily="18" charset="0"/>
                  </a:rPr>
                  <m:t> </m:t>
                </m:r>
              </m:oMath>
            </m:oMathPara>
          </a14:m>
          <a:endParaRPr lang="en-US" sz="1900" kern="1200" dirty="0"/>
        </a:p>
      </dsp:txBody>
      <dsp:txXfrm>
        <a:off x="60011" y="2716947"/>
        <a:ext cx="4858570" cy="1109314"/>
      </dsp:txXfrm>
    </dsp:sp>
    <dsp:sp modelId="{2E84CF89-FCC8-4763-8171-BB22E749BE85}">
      <dsp:nvSpPr>
        <dsp:cNvPr id="0" name=""/>
        <dsp:cNvSpPr/>
      </dsp:nvSpPr>
      <dsp:spPr>
        <a:xfrm>
          <a:off x="0" y="3886273"/>
          <a:ext cx="4978592" cy="165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5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500" b="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𝜔</m:t>
                  </m:r>
                </m:e>
                <m:sub>
                  <m:r>
                    <a:rPr lang="en-GB" sz="1500" b="0" i="1" kern="1200">
                      <a:latin typeface="Cambria Math" panose="02040503050406030204" pitchFamily="18" charset="0"/>
                    </a:rPr>
                    <m:t>𝑇</m:t>
                  </m:r>
                </m:sub>
              </m:sSub>
            </m:oMath>
          </a14:m>
          <a:r>
            <a:rPr lang="en-GB" sz="1500" b="0" kern="1200" dirty="0">
              <a:latin typeface="Cambria Math" panose="02040503050406030204" pitchFamily="18" charset="0"/>
            </a:rPr>
            <a:t>:  temperature gradient  –a(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GB" sz="1500" b="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∇</m:t>
              </m:r>
              <m:r>
                <a:rPr lang="en-GB" sz="1500" b="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𝑇</m:t>
              </m:r>
              <m:r>
                <a:rPr lang="en-GB" sz="1500" b="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)/</m:t>
              </m:r>
              <m:r>
                <a:rPr lang="en-GB" sz="1500" b="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𝑇</m:t>
              </m:r>
            </m:oMath>
          </a14:m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GB" sz="15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𝛾</m:t>
              </m:r>
              <m:r>
                <a:rPr lang="en-GB" sz="15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(</m:t>
              </m:r>
              <m:r>
                <a:rPr lang="en-GB" sz="1500" i="1" kern="1200">
                  <a:latin typeface="Cambria Math" panose="02040503050406030204" pitchFamily="18" charset="0"/>
                </a:rPr>
                <m:t>𝑗</m:t>
              </m:r>
              <m:r>
                <a:rPr lang="en-GB" sz="1500" i="1" kern="1200">
                  <a:latin typeface="Cambria Math" panose="02040503050406030204" pitchFamily="18" charset="0"/>
                </a:rPr>
                <m:t>,</m:t>
              </m:r>
              <m:sSub>
                <m:sSubPr>
                  <m:ctrlPr>
                    <a:rPr lang="en-GB" sz="15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500" i="1" kern="1200">
                      <a:latin typeface="Cambria Math" panose="02040503050406030204" pitchFamily="18" charset="0"/>
                    </a:rPr>
                    <m:t>𝑘</m:t>
                  </m:r>
                </m:e>
                <m:sub>
                  <m:r>
                    <a:rPr lang="en-GB" sz="1500" i="1" kern="1200">
                      <a:latin typeface="Cambria Math" panose="02040503050406030204" pitchFamily="18" charset="0"/>
                    </a:rPr>
                    <m:t>𝑦</m:t>
                  </m:r>
                </m:sub>
              </m:sSub>
              <m:r>
                <a:rPr lang="en-GB" sz="1500" i="1" kern="1200">
                  <a:latin typeface="Cambria Math" panose="02040503050406030204" pitchFamily="18" charset="0"/>
                </a:rPr>
                <m:t>)</m:t>
              </m:r>
            </m:oMath>
          </a14:m>
          <a:r>
            <a:rPr lang="en-GB" sz="1500" kern="1200" dirty="0"/>
            <a:t> : growth rate of mode j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5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500" b="0" i="1" kern="1200">
                      <a:latin typeface="Cambria Math" panose="02040503050406030204" pitchFamily="18" charset="0"/>
                    </a:rPr>
                    <m:t>𝑤</m:t>
                  </m:r>
                  <m:r>
                    <a:rPr lang="en-GB" sz="15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(</m:t>
                  </m:r>
                  <m:r>
                    <a:rPr lang="en-GB" sz="1500" i="1" kern="1200">
                      <a:latin typeface="Cambria Math" panose="02040503050406030204" pitchFamily="18" charset="0"/>
                    </a:rPr>
                    <m:t>𝑗</m:t>
                  </m:r>
                  <m:r>
                    <a:rPr lang="en-GB" sz="1500" i="1" kern="1200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en-GB" sz="150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sz="1500" i="1" kern="1200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GB" sz="1500" i="1" kern="1200">
                          <a:latin typeface="Cambria Math" panose="02040503050406030204" pitchFamily="18" charset="0"/>
                        </a:rPr>
                        <m:t>𝑦</m:t>
                      </m:r>
                    </m:sub>
                  </m:sSub>
                  <m:r>
                    <a:rPr lang="en-GB" sz="1500" i="1" kern="1200">
                      <a:latin typeface="Cambria Math" panose="02040503050406030204" pitchFamily="18" charset="0"/>
                    </a:rPr>
                    <m:t>)</m:t>
                  </m:r>
                </m:e>
                <m:sub>
                  <m:r>
                    <a:rPr lang="en-GB" sz="1500" b="0" i="1" kern="1200">
                      <a:latin typeface="Cambria Math" panose="02040503050406030204" pitchFamily="18" charset="0"/>
                    </a:rPr>
                    <m:t> </m:t>
                  </m:r>
                </m:sub>
              </m:sSub>
            </m:oMath>
          </a14:m>
          <a:r>
            <a:rPr lang="en-GB" sz="1500" b="0" kern="1200" dirty="0"/>
            <a:t>: quasilinear weight  (</a:t>
          </a:r>
          <a:r>
            <a:rPr lang="en-GB" sz="1500" kern="1200" dirty="0"/>
            <a:t>includes</a:t>
          </a:r>
          <a:r>
            <a:rPr lang="en-GB" sz="1500" b="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l-GR" sz="1500" b="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Φ</m:t>
              </m:r>
              <m:r>
                <a:rPr lang="el-GR" sz="1500" b="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×</m:t>
              </m:r>
              <m:r>
                <a:rPr lang="en-GB" sz="1500" b="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𝑇</m:t>
              </m:r>
              <m:r>
                <a:rPr lang="en-GB" sz="1500" b="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 </m:t>
              </m:r>
            </m:oMath>
          </a14:m>
          <a:r>
            <a:rPr lang="en-GB" sz="1500" b="0" kern="1200" dirty="0"/>
            <a:t>phase)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14:m xmlns:a14="http://schemas.microsoft.com/office/drawing/2010/main">
            <m:oMath xmlns:m="http://schemas.openxmlformats.org/officeDocument/2006/math">
              <m:d>
                <m:dPr>
                  <m:begChr m:val="⟨"/>
                  <m:endChr m:val=""/>
                  <m:ctrlPr>
                    <a:rPr lang="en-GB" sz="1500" i="1" kern="1200" smtClean="0">
                      <a:latin typeface="Cambria Math" panose="02040503050406030204" pitchFamily="18" charset="0"/>
                    </a:rPr>
                  </m:ctrlPr>
                </m:dPr>
                <m:e>
                  <m:d>
                    <m:dPr>
                      <m:begChr m:val=""/>
                      <m:endChr m:val="⟩"/>
                      <m:ctrlPr>
                        <a:rPr lang="en-GB" sz="1500" i="1" kern="1200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n-GB" sz="1500" i="1" kern="12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1500" i="1" kern="120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500" i="1" kern="12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i="1" kern="12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1500" i="1" kern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GB" sz="1500" i="1" kern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500" i="1" kern="120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1500" i="1" kern="1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1500" i="1" kern="12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i="1" kern="12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1500" i="1" kern="1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GB" sz="1500" i="1" kern="12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GB" sz="1500" i="1" kern="1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r>
                            <a:rPr lang="en-GB" sz="1500" i="1" kern="1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d>
                </m:e>
              </m:d>
            </m:oMath>
          </a14:m>
          <a:r>
            <a:rPr lang="en-GB" sz="1500" b="0" kern="1200" dirty="0"/>
            <a:t>: weighted ballooning angle average of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5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500" b="0" i="1" kern="1200">
                      <a:latin typeface="Cambria Math" panose="02040503050406030204" pitchFamily="18" charset="0"/>
                    </a:rPr>
                    <m:t>𝑘</m:t>
                  </m:r>
                </m:e>
                <m:sub>
                  <m:r>
                    <a:rPr lang="en-GB" sz="1500" b="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⊥</m:t>
                  </m:r>
                </m:sub>
              </m:sSub>
              <m:r>
                <a:rPr lang="en-GB" sz="1500" b="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:</m:t>
              </m:r>
            </m:oMath>
          </a14:m>
          <a:r>
            <a:rPr lang="en-GB" sz="1500" b="0" kern="1200" dirty="0"/>
            <a:t> </a:t>
          </a:r>
          <a14:m xmlns:a14="http://schemas.microsoft.com/office/drawing/2010/main">
            <m:oMath xmlns:m="http://schemas.openxmlformats.org/officeDocument/2006/math">
              <m:nary>
                <m:naryPr>
                  <m:ctrlPr>
                    <a:rPr lang="en-GB" sz="1500" b="0" i="1" kern="1200">
                      <a:latin typeface="Cambria Math" panose="02040503050406030204" pitchFamily="18" charset="0"/>
                    </a:rPr>
                  </m:ctrlPr>
                </m:naryPr>
                <m:sub>
                  <m:r>
                    <m:rPr>
                      <m:brk m:alnAt="23"/>
                    </m:rPr>
                    <a:rPr lang="en-GB" sz="1500" b="0" i="1" kern="1200">
                      <a:latin typeface="Cambria Math" panose="02040503050406030204" pitchFamily="18" charset="0"/>
                    </a:rPr>
                    <m:t>−</m:t>
                  </m:r>
                  <m:r>
                    <a:rPr lang="en-GB" sz="1500" b="0" i="1" kern="1200">
                      <a:latin typeface="Cambria Math" panose="02040503050406030204" pitchFamily="18" charset="0"/>
                    </a:rPr>
                    <m:t>3</m:t>
                  </m:r>
                  <m:r>
                    <a:rPr lang="en-GB" sz="1500" b="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𝜋</m:t>
                  </m:r>
                </m:sub>
                <m:sup>
                  <m:r>
                    <a:rPr lang="en-GB" sz="1500" b="0" i="1" kern="1200">
                      <a:latin typeface="Cambria Math" panose="02040503050406030204" pitchFamily="18" charset="0"/>
                    </a:rPr>
                    <m:t>3</m:t>
                  </m:r>
                  <m:r>
                    <a:rPr lang="en-GB" sz="1500" b="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𝜋</m:t>
                  </m:r>
                </m:sup>
                <m:e>
                  <m:r>
                    <a:rPr lang="en-GB" sz="1500" b="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</m:t>
                  </m:r>
                  <m:sSup>
                    <m:sSupPr>
                      <m:ctrlPr>
                        <a:rPr lang="en-GB" sz="1500" b="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pPr>
                    <m:e>
                      <m:sSub>
                        <m:sSubPr>
                          <m:ctrlPr>
                            <a:rPr lang="en-GB" sz="1500" b="0" i="1" kern="12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b="0" i="1" kern="120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1500" b="0" i="1" kern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e>
                    <m:sup>
                      <m:r>
                        <a:rPr lang="en-GB" sz="1500" b="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sup>
                  </m:sSup>
                  <m:sSup>
                    <m:sSupPr>
                      <m:ctrlPr>
                        <a:rPr lang="en-GB" sz="1500" b="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pPr>
                    <m:e>
                      <m:r>
                        <m:rPr>
                          <m:sty m:val="p"/>
                        </m:rPr>
                        <a:rPr lang="el-GR" sz="1500" b="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e>
                    <m:sup>
                      <m:r>
                        <a:rPr lang="en-GB" sz="1500" b="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lang="en-GB" sz="1500" b="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𝑑</m:t>
                  </m:r>
                  <m:r>
                    <a:rPr lang="en-GB" sz="1500" b="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𝜃</m:t>
                  </m:r>
                  <m:r>
                    <a:rPr lang="en-GB" sz="1500" b="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/</m:t>
                  </m:r>
                  <m:nary>
                    <m:naryPr>
                      <m:ctrlPr>
                        <a:rPr lang="en-GB" sz="1500" b="0" i="1" kern="1200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m:rPr>
                          <m:brk m:alnAt="23"/>
                        </m:rPr>
                        <a:rPr lang="en-GB" sz="1500" b="0" i="1" kern="12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500" b="0" i="1" kern="12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500" b="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sub>
                    <m:sup>
                      <m:r>
                        <a:rPr lang="en-GB" sz="1500" b="0" i="1" kern="12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500" b="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sup>
                    <m:e>
                      <m:r>
                        <a:rPr lang="en-GB" sz="1500" b="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500" b="0" i="1" kern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500" b="0" i="1" kern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GB" sz="1500" b="0" i="1" kern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500" b="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GB" sz="1500" b="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e>
                  </m:nary>
                </m:e>
              </m:nary>
            </m:oMath>
          </a14:m>
          <a:endParaRPr lang="en-GB" sz="1500" b="0" kern="1200" dirty="0">
            <a:highlight>
              <a:srgbClr val="FFFF00"/>
            </a:highligh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GB" sz="1500" b="0" i="1" kern="1200" smtClean="0">
                  <a:latin typeface="Cambria Math" panose="02040503050406030204" pitchFamily="18" charset="0"/>
                </a:rPr>
                <m:t>𝑐</m:t>
              </m:r>
              <m:r>
                <a:rPr lang="en-GB" sz="1500" b="0" i="1" kern="1200" smtClean="0">
                  <a:latin typeface="Cambria Math" panose="02040503050406030204" pitchFamily="18" charset="0"/>
                </a:rPr>
                <m:t>(</m:t>
              </m:r>
              <m:sSub>
                <m:sSubPr>
                  <m:ctrlPr>
                    <a:rPr lang="en-GB" sz="15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500" b="0" i="1" kern="1200">
                      <a:latin typeface="Cambria Math" panose="02040503050406030204" pitchFamily="18" charset="0"/>
                    </a:rPr>
                    <m:t>𝑘</m:t>
                  </m:r>
                </m:e>
                <m:sub>
                  <m:r>
                    <a:rPr lang="en-GB" sz="1500" b="0" i="1" kern="1200">
                      <a:latin typeface="Cambria Math" panose="02040503050406030204" pitchFamily="18" charset="0"/>
                    </a:rPr>
                    <m:t>𝑦</m:t>
                  </m:r>
                </m:sub>
              </m:sSub>
              <m:r>
                <a:rPr lang="en-GB" sz="1500" b="0" i="1" kern="1200">
                  <a:latin typeface="Cambria Math" panose="02040503050406030204" pitchFamily="18" charset="0"/>
                </a:rPr>
                <m:t>)</m:t>
              </m:r>
            </m:oMath>
          </a14:m>
          <a:r>
            <a:rPr lang="en-GB" sz="1500" kern="1200" dirty="0"/>
            <a:t>: model parameter </a:t>
          </a:r>
        </a:p>
      </dsp:txBody>
      <dsp:txXfrm>
        <a:off x="0" y="3886273"/>
        <a:ext cx="4978592" cy="1651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77703"/>
          <a:ext cx="4978592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GB" sz="18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GB" sz="1800" i="1" kern="1200">
                        <a:latin typeface="Cambria Math" panose="02040503050406030204" pitchFamily="18" charset="0"/>
                      </a:rPr>
                      <m:t>𝑄</m:t>
                    </m:r>
                  </m:e>
                  <m:sub>
                    <m:r>
                      <a:rPr lang="en-GB" sz="1800" i="1" kern="1200">
                        <a:latin typeface="Cambria Math" panose="02040503050406030204" pitchFamily="18" charset="0"/>
                      </a:rPr>
                      <m:t>𝑞𝑙</m:t>
                    </m:r>
                  </m:sub>
                </m:sSub>
                <m:r>
                  <a:rPr lang="en-GB" sz="1800" i="1" kern="120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GB" sz="1800" i="1" kern="120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GB" sz="1800" i="1" kern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e>
                  <m:sub>
                    <m:r>
                      <a:rPr lang="en-GB" sz="1800" i="1" kern="1200">
                        <a:latin typeface="Cambria Math" panose="02040503050406030204" pitchFamily="18" charset="0"/>
                      </a:rPr>
                      <m:t>𝑇</m:t>
                    </m:r>
                  </m:sub>
                </m:sSub>
                <m:nary>
                  <m:naryPr>
                    <m:chr m:val="∑"/>
                    <m:supHide m:val="on"/>
                    <m:ctrlPr>
                      <a:rPr lang="en-GB" sz="1800" i="1" kern="1200">
                        <a:latin typeface="Cambria Math" panose="02040503050406030204" pitchFamily="18" charset="0"/>
                      </a:rPr>
                    </m:ctrlPr>
                  </m:naryPr>
                  <m:sub>
                    <m:sSub>
                      <m:sSubPr>
                        <m:ctrlPr>
                          <a:rPr lang="en-GB" sz="18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1800" i="1" kern="120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brk m:alnAt="7"/>
                      </m:rPr>
                      <a:rPr lang="en-GB" sz="1800" i="1" kern="1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800" i="1" kern="1200">
                        <a:latin typeface="Cambria Math" panose="02040503050406030204" pitchFamily="18" charset="0"/>
                      </a:rPr>
                      <m:t>𝑗</m:t>
                    </m:r>
                  </m:sub>
                  <m:sup/>
                  <m:e>
                    <m:r>
                      <a:rPr lang="en-GB" sz="1800" i="1" kern="12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800" i="1" kern="12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18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120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1800" i="1" kern="120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1800" i="1" kern="1200"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GB" sz="1800" i="1" kern="12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i="1" kern="12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1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GB" sz="1800" i="1" kern="1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800" i="1" kern="120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sz="1800" i="1" kern="1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800" i="1" kern="120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 kern="12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1800" i="1" kern="120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GB" sz="1800" i="1" kern="12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GB" sz="1800" i="1" kern="12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1800" i="1" kern="120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1800" i="1" kern="12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800" i="1" kern="12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800" i="1" kern="1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800" i="1" kern="12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kern="12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1800" i="1" kern="12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GB" sz="1800" i="1" kern="12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⟨"/>
                            <m:endChr m:val=""/>
                            <m:ctrlPr>
                              <a:rPr lang="en-GB" sz="1800" i="1" kern="120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GB" sz="1800" i="1" kern="120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800" i="1" kern="120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sz="1800" i="1" kern="120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GB" sz="1800" i="1" kern="120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 kern="120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 kern="12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⊥</m:t>
                                            </m:r>
                                          </m:sub>
                                        </m:sSub>
                                        <m:r>
                                          <a:rPr lang="en-GB" sz="1800" i="1" kern="12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1800" i="1" kern="12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GB" sz="1800" i="1" kern="12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800" i="1" kern="120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 kern="120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 kern="120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  <m:r>
                                          <a:rPr lang="en-GB" sz="1800" i="1" kern="120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b>
                                        <m:r>
                                          <a:rPr lang="en-GB" sz="1800" i="1" kern="12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sz="1800" i="1" kern="1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den>
                    </m:f>
                  </m:e>
                </m:nary>
              </m:oMath>
            </m:oMathPara>
          </a14:m>
          <a:endParaRPr lang="en-US" sz="1800" kern="1200" dirty="0"/>
        </a:p>
      </dsp:txBody>
      <dsp:txXfrm>
        <a:off x="57572" y="135275"/>
        <a:ext cx="4863448" cy="1064216"/>
      </dsp:txXfrm>
    </dsp:sp>
    <dsp:sp modelId="{DFB7B451-2C22-4D3E-8084-BE0F91B45A49}">
      <dsp:nvSpPr>
        <dsp:cNvPr id="0" name=""/>
        <dsp:cNvSpPr/>
      </dsp:nvSpPr>
      <dsp:spPr>
        <a:xfrm>
          <a:off x="0" y="1308903"/>
          <a:ext cx="4978592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Initial value runs:</a:t>
          </a:r>
          <a:endParaRPr lang="en-US" sz="1800" kern="1200" dirty="0"/>
        </a:p>
      </dsp:txBody>
      <dsp:txXfrm>
        <a:off x="57572" y="1366475"/>
        <a:ext cx="4863448" cy="1064216"/>
      </dsp:txXfrm>
    </dsp:sp>
    <dsp:sp modelId="{9082ABED-9CA9-4D51-AAB1-DBA74FBDF876}">
      <dsp:nvSpPr>
        <dsp:cNvPr id="0" name=""/>
        <dsp:cNvSpPr/>
      </dsp:nvSpPr>
      <dsp:spPr>
        <a:xfrm>
          <a:off x="0" y="2488263"/>
          <a:ext cx="4978592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Only dominant </a:t>
          </a:r>
          <a14:m xmlns:a14="http://schemas.microsoft.com/office/drawing/2010/main">
            <m:oMath xmlns:m="http://schemas.openxmlformats.org/officeDocument/2006/math">
              <m:r>
                <a:rPr lang="en-GB" sz="140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𝛾</m:t>
              </m:r>
              <m:r>
                <a:rPr lang="en-GB" sz="140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(</m:t>
              </m:r>
              <m:sSub>
                <m:sSubPr>
                  <m:ctrlPr>
                    <a:rPr lang="en-GB" sz="14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400" i="1" kern="1200">
                      <a:latin typeface="Cambria Math" panose="02040503050406030204" pitchFamily="18" charset="0"/>
                    </a:rPr>
                    <m:t>𝑘</m:t>
                  </m:r>
                </m:e>
                <m:sub>
                  <m:r>
                    <a:rPr lang="en-GB" sz="1400" i="1" kern="1200">
                      <a:latin typeface="Cambria Math" panose="02040503050406030204" pitchFamily="18" charset="0"/>
                    </a:rPr>
                    <m:t>𝑦</m:t>
                  </m:r>
                </m:sub>
              </m:sSub>
              <m:r>
                <a:rPr lang="en-GB" sz="1400" i="1" kern="1200">
                  <a:latin typeface="Cambria Math" panose="02040503050406030204" pitchFamily="18" charset="0"/>
                </a:rPr>
                <m:t>)</m:t>
              </m:r>
            </m:oMath>
          </a14:m>
          <a:r>
            <a:rPr lang="en-GB" sz="1400" kern="1200" dirty="0"/>
            <a:t>, w</a:t>
          </a:r>
          <a14:m xmlns:a14="http://schemas.microsoft.com/office/drawing/2010/main">
            <m:oMath xmlns:m="http://schemas.openxmlformats.org/officeDocument/2006/math">
              <m:r>
                <a:rPr lang="en-GB" sz="140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(</m:t>
              </m:r>
              <m:sSub>
                <m:sSubPr>
                  <m:ctrlPr>
                    <a:rPr lang="en-GB" sz="14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400" i="1" kern="1200">
                      <a:latin typeface="Cambria Math" panose="02040503050406030204" pitchFamily="18" charset="0"/>
                    </a:rPr>
                    <m:t>𝑘</m:t>
                  </m:r>
                </m:e>
                <m:sub>
                  <m:r>
                    <a:rPr lang="en-GB" sz="1400" i="1" kern="1200">
                      <a:latin typeface="Cambria Math" panose="02040503050406030204" pitchFamily="18" charset="0"/>
                    </a:rPr>
                    <m:t>𝑦</m:t>
                  </m:r>
                </m:sub>
              </m:sSub>
              <m:r>
                <a:rPr lang="en-GB" sz="1400" i="1" kern="1200">
                  <a:latin typeface="Cambria Math" panose="02040503050406030204" pitchFamily="18" charset="0"/>
                </a:rPr>
                <m:t>)</m:t>
              </m:r>
            </m:oMath>
          </a14:m>
          <a:r>
            <a:rPr lang="en-GB" sz="1400" kern="1200" dirty="0"/>
            <a:t>, </a:t>
          </a:r>
          <a14:m xmlns:a14="http://schemas.microsoft.com/office/drawing/2010/main">
            <m:oMath xmlns:m="http://schemas.openxmlformats.org/officeDocument/2006/math">
              <m:d>
                <m:dPr>
                  <m:begChr m:val="⟨"/>
                  <m:endChr m:val=""/>
                  <m:ctrlPr>
                    <a:rPr lang="en-GB" sz="1400" i="1" kern="1200">
                      <a:latin typeface="Cambria Math" panose="02040503050406030204" pitchFamily="18" charset="0"/>
                    </a:rPr>
                  </m:ctrlPr>
                </m:dPr>
                <m:e>
                  <m:d>
                    <m:dPr>
                      <m:begChr m:val=""/>
                      <m:endChr m:val="⟩"/>
                      <m:ctrlPr>
                        <a:rPr lang="en-GB" sz="1400" i="1" kern="1200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n-GB" sz="1400" i="1" kern="12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1400" i="1" kern="120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400" i="1" kern="12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 kern="12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1400" i="1" kern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GB" sz="1400" i="1" kern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1400" i="1" kern="12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 kern="12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1400" i="1" kern="1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GB" sz="1400" i="1" kern="12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GB" sz="1400" i="1" kern="1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r>
                            <a:rPr lang="en-GB" sz="1400" i="1" kern="1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d>
                </m:e>
              </m:d>
            </m:oMath>
          </a14:m>
          <a:r>
            <a:rPr lang="en-GB" sz="1400" kern="1200" dirty="0"/>
            <a:t> for each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4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400" i="1" kern="1200">
                      <a:latin typeface="Cambria Math" panose="02040503050406030204" pitchFamily="18" charset="0"/>
                    </a:rPr>
                    <m:t>𝑘</m:t>
                  </m:r>
                </m:e>
                <m:sub>
                  <m:r>
                    <a:rPr lang="en-GB" sz="1400" i="1" kern="1200">
                      <a:latin typeface="Cambria Math" panose="02040503050406030204" pitchFamily="18" charset="0"/>
                    </a:rPr>
                    <m:t>𝑦</m:t>
                  </m:r>
                </m:sub>
              </m:sSub>
            </m:oMath>
          </a14:m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Limited to fastest growing structure 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Computationally cheap</a:t>
          </a:r>
          <a:endParaRPr lang="en-GB" sz="1400" kern="1200" dirty="0"/>
        </a:p>
      </dsp:txBody>
      <dsp:txXfrm>
        <a:off x="0" y="2488263"/>
        <a:ext cx="4978592" cy="745200"/>
      </dsp:txXfrm>
    </dsp:sp>
    <dsp:sp modelId="{97B68D64-C7B3-41B6-9788-9464BC6C9DB0}">
      <dsp:nvSpPr>
        <dsp:cNvPr id="0" name=""/>
        <dsp:cNvSpPr/>
      </dsp:nvSpPr>
      <dsp:spPr>
        <a:xfrm>
          <a:off x="0" y="3233463"/>
          <a:ext cx="4978592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Eigenvalue runs:</a:t>
          </a:r>
          <a:endParaRPr lang="en-GB" sz="1800" kern="1200" dirty="0"/>
        </a:p>
      </dsp:txBody>
      <dsp:txXfrm>
        <a:off x="57572" y="3291035"/>
        <a:ext cx="4863448" cy="1064216"/>
      </dsp:txXfrm>
    </dsp:sp>
    <dsp:sp modelId="{762E41E1-45F0-4CD3-BE7C-2F220BA7A8ED}">
      <dsp:nvSpPr>
        <dsp:cNvPr id="0" name=""/>
        <dsp:cNvSpPr/>
      </dsp:nvSpPr>
      <dsp:spPr>
        <a:xfrm>
          <a:off x="0" y="4412823"/>
          <a:ext cx="4978592" cy="113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Specified number of eigenmodes results in spectrum of </a:t>
          </a:r>
          <a14:m xmlns:a14="http://schemas.microsoft.com/office/drawing/2010/main">
            <m:oMath xmlns:m="http://schemas.openxmlformats.org/officeDocument/2006/math">
              <m:r>
                <a:rPr lang="en-GB" sz="140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𝛾</m:t>
              </m:r>
              <m:d>
                <m:dPr>
                  <m:ctrlPr>
                    <a:rPr lang="en-GB" sz="14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dPr>
                <m:e>
                  <m:r>
                    <a:rPr lang="en-GB" sz="1400" i="1" kern="1200">
                      <a:latin typeface="Cambria Math" panose="02040503050406030204" pitchFamily="18" charset="0"/>
                    </a:rPr>
                    <m:t>𝑗</m:t>
                  </m:r>
                  <m:r>
                    <a:rPr lang="en-GB" sz="1400" i="1" kern="1200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en-GB" sz="140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sz="1400" i="1" kern="1200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GB" sz="1400" i="1" kern="1200">
                          <a:latin typeface="Cambria Math" panose="02040503050406030204" pitchFamily="18" charset="0"/>
                        </a:rPr>
                        <m:t>𝑦</m:t>
                      </m:r>
                    </m:sub>
                  </m:sSub>
                </m:e>
              </m:d>
              <m:r>
                <a:rPr lang="en-GB" sz="1400" b="0" i="1" kern="1200" smtClean="0">
                  <a:latin typeface="Cambria Math" panose="02040503050406030204" pitchFamily="18" charset="0"/>
                </a:rPr>
                <m:t>,</m:t>
              </m:r>
              <m:r>
                <a:rPr lang="en-GB" sz="1400" b="0" i="1" kern="1200" smtClean="0">
                  <a:latin typeface="Cambria Math" panose="02040503050406030204" pitchFamily="18" charset="0"/>
                </a:rPr>
                <m:t>𝑤</m:t>
              </m:r>
              <m:r>
                <a:rPr lang="en-GB" sz="140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(</m:t>
              </m:r>
              <m:r>
                <a:rPr lang="en-GB" sz="1400" i="1" kern="1200">
                  <a:latin typeface="Cambria Math" panose="02040503050406030204" pitchFamily="18" charset="0"/>
                </a:rPr>
                <m:t>𝑗</m:t>
              </m:r>
              <m:r>
                <a:rPr lang="en-GB" sz="1400" i="1" kern="1200">
                  <a:latin typeface="Cambria Math" panose="02040503050406030204" pitchFamily="18" charset="0"/>
                </a:rPr>
                <m:t>,</m:t>
              </m:r>
              <m:sSub>
                <m:sSubPr>
                  <m:ctrlPr>
                    <a:rPr lang="en-GB" sz="14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400" i="1" kern="1200">
                      <a:latin typeface="Cambria Math" panose="02040503050406030204" pitchFamily="18" charset="0"/>
                    </a:rPr>
                    <m:t>𝑘</m:t>
                  </m:r>
                </m:e>
                <m:sub>
                  <m:r>
                    <a:rPr lang="en-GB" sz="1400" i="1" kern="1200">
                      <a:latin typeface="Cambria Math" panose="02040503050406030204" pitchFamily="18" charset="0"/>
                    </a:rPr>
                    <m:t>𝑦</m:t>
                  </m:r>
                </m:sub>
              </m:sSub>
              <m:r>
                <a:rPr lang="en-GB" sz="1400" i="1" kern="1200">
                  <a:latin typeface="Cambria Math" panose="02040503050406030204" pitchFamily="18" charset="0"/>
                </a:rPr>
                <m:t>)</m:t>
              </m:r>
            </m:oMath>
          </a14:m>
          <a:r>
            <a:rPr lang="en-GB" sz="1400" kern="1200" dirty="0"/>
            <a:t>, </a:t>
          </a:r>
          <a14:m xmlns:a14="http://schemas.microsoft.com/office/drawing/2010/main">
            <m:oMath xmlns:m="http://schemas.openxmlformats.org/officeDocument/2006/math">
              <m:d>
                <m:dPr>
                  <m:begChr m:val="⟨"/>
                  <m:endChr m:val=""/>
                  <m:ctrlPr>
                    <a:rPr lang="en-GB" sz="1400" i="1" kern="1200">
                      <a:latin typeface="Cambria Math" panose="02040503050406030204" pitchFamily="18" charset="0"/>
                    </a:rPr>
                  </m:ctrlPr>
                </m:dPr>
                <m:e>
                  <m:d>
                    <m:dPr>
                      <m:begChr m:val=""/>
                      <m:endChr m:val="⟩"/>
                      <m:ctrlPr>
                        <a:rPr lang="en-GB" sz="1400" i="1" kern="1200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n-GB" sz="1400" i="1" kern="12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1400" i="1" kern="120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400" i="1" kern="12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 kern="12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1400" i="1" kern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GB" sz="1400" i="1" kern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400" i="1" kern="120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1400" i="1" kern="1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1400" i="1" kern="12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 kern="12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1400" i="1" kern="1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GB" sz="1400" i="1" kern="12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GB" sz="1400" i="1" kern="1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r>
                            <a:rPr lang="en-GB" sz="1400" i="1" kern="1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d>
                </m:e>
              </m:d>
            </m:oMath>
          </a14:m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Includes subdominant modes 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More complete picture, but computationally more expensive (smaller range of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4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400" i="1" kern="1200">
                      <a:latin typeface="Cambria Math" panose="02040503050406030204" pitchFamily="18" charset="0"/>
                    </a:rPr>
                    <m:t>𝑘</m:t>
                  </m:r>
                </m:e>
                <m:sub>
                  <m:r>
                    <a:rPr lang="en-GB" sz="1400" i="1" kern="1200">
                      <a:latin typeface="Cambria Math" panose="02040503050406030204" pitchFamily="18" charset="0"/>
                    </a:rPr>
                    <m:t>𝑦</m:t>
                  </m:r>
                </m:sub>
              </m:sSub>
            </m:oMath>
          </a14:m>
          <a:r>
            <a:rPr lang="en-GB" sz="1400" kern="1200" dirty="0"/>
            <a:t>)</a:t>
          </a:r>
        </a:p>
      </dsp:txBody>
      <dsp:txXfrm>
        <a:off x="0" y="4412823"/>
        <a:ext cx="4978592" cy="1136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24446"/>
          <a:ext cx="460907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W7X – configurations: KJM, DKH, DKM, DKS</a:t>
          </a:r>
          <a:endParaRPr lang="en-US" sz="2700" kern="1200" dirty="0"/>
        </a:p>
      </dsp:txBody>
      <dsp:txXfrm>
        <a:off x="50889" y="75335"/>
        <a:ext cx="4507292" cy="940692"/>
      </dsp:txXfrm>
    </dsp:sp>
    <dsp:sp modelId="{F0B2C479-4B66-4124-9CE5-A7835D0479DF}">
      <dsp:nvSpPr>
        <dsp:cNvPr id="0" name=""/>
        <dsp:cNvSpPr/>
      </dsp:nvSpPr>
      <dsp:spPr>
        <a:xfrm>
          <a:off x="0" y="1066916"/>
          <a:ext cx="4609070" cy="251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3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1" kern="1200"/>
            <a:t>KJM: </a:t>
          </a:r>
          <a:r>
            <a:rPr lang="en-GB" sz="2100" kern="1200"/>
            <a:t>high mirror ratio; iMHD-optimized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1" kern="1200"/>
            <a:t>D</a:t>
          </a:r>
          <a:r>
            <a:rPr lang="en-GB" sz="2100" kern="1200"/>
            <a:t>: low mirror ratio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1" kern="1200"/>
            <a:t>K</a:t>
          </a:r>
          <a:r>
            <a:rPr lang="en-GB" sz="2100" kern="1200"/>
            <a:t>: standard rotational transform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1" kern="1200" dirty="0"/>
            <a:t>H/M/S: </a:t>
          </a:r>
          <a:r>
            <a:rPr lang="en-GB" sz="2100" kern="1200" dirty="0"/>
            <a:t>horizontal plasma position shifted outward/not/inward leading to </a:t>
          </a:r>
          <a:r>
            <a:rPr lang="en-GB" sz="2100" b="1" kern="1200" dirty="0"/>
            <a:t>lower/normal/higher magnitude of magnetic shear</a:t>
          </a:r>
        </a:p>
      </dsp:txBody>
      <dsp:txXfrm>
        <a:off x="0" y="1066916"/>
        <a:ext cx="4609070" cy="2515050"/>
      </dsp:txXfrm>
    </dsp:sp>
    <dsp:sp modelId="{82396A90-3423-475B-8639-9E6D14FCBA40}">
      <dsp:nvSpPr>
        <dsp:cNvPr id="0" name=""/>
        <dsp:cNvSpPr/>
      </dsp:nvSpPr>
      <dsp:spPr>
        <a:xfrm>
          <a:off x="0" y="3581966"/>
          <a:ext cx="460907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H-J-configurations: ST, HB</a:t>
          </a:r>
          <a:endParaRPr lang="en-GB" sz="2700" kern="1200" dirty="0"/>
        </a:p>
      </dsp:txBody>
      <dsp:txXfrm>
        <a:off x="50889" y="3632855"/>
        <a:ext cx="4507292" cy="940692"/>
      </dsp:txXfrm>
    </dsp:sp>
    <dsp:sp modelId="{A3ABA3AB-145C-4E2C-BDB8-2473B1A9EC8C}">
      <dsp:nvSpPr>
        <dsp:cNvPr id="0" name=""/>
        <dsp:cNvSpPr/>
      </dsp:nvSpPr>
      <dsp:spPr>
        <a:xfrm>
          <a:off x="0" y="4624436"/>
          <a:ext cx="4609070" cy="978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3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1" kern="1200"/>
            <a:t>ST</a:t>
          </a:r>
          <a:r>
            <a:rPr lang="en-GB" sz="2100" kern="1200"/>
            <a:t>: standard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1" kern="1200"/>
            <a:t>HB</a:t>
          </a:r>
          <a:r>
            <a:rPr lang="en-GB" sz="2100" kern="1200"/>
            <a:t>: high bumpiness (strong toroidal ripple); higher mirror ratio</a:t>
          </a:r>
          <a:endParaRPr lang="en-GB" sz="2100" kern="1200" dirty="0"/>
        </a:p>
      </dsp:txBody>
      <dsp:txXfrm>
        <a:off x="0" y="4624436"/>
        <a:ext cx="4609070" cy="9780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48666"/>
          <a:ext cx="5538107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Quasi-linear model tuned to KJM-configuration gives correct order of magnitude but of the flux for the other W7-X configurations</a:t>
          </a:r>
          <a:endParaRPr lang="en-US" sz="1600" kern="1200" dirty="0"/>
        </a:p>
      </dsp:txBody>
      <dsp:txXfrm>
        <a:off x="41123" y="89789"/>
        <a:ext cx="5455861" cy="760154"/>
      </dsp:txXfrm>
    </dsp:sp>
    <dsp:sp modelId="{9508F651-0055-4617-8E73-246009B84457}">
      <dsp:nvSpPr>
        <dsp:cNvPr id="0" name=""/>
        <dsp:cNvSpPr/>
      </dsp:nvSpPr>
      <dsp:spPr>
        <a:xfrm>
          <a:off x="0" y="937147"/>
          <a:ext cx="5538107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Poor fit for H-J configurations</a:t>
          </a:r>
          <a:endParaRPr lang="en-GB" sz="1600" kern="1200" dirty="0"/>
        </a:p>
      </dsp:txBody>
      <dsp:txXfrm>
        <a:off x="41123" y="978270"/>
        <a:ext cx="5455861" cy="760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26101"/>
          <a:ext cx="5861982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Quasi-linear model tuned to DKH configuration has a better fitter for other DK configurations</a:t>
          </a:r>
          <a:endParaRPr lang="en-US" sz="2000" kern="1200" dirty="0"/>
        </a:p>
      </dsp:txBody>
      <dsp:txXfrm>
        <a:off x="37696" y="63797"/>
        <a:ext cx="5786590" cy="696808"/>
      </dsp:txXfrm>
    </dsp:sp>
    <dsp:sp modelId="{CF77526D-2040-4B20-B348-4238D94DF66A}">
      <dsp:nvSpPr>
        <dsp:cNvPr id="0" name=""/>
        <dsp:cNvSpPr/>
      </dsp:nvSpPr>
      <dsp:spPr>
        <a:xfrm>
          <a:off x="0" y="798301"/>
          <a:ext cx="5861982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1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More similar configuration; mirror ratio</a:t>
          </a:r>
          <a:endParaRPr lang="en-US" sz="1600" kern="1200" dirty="0"/>
        </a:p>
      </dsp:txBody>
      <dsp:txXfrm>
        <a:off x="0" y="798301"/>
        <a:ext cx="5861982" cy="331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54876"/>
          <a:ext cx="6523264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Quasi-linear model tuned to st-configuration gives moderate prediction of the flux for the </a:t>
          </a:r>
          <a:r>
            <a:rPr lang="en-GB" sz="1800" kern="1200" dirty="0" err="1"/>
            <a:t>hb</a:t>
          </a:r>
          <a:r>
            <a:rPr lang="en-GB" sz="1800" kern="1200" dirty="0"/>
            <a:t> configuration</a:t>
          </a:r>
          <a:endParaRPr lang="en-US" sz="1800" kern="1200" dirty="0"/>
        </a:p>
      </dsp:txBody>
      <dsp:txXfrm>
        <a:off x="33926" y="88802"/>
        <a:ext cx="6455412" cy="627128"/>
      </dsp:txXfrm>
    </dsp:sp>
    <dsp:sp modelId="{5CF82FB8-0772-4DAB-B45F-CE76ADC38603}">
      <dsp:nvSpPr>
        <dsp:cNvPr id="0" name=""/>
        <dsp:cNvSpPr/>
      </dsp:nvSpPr>
      <dsp:spPr>
        <a:xfrm>
          <a:off x="0" y="781313"/>
          <a:ext cx="6523264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Very poor fit for W7-X configurations</a:t>
          </a:r>
        </a:p>
      </dsp:txBody>
      <dsp:txXfrm>
        <a:off x="33926" y="815239"/>
        <a:ext cx="6455412" cy="6271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5413-A20A-4BED-BE5A-17B1F93F0905}">
      <dsp:nvSpPr>
        <dsp:cNvPr id="0" name=""/>
        <dsp:cNvSpPr/>
      </dsp:nvSpPr>
      <dsp:spPr>
        <a:xfrm>
          <a:off x="0" y="3677"/>
          <a:ext cx="4978592" cy="182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Transport in  stellarators is strongly dependent on device geometry and configuration</a:t>
          </a:r>
          <a:endParaRPr lang="en-US" sz="2700" kern="1200" dirty="0"/>
        </a:p>
      </dsp:txBody>
      <dsp:txXfrm>
        <a:off x="88911" y="92588"/>
        <a:ext cx="4800770" cy="1643538"/>
      </dsp:txXfrm>
    </dsp:sp>
    <dsp:sp modelId="{83B62E3D-2B3A-49BD-9B14-DD65C72083EF}">
      <dsp:nvSpPr>
        <dsp:cNvPr id="0" name=""/>
        <dsp:cNvSpPr/>
      </dsp:nvSpPr>
      <dsp:spPr>
        <a:xfrm>
          <a:off x="0" y="1902798"/>
          <a:ext cx="4978592" cy="182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Mirror ratio may be equally as important as magnetic shear magnitude in determining QL reliability</a:t>
          </a:r>
          <a:endParaRPr lang="en-GB" sz="2700" kern="1200" dirty="0"/>
        </a:p>
      </dsp:txBody>
      <dsp:txXfrm>
        <a:off x="88911" y="1991709"/>
        <a:ext cx="4800770" cy="1643538"/>
      </dsp:txXfrm>
    </dsp:sp>
    <dsp:sp modelId="{A8CEA30C-CB34-4CDA-AA88-52CC679292D6}">
      <dsp:nvSpPr>
        <dsp:cNvPr id="0" name=""/>
        <dsp:cNvSpPr/>
      </dsp:nvSpPr>
      <dsp:spPr>
        <a:xfrm>
          <a:off x="0" y="3801918"/>
          <a:ext cx="4978592" cy="182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Standard QL model breaks when used across </a:t>
          </a:r>
          <a:r>
            <a:rPr lang="en-GB" sz="2700" kern="1200"/>
            <a:t>different stellarators</a:t>
          </a:r>
          <a:endParaRPr lang="en-GB" sz="2700" kern="1200" dirty="0"/>
        </a:p>
      </dsp:txBody>
      <dsp:txXfrm>
        <a:off x="88911" y="3890829"/>
        <a:ext cx="4800770" cy="164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C67C6-7380-44AC-B541-125EC66844B5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58C26-4019-4B57-B222-2B4E20EA1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6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58C26-4019-4B57-B222-2B4E20EA17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6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6ADF-E863-F7FA-A249-10F9DB3DA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C3DAD-F494-489B-2900-ED7B4719E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F19B8-A4DB-A916-E6C3-594D9879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9F3-CE14-4DED-9325-BF5A74237A33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5D09C-B2DB-C13E-4475-A653072A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97888-99AC-9F07-8D85-4CABE3E7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98E4-7823-4B77-90C6-B3BE176A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7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E53E-6917-E585-D285-304088AF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4F8EB-A52D-E466-6B28-F6051E3F9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FF8D3-093A-E8F9-28D3-21969C53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9F3-CE14-4DED-9325-BF5A74237A33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82636-8846-1ECD-7430-41BD8ED5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9EBA4-B249-9689-E50E-73755347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98E4-7823-4B77-90C6-B3BE176A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5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D8141-7B99-DD15-5F0C-46092092D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04120-607F-AC7A-7214-3E103FB5C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F57C-4848-2D12-7511-EF827AD5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9F3-CE14-4DED-9325-BF5A74237A33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DDD92-C62C-9642-B851-0C612646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FB3E0-2483-1A07-715B-8A9CAA33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98E4-7823-4B77-90C6-B3BE176A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1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11B0-7DEB-FDD1-D87C-4155474E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8DC0-2564-3313-F322-3D3DB5C2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BF942-69E0-323B-3E23-86884937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9F3-CE14-4DED-9325-BF5A74237A33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B8ED-1D01-D8DB-A9CF-6547A7BE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51D23-3927-9371-28C2-1C93AE87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98E4-7823-4B77-90C6-B3BE176A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7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360C-D2C2-EBA8-8D79-A84B0DD0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1AF6B-B01F-D177-5A88-AEA316DDB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DCE66-CBAF-1304-C2CF-1C9AA8F4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9F3-CE14-4DED-9325-BF5A74237A33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BD4D8-3EAE-300E-A7FD-38DABF26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DE572-5C50-8805-1DBD-49B598B1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98E4-7823-4B77-90C6-B3BE176A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6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9C85-1FA8-9457-7F04-BB958491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32799-8EBC-C24C-3CF2-F766E5A11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9D339-DEA4-B34E-AE8C-9952D5525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D98E8-1D49-3A64-DC41-F44CD7B6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9F3-CE14-4DED-9325-BF5A74237A33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A808A-1382-752E-ED7C-EC967DDA4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61D96-1A31-18F0-B9F4-26AC3330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98E4-7823-4B77-90C6-B3BE176A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5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EC74-625E-27A6-5DFC-C17A1128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5DBFA-204D-BD9A-C064-BF804D05B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2FE2B-4A48-8C24-CABA-7FCF6B312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1FD07-DA6B-A63F-5770-162626795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12181E-8FF0-27B3-C9BE-8937D7FFE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2883-FEF4-80C6-6548-286C5EE5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9F3-CE14-4DED-9325-BF5A74237A33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C4755-3FD0-9D3C-2F72-A2C4A2F9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E4DDF-94EE-3A86-EF12-47E6220A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98E4-7823-4B77-90C6-B3BE176A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99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BC2-5670-7527-1C61-2FBF1D23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5CD84-6973-5D37-8669-B69CCDA7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9F3-CE14-4DED-9325-BF5A74237A33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BB818-3674-78B1-0E0A-A70B24DB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07680-1E6B-2065-F4C9-7EF41D41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98E4-7823-4B77-90C6-B3BE176A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5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40E30-D51E-D209-ED2F-B9DA5884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9F3-CE14-4DED-9325-BF5A74237A33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68C4B-A24A-1A4D-A078-1417B3EE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11581-BDE1-A045-FA37-BBB33873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98E4-7823-4B77-90C6-B3BE176A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9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64DA-6A65-F992-AE8E-7F99A47A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F7DB9-C08A-8B7D-8B1D-8DAE94201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23B13-6A65-8028-2634-D1E2024C0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4A808-F437-1017-6239-42EC031E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9F3-CE14-4DED-9325-BF5A74237A33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CCD7F-B687-B05A-BB1C-94E6E1FE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499E4-76B5-8F11-6076-FC016BD5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98E4-7823-4B77-90C6-B3BE176A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55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0C6E6-B94E-1764-F180-522D12A5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767E7-678B-6F78-2E39-9996ADB32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26DDB-9603-3548-B33D-ED0A968DF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4A1F3-348A-EEC1-1587-5057C001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9F3-CE14-4DED-9325-BF5A74237A33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EFEBA-9EE4-76D6-A1C2-6E440FFC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2B9FC-C0A9-1F4F-E224-95FD654A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98E4-7823-4B77-90C6-B3BE176A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9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EE320-D6E2-A857-EB28-C6427B7FB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BFD64-4CBA-3A43-46A8-5FD991775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592A4-AE91-4934-B4A8-A10B055F8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EE79F3-CE14-4DED-9325-BF5A74237A33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CDFA5-787A-5E8A-3925-12F5775E5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60775-2DDD-CE79-13A3-C5DBEC786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6898E4-7823-4B77-90C6-B3BE176A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3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7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23963-57E9-C29C-B5FE-284EC7D3C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chemeClr val="bg2"/>
                </a:solidFill>
              </a:rPr>
              <a:t>Update on quasilinear modelling in W7-X and H-J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A5A5C-C530-F428-2F94-5E6DDB756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95800"/>
            <a:ext cx="9512519" cy="1356360"/>
          </a:xfrm>
        </p:spPr>
        <p:txBody>
          <a:bodyPr>
            <a:normAutofit/>
          </a:bodyPr>
          <a:lstStyle/>
          <a:p>
            <a:r>
              <a:rPr lang="en-GB" sz="1600" dirty="0"/>
              <a:t>Lorenz Brössner, MJ Pueschel, Paul Mulholland</a:t>
            </a:r>
          </a:p>
          <a:p>
            <a:r>
              <a:rPr lang="en-GB" sz="1600" dirty="0"/>
              <a:t>DIFFER</a:t>
            </a:r>
          </a:p>
          <a:p>
            <a:r>
              <a:rPr lang="en-GB" sz="1600" dirty="0"/>
              <a:t>13/07/2026</a:t>
            </a:r>
          </a:p>
        </p:txBody>
      </p:sp>
    </p:spTree>
    <p:extLst>
      <p:ext uri="{BB962C8B-B14F-4D97-AF65-F5344CB8AC3E}">
        <p14:creationId xmlns:p14="http://schemas.microsoft.com/office/powerpoint/2010/main" val="1822412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174835-AD6C-B496-1423-0B308565E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15C03E-2F09-FE19-E4D5-43DE932064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dirty="0">
                    <a:solidFill>
                      <a:srgbClr val="FFFFFF"/>
                    </a:solidFill>
                  </a:rPr>
                  <a:t>Initial value runs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GB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kern="1200" dirty="0">
                    <a:solidFill>
                      <a:srgbClr val="FFFFFF"/>
                    </a:solidFill>
                  </a:rPr>
                  <a:t> Conclusions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15C03E-2F09-FE19-E4D5-43DE93206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  <a:blipFill>
                <a:blip r:embed="rId2"/>
                <a:stretch>
                  <a:fillRect l="-5789" r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F36C7A13-50FD-C03D-29CF-96BB4663ED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451466"/>
              </p:ext>
            </p:extLst>
          </p:nvPr>
        </p:nvGraphicFramePr>
        <p:xfrm>
          <a:off x="6502152" y="630936"/>
          <a:ext cx="4978592" cy="562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94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9EF6A0-2456-CCD6-5D15-B8B2ECE7B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468B2A-FDE4-D60D-4CBC-EDAE214EAA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sz="4800" dirty="0">
                    <a:solidFill>
                      <a:srgbClr val="FFFFFF"/>
                    </a:solidFill>
                  </a:rPr>
                  <a:t>Initial value runs: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800" kern="1200" dirty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rPr>
                  <a:t>-scans for W7-X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468B2A-FDE4-D60D-4CBC-EDAE214EAA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  <a:blipFill>
                <a:blip r:embed="rId2"/>
                <a:stretch>
                  <a:fillRect l="-7895" r="-1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441DABF8-D31A-45D6-DF2A-08BE8217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572000" cy="3429000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B4E75456-AF1C-4D4F-E677-CF8033057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11" y="3378467"/>
            <a:ext cx="4639377" cy="3479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62E73A-A883-85EE-E93A-0AB8532338BF}"/>
              </a:ext>
            </a:extLst>
          </p:cNvPr>
          <p:cNvSpPr txBox="1"/>
          <p:nvPr/>
        </p:nvSpPr>
        <p:spPr>
          <a:xfrm>
            <a:off x="4847486" y="1252835"/>
            <a:ext cx="1447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mirror ratio, </a:t>
            </a:r>
            <a:r>
              <a:rPr lang="en-GB" dirty="0" err="1"/>
              <a:t>iMHD</a:t>
            </a:r>
            <a:r>
              <a:rPr lang="en-GB" dirty="0"/>
              <a:t>-optimized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9C067-0414-1DDB-CA2D-FF9D01EFD11D}"/>
              </a:ext>
            </a:extLst>
          </p:cNvPr>
          <p:cNvSpPr txBox="1"/>
          <p:nvPr/>
        </p:nvSpPr>
        <p:spPr>
          <a:xfrm>
            <a:off x="4764730" y="4656568"/>
            <a:ext cx="153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 mirror ratio; medium shear </a:t>
            </a:r>
          </a:p>
        </p:txBody>
      </p:sp>
    </p:spTree>
    <p:extLst>
      <p:ext uri="{BB962C8B-B14F-4D97-AF65-F5344CB8AC3E}">
        <p14:creationId xmlns:p14="http://schemas.microsoft.com/office/powerpoint/2010/main" val="204505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27DDE-8ACB-02DE-D038-B80F77118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59D90-EE93-5EF3-B974-7A1756C0B2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sz="4800" dirty="0">
                    <a:solidFill>
                      <a:srgbClr val="FFFFFF"/>
                    </a:solidFill>
                  </a:rPr>
                  <a:t>Initial value runs: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800" dirty="0">
                    <a:solidFill>
                      <a:srgbClr val="FFFFFF"/>
                    </a:solidFill>
                  </a:rPr>
                  <a:t>-scans for W7-X</a:t>
                </a:r>
                <a:endParaRPr lang="en-US" sz="4800" kern="1200" dirty="0">
                  <a:solidFill>
                    <a:srgbClr val="FFFFFF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59D90-EE93-5EF3-B974-7A1756C0B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  <a:blipFill>
                <a:blip r:embed="rId3"/>
                <a:stretch>
                  <a:fillRect l="-7895" r="-1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F50E3C0-3DA8-51E6-9D81-4EDCB2473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48" y="1"/>
            <a:ext cx="4691742" cy="3429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EDCA44E-4B62-83B8-94F3-2B40AB168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/>
          <a:stretch>
            <a:fillRect/>
          </a:stretch>
        </p:blipFill>
        <p:spPr>
          <a:xfrm>
            <a:off x="6121948" y="3429000"/>
            <a:ext cx="4738710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C3B968-BA73-3D36-C224-C45E6AE704CA}"/>
              </a:ext>
            </a:extLst>
          </p:cNvPr>
          <p:cNvSpPr txBox="1"/>
          <p:nvPr/>
        </p:nvSpPr>
        <p:spPr>
          <a:xfrm>
            <a:off x="4986740" y="1328095"/>
            <a:ext cx="12772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Low mirror ratio; </a:t>
            </a:r>
            <a:r>
              <a:rPr lang="en-GB" dirty="0"/>
              <a:t>low</a:t>
            </a:r>
            <a:r>
              <a:rPr lang="en-GB" sz="1800" dirty="0"/>
              <a:t> shear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372800-BE95-371A-B1A0-D919A6FF46CA}"/>
              </a:ext>
            </a:extLst>
          </p:cNvPr>
          <p:cNvSpPr txBox="1"/>
          <p:nvPr/>
        </p:nvSpPr>
        <p:spPr>
          <a:xfrm>
            <a:off x="5007284" y="4681835"/>
            <a:ext cx="12772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Low mirror ratio; high shear </a:t>
            </a:r>
          </a:p>
        </p:txBody>
      </p:sp>
    </p:spTree>
    <p:extLst>
      <p:ext uri="{BB962C8B-B14F-4D97-AF65-F5344CB8AC3E}">
        <p14:creationId xmlns:p14="http://schemas.microsoft.com/office/powerpoint/2010/main" val="25346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C99473-71FA-09B5-6E94-BC9DAAC59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1F4206-B0A2-C698-83D2-A5E13F1EAC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sz="4800" dirty="0">
                    <a:solidFill>
                      <a:srgbClr val="FFFFFF"/>
                    </a:solidFill>
                  </a:rPr>
                  <a:t>Initial value runs: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800" dirty="0">
                    <a:solidFill>
                      <a:srgbClr val="FFFFFF"/>
                    </a:solidFill>
                  </a:rPr>
                  <a:t>-scans for W7-X Conclusions</a:t>
                </a:r>
                <a:endParaRPr lang="en-US" sz="4800" kern="1200" dirty="0">
                  <a:solidFill>
                    <a:srgbClr val="FFFFFF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1F4206-B0A2-C698-83D2-A5E13F1EAC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  <a:blipFill>
                <a:blip r:embed="rId2"/>
                <a:stretch>
                  <a:fillRect l="-7895" r="-1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D20741AF-2CDF-98EC-14A2-9986E2517ED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5482571"/>
                  </p:ext>
                </p:extLst>
              </p:nvPr>
            </p:nvGraphicFramePr>
            <p:xfrm>
              <a:off x="5847434" y="625642"/>
              <a:ext cx="5806565" cy="586536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D20741AF-2CDF-98EC-14A2-9986E2517ED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5482571"/>
                  </p:ext>
                </p:extLst>
              </p:nvPr>
            </p:nvGraphicFramePr>
            <p:xfrm>
              <a:off x="5847434" y="625642"/>
              <a:ext cx="5806565" cy="586536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F96931C-D3FA-CFF7-AC4A-8FBC28AD80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7434" y="2465615"/>
            <a:ext cx="4383545" cy="26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2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DDF3AC-554C-BF7B-B578-4A2A71158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600BD4-A656-F5D1-F839-5101D3907C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sz="4800" dirty="0">
                    <a:solidFill>
                      <a:srgbClr val="FFFFFF"/>
                    </a:solidFill>
                  </a:rPr>
                  <a:t>Initial value runs: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800" dirty="0">
                    <a:solidFill>
                      <a:srgbClr val="FFFFFF"/>
                    </a:solidFill>
                  </a:rPr>
                  <a:t>-scans for H-J</a:t>
                </a:r>
                <a:endParaRPr lang="en-US" sz="4800" kern="1200" dirty="0">
                  <a:solidFill>
                    <a:srgbClr val="FFFFFF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600BD4-A656-F5D1-F839-5101D3907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  <a:blipFill>
                <a:blip r:embed="rId2"/>
                <a:stretch>
                  <a:fillRect l="-7895" r="-1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970C5B99-8947-64CF-ADD9-6669CBBDF27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93765883"/>
                  </p:ext>
                </p:extLst>
              </p:nvPr>
            </p:nvGraphicFramePr>
            <p:xfrm>
              <a:off x="5894614" y="4065813"/>
              <a:ext cx="5586130" cy="219207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970C5B99-8947-64CF-ADD9-6669CBBDF27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93765883"/>
                  </p:ext>
                </p:extLst>
              </p:nvPr>
            </p:nvGraphicFramePr>
            <p:xfrm>
              <a:off x="5894614" y="4065813"/>
              <a:ext cx="5586130" cy="219207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21CDF334-4F92-05F4-7674-CDDA847EF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85" y="482899"/>
            <a:ext cx="4444093" cy="333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8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372EF-5CA8-56D1-B13C-2CEE772EA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CE495-FC66-B5EA-14B2-AE61910E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Moving towards eigenvalue runs</a:t>
            </a: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4047305F-4288-FA5A-8DA2-0BA143AF3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296015"/>
              </p:ext>
            </p:extLst>
          </p:nvPr>
        </p:nvGraphicFramePr>
        <p:xfrm>
          <a:off x="5633357" y="4669971"/>
          <a:ext cx="5847387" cy="158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BDDFD8B2-34F1-E3D1-4808-CBE63F5A1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61" y="318633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9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ADD24-7312-A36D-4257-CA932AD73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03D09DE-2C03-32B7-5B5E-70702956A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7F8B5-404B-18C4-4B92-E61DA630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Work in progress: Quasilinear model for EV-runs 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2B329E6B-C5E4-76DC-3294-D6277AD77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245856"/>
              </p:ext>
            </p:extLst>
          </p:nvPr>
        </p:nvGraphicFramePr>
        <p:xfrm>
          <a:off x="10365832" y="2535011"/>
          <a:ext cx="1585220" cy="230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CCDAC4A-3850-B2B9-7C01-68C148349D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34" y="0"/>
            <a:ext cx="4648198" cy="3486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087199-AA40-AF01-631C-C2030AF181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74" y="3429000"/>
            <a:ext cx="4572001" cy="3429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AC2073-79CE-0017-22EA-B14F009D38DA}"/>
                  </a:ext>
                </a:extLst>
              </p:cNvPr>
              <p:cNvSpPr txBox="1"/>
              <p:nvPr/>
            </p:nvSpPr>
            <p:spPr>
              <a:xfrm>
                <a:off x="4820514" y="785549"/>
                <a:ext cx="136693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60 eigenmodes at 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≈1.9%</m:t>
                    </m:r>
                  </m:oMath>
                </a14:m>
                <a:endParaRPr lang="en-GB" sz="1400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AC2073-79CE-0017-22EA-B14F009D3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14" y="785549"/>
                <a:ext cx="1366937" cy="800219"/>
              </a:xfrm>
              <a:prstGeom prst="rect">
                <a:avLst/>
              </a:prstGeom>
              <a:blipFill>
                <a:blip r:embed="rId9"/>
                <a:stretch>
                  <a:fillRect l="-1339" t="-15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9A5318-0F23-1142-05E7-E18044073203}"/>
                  </a:ext>
                </a:extLst>
              </p:cNvPr>
              <p:cNvSpPr txBox="1"/>
              <p:nvPr/>
            </p:nvSpPr>
            <p:spPr>
              <a:xfrm>
                <a:off x="4704227" y="4378098"/>
                <a:ext cx="14659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40 eigenmodes 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≈1.9%</m:t>
                    </m:r>
                  </m:oMath>
                </a14:m>
                <a:endParaRPr lang="en-GB" sz="14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9A5318-0F23-1142-05E7-E18044073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27" y="4378098"/>
                <a:ext cx="1465986" cy="523220"/>
              </a:xfrm>
              <a:prstGeom prst="rect">
                <a:avLst/>
              </a:prstGeom>
              <a:blipFill>
                <a:blip r:embed="rId10"/>
                <a:stretch>
                  <a:fillRect l="-1250" t="-2326" r="-208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0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9908A7-F1C8-D264-FC7C-324F3C4E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FAEF901-A9EB-5ABE-90DC-722CF198E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FCF9C-BEEA-DCB8-17D8-C23E559A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CD29739E-EC07-ED69-2160-FE5FABCFD6D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77042050"/>
                  </p:ext>
                </p:extLst>
              </p:nvPr>
            </p:nvGraphicFramePr>
            <p:xfrm>
              <a:off x="6502152" y="630936"/>
              <a:ext cx="4978592" cy="56269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CD29739E-EC07-ED69-2160-FE5FABCFD6D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77042050"/>
                  </p:ext>
                </p:extLst>
              </p:nvPr>
            </p:nvGraphicFramePr>
            <p:xfrm>
              <a:off x="6502152" y="630936"/>
              <a:ext cx="4978592" cy="56269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809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BE08-218A-5857-2D47-0B42909C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Scan over </a:t>
            </a:r>
            <a:r>
              <a:rPr lang="en-GB" dirty="0" err="1"/>
              <a:t>ky</a:t>
            </a:r>
            <a:r>
              <a:rPr lang="en-GB" dirty="0"/>
              <a:t> at different betas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E2DCBD3-69B2-935B-0568-880160191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6" y="1617948"/>
            <a:ext cx="5706672" cy="4351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75B8B6-0468-E47E-F336-5134DDE18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58" y="1475608"/>
            <a:ext cx="5852172" cy="46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9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C73F8B-2D1A-F863-E89F-E5FEB1FBA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B21FF-EFF2-9E88-8C1E-61662F32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KBM basics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BD440555-09DE-7DC2-B07F-A890F46D2D2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2649351"/>
                  </p:ext>
                </p:extLst>
              </p:nvPr>
            </p:nvGraphicFramePr>
            <p:xfrm>
              <a:off x="6502152" y="630936"/>
              <a:ext cx="4978592" cy="56269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BD440555-09DE-7DC2-B07F-A890F46D2D2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2649351"/>
                  </p:ext>
                </p:extLst>
              </p:nvPr>
            </p:nvGraphicFramePr>
            <p:xfrm>
              <a:off x="6502152" y="630936"/>
              <a:ext cx="4978592" cy="56269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921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796B7-299A-5B8A-8941-7CBA631C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stKBMs as context of this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80C37EB3-D827-9AE8-7799-CCBD11B7D75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6905172"/>
                  </p:ext>
                </p:extLst>
              </p:nvPr>
            </p:nvGraphicFramePr>
            <p:xfrm>
              <a:off x="6502152" y="630936"/>
              <a:ext cx="4978592" cy="56269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80C37EB3-D827-9AE8-7799-CCBD11B7D75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6905172"/>
                  </p:ext>
                </p:extLst>
              </p:nvPr>
            </p:nvGraphicFramePr>
            <p:xfrm>
              <a:off x="6502152" y="630936"/>
              <a:ext cx="4978592" cy="56269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45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36633C-95F0-67C7-7B63-09290D4DE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7B336-BBD5-8B8A-1E2B-9110F813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800" dirty="0">
                <a:solidFill>
                  <a:srgbClr val="FFFFFF"/>
                </a:solidFill>
              </a:rPr>
              <a:t>Quasilinear transport model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0B1952CC-6E2B-050C-EBF8-F4AF1CA1443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88474461"/>
                  </p:ext>
                </p:extLst>
              </p:nvPr>
            </p:nvGraphicFramePr>
            <p:xfrm>
              <a:off x="6502152" y="630936"/>
              <a:ext cx="4978592" cy="56269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0B1952CC-6E2B-050C-EBF8-F4AF1CA1443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88474461"/>
                  </p:ext>
                </p:extLst>
              </p:nvPr>
            </p:nvGraphicFramePr>
            <p:xfrm>
              <a:off x="6502152" y="630936"/>
              <a:ext cx="4978592" cy="56269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824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FD19A5-6A47-1763-3ED3-D4C9AE700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266A2-B860-EF27-4901-5BF7BEA2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Initial- vs eigenvalue run on GENE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D78A85D3-211E-FBA8-6272-CB9112F92B5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7042110"/>
                  </p:ext>
                </p:extLst>
              </p:nvPr>
            </p:nvGraphicFramePr>
            <p:xfrm>
              <a:off x="6502152" y="630936"/>
              <a:ext cx="4978592" cy="56269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36" name="Content Placeholder 2">
                <a:extLst>
                  <a:ext uri="{FF2B5EF4-FFF2-40B4-BE49-F238E27FC236}">
                    <a16:creationId xmlns:a16="http://schemas.microsoft.com/office/drawing/2014/main" id="{D78A85D3-211E-FBA8-6272-CB9112F92B5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7042110"/>
                  </p:ext>
                </p:extLst>
              </p:nvPr>
            </p:nvGraphicFramePr>
            <p:xfrm>
              <a:off x="6502152" y="630936"/>
              <a:ext cx="4978592" cy="56269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167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702A9-E63A-01D1-00EA-2B1BF5C10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E4AD4-2BB0-97F6-CBC6-BE87F1F6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Device configurations considered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55B98D7F-A1B0-7BB1-4BEE-490D11743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934026"/>
              </p:ext>
            </p:extLst>
          </p:nvPr>
        </p:nvGraphicFramePr>
        <p:xfrm>
          <a:off x="5075257" y="410734"/>
          <a:ext cx="4609070" cy="562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omputer graphic: Magnetic coils and plasma of Wendelstein 7-X. The shape of the plasma is governed by the optimised magnetic field: It features fivefold symmetry, i.e. viewed from above, the plasma is not circular but resembles a pentagon. Other features are the spiral shape of the magnetic axis and the varying – triangular to bean-shaped – cross-section of the plasma.">
            <a:extLst>
              <a:ext uri="{FF2B5EF4-FFF2-40B4-BE49-F238E27FC236}">
                <a16:creationId xmlns:a16="http://schemas.microsoft.com/office/drawing/2014/main" id="{3A4564E5-07B9-D08A-DFB0-79268F78E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9684327" y="1599086"/>
            <a:ext cx="2376102" cy="1477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85FCFC-A279-67B3-D010-90DA1E52C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9656864" y="5007067"/>
            <a:ext cx="2535136" cy="13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166D5-56F6-F199-7796-275665330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5202A5-4CF2-79C9-DEAA-0393E97B01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kern="1200" dirty="0">
                    <a:solidFill>
                      <a:srgbClr val="FFFFFF"/>
                    </a:solidFill>
                  </a:rPr>
                  <a:t>Initial value runs at </a:t>
                </a:r>
                <a14:m>
                  <m:oMath xmlns:m="http://schemas.openxmlformats.org/officeDocument/2006/math">
                    <m:r>
                      <a:rPr lang="en-US" i="1" kern="1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b="0" i="1" kern="1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endParaRPr lang="en-US" kern="12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5202A5-4CF2-79C9-DEAA-0393E97B01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  <a:blipFill>
                <a:blip r:embed="rId2"/>
                <a:stretch>
                  <a:fillRect l="-5439" r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119E31E9-6676-10FF-7F11-756082DFC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569205"/>
              </p:ext>
            </p:extLst>
          </p:nvPr>
        </p:nvGraphicFramePr>
        <p:xfrm>
          <a:off x="5910943" y="4662787"/>
          <a:ext cx="5538107" cy="182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C03987B-1E56-939F-7E6D-99EE1F364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9143" y="286359"/>
            <a:ext cx="7061353" cy="43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3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0643A3-A876-BE54-6937-E6094A03C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9444098-01D8-8E9D-27BC-45BDFB768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1D74CC-CC58-C2C6-A3BE-3702DA979F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kern="1200" dirty="0">
                    <a:solidFill>
                      <a:srgbClr val="FFFFFF"/>
                    </a:solidFill>
                  </a:rPr>
                  <a:t>Initial value runs at </a:t>
                </a:r>
                <a14:m>
                  <m:oMath xmlns:m="http://schemas.openxmlformats.org/officeDocument/2006/math">
                    <m:r>
                      <a:rPr lang="en-US" i="1" kern="1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b="0" i="1" kern="1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endParaRPr lang="en-US" kern="12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1D74CC-CC58-C2C6-A3BE-3702DA979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  <a:blipFill>
                <a:blip r:embed="rId2"/>
                <a:stretch>
                  <a:fillRect l="-5439" r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5D8C77F5-7A99-E31C-5EBF-C41562481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182785"/>
              </p:ext>
            </p:extLst>
          </p:nvPr>
        </p:nvGraphicFramePr>
        <p:xfrm>
          <a:off x="5587068" y="5025004"/>
          <a:ext cx="5861982" cy="1155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3918DC3-D29B-9971-7441-D05CF1637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3317" y="802926"/>
            <a:ext cx="6677813" cy="41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23360-FBB1-936E-EE4F-CDDD069ED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20EED7-0914-6D8B-820D-34DB651BEA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dirty="0">
                    <a:solidFill>
                      <a:srgbClr val="FFFFFF"/>
                    </a:solidFill>
                  </a:rPr>
                  <a:t>Initial value runs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endParaRPr lang="en-US" kern="12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20EED7-0914-6D8B-820D-34DB651BEA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2950" y="742951"/>
                <a:ext cx="3476625" cy="4962524"/>
              </a:xfrm>
              <a:blipFill>
                <a:blip r:embed="rId2"/>
                <a:stretch>
                  <a:fillRect l="-5439" r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CE607E4D-C20B-21E0-1A40-0D2A7E188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807301"/>
              </p:ext>
            </p:extLst>
          </p:nvPr>
        </p:nvGraphicFramePr>
        <p:xfrm>
          <a:off x="5181329" y="4849192"/>
          <a:ext cx="6523264" cy="151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8D3CF81-3A7F-2F0C-16BD-2DE4AC9E469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404"/>
          <a:stretch>
            <a:fillRect/>
          </a:stretch>
        </p:blipFill>
        <p:spPr>
          <a:xfrm>
            <a:off x="5053031" y="498021"/>
            <a:ext cx="6779859" cy="41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1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729</Words>
  <Application>Microsoft Office PowerPoint</Application>
  <PresentationFormat>Widescreen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Cambria Math</vt:lpstr>
      <vt:lpstr>Times New Roman</vt:lpstr>
      <vt:lpstr>Office Theme</vt:lpstr>
      <vt:lpstr>Update on quasilinear modelling in W7-X and H-J</vt:lpstr>
      <vt:lpstr>KBM basics</vt:lpstr>
      <vt:lpstr>stKBMs as context of this work</vt:lpstr>
      <vt:lpstr>Quasilinear transport model</vt:lpstr>
      <vt:lpstr>Initial- vs eigenvalue run on GENE</vt:lpstr>
      <vt:lpstr>Device configurations considered</vt:lpstr>
      <vt:lpstr>Initial value runs at β=0 </vt:lpstr>
      <vt:lpstr>Initial value runs at β=0 </vt:lpstr>
      <vt:lpstr>Initial value runs at β=0 </vt:lpstr>
      <vt:lpstr>Initial value runs at β=0: Conclusions</vt:lpstr>
      <vt:lpstr>Initial value runs: β-scans for W7-X</vt:lpstr>
      <vt:lpstr>Initial value runs: β-scans for W7-X</vt:lpstr>
      <vt:lpstr>Initial value runs: β-scans for W7-X Conclusions</vt:lpstr>
      <vt:lpstr>Initial value runs: β-scans for H-J</vt:lpstr>
      <vt:lpstr>Moving towards eigenvalue runs</vt:lpstr>
      <vt:lpstr>Work in progress: Quasilinear model for EV-runs </vt:lpstr>
      <vt:lpstr>Summary</vt:lpstr>
      <vt:lpstr>Scan over ky at different betas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Lorenz Maximilian Brössner</dc:creator>
  <cp:lastModifiedBy>Lorenz Maximilian Brössner</cp:lastModifiedBy>
  <cp:revision>15</cp:revision>
  <dcterms:created xsi:type="dcterms:W3CDTF">2026-07-08T11:24:35Z</dcterms:created>
  <dcterms:modified xsi:type="dcterms:W3CDTF">2026-07-13T09:48:40Z</dcterms:modified>
</cp:coreProperties>
</file>