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7" autoAdjust="0"/>
    <p:restoredTop sz="94660"/>
  </p:normalViewPr>
  <p:slideViewPr>
    <p:cSldViewPr snapToGrid="0">
      <p:cViewPr>
        <p:scale>
          <a:sx n="66" d="100"/>
          <a:sy n="66" d="100"/>
        </p:scale>
        <p:origin x="355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DBDDC9-5B3B-41ED-B716-2605C7FE7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87A5B5A-BAF5-4772-B292-23495C3B4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ED725F-3AB3-438B-83FF-621D0801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F29C84-DDE4-429D-801C-1B8B8E0E8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A934D0-8615-4317-BEE2-331ADA75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011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BCCAF6-EA7C-4857-BE4F-27A05967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A827E0-CC01-4C04-959F-43A1496D0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B8C476-AED4-490F-BDEE-E5DB42547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805D1B-4A41-4550-B742-495CDDD52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0974D4-33D4-4601-AD5B-A7A245B1D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97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5053F-813D-41B7-A6AF-CFBF8C1D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7687F0-524E-4E77-B79E-E201C5975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CED54-3FC0-44BE-9ABF-9C126AF08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D0D33-47C6-4F3F-A5B2-B55094626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5E041F-C761-4628-A8DF-EE2ADFC75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146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A789F8-2716-4166-AEBB-8EF0D3ED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BAEE19-4737-4575-BF08-400B2564DB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CD9B95-4EB0-4B26-BF8E-CB0CDE767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347AAF-2479-4D83-9A7E-2733801DA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2E70F2-48F5-4A9A-BE31-DA75CA42C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CD7E00-A159-4D67-9844-941D757A0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44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B52F61-9987-41AE-B2DC-55D513E4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29ABA5-4796-41AB-824D-12E2BD252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8F35E4-9DE7-42F7-A66C-26CA5AA33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E2FD29A-D337-4094-B81C-25104EF36F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5D34490-5AFF-47B8-9011-9ACE8643C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398EC9-7134-4951-BCB1-8592D9210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B974739-0AFC-4377-993A-DF2A87587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935D5DE-6CC9-42F4-A851-F7D36D20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842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F4B9D-1CAF-43B7-8AA3-16355610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15C56E4-8DE4-4325-8BA5-4ABD5575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D396E8D-8085-4EFB-A943-4A4133A4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30245D-00C3-4C07-A1F1-FDC1F1C59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792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35353CF-E779-4E1F-86BF-CA0C8F054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C77136B-34B6-4DD9-87B9-39584E320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F5892E-86AE-435F-953C-93B89B594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716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BE101-ABFB-456C-80CD-9668D4DD5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847667-BA0F-481A-B904-301DC5992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CB43D2-BDF0-476E-B7F2-1FEB47355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EC66C1-A071-4482-A101-B08BB1BB5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4E9918-21DC-4163-94A1-39A58BA48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3915E0-DC83-4014-9950-507380220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86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40EB83-032E-4257-A5CF-1551A43C6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AF2811-BB6D-47FE-B51F-B8232B29C3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A626AE2-FC6B-441A-9C85-ECB42261F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C7612F-AD01-4203-8A25-2130416AA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ED02F0-A072-4E73-8B70-82D43C54B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E91E67-3C10-4EA3-A2C6-F1E80BBC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715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47B4A-EF11-4118-B4D4-23F5B8AF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D498277-4B94-414F-97FA-A59C8F32D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E939BB-F017-4F8A-AFBD-A88CC0FCC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9B7DAA-9980-4853-9969-1BF1F04A0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09C9BC-ED3C-4327-A439-B6DE2584A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46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E70E2CD-8950-4316-84DD-A41391D43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6109D-A0EC-477D-BB60-7A048B90D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29E010-C2F3-464B-AFC6-A54548929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D363B6-5A47-444D-8DD6-373F326AC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312F0A-A652-4BCA-8B46-F1C2F4FD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291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5B74E4-4B24-4F3C-8AE3-AC624AD26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18DF96-6D7D-414A-8524-2DC700279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01058D-361B-490C-8255-47B921D07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CE383-B271-4CC7-BCE4-7CC5786B54D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973C9B-242A-460D-93D7-B8DB9C72B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BF2FA1-86FA-4EF4-BB02-F593A66A6B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36987-A072-4C30-9657-52A514BE8B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18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icket.eufus.eu/index.ph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66BDDDD-AB0B-43CF-8C0B-AF1FDA30D315}"/>
              </a:ext>
            </a:extLst>
          </p:cNvPr>
          <p:cNvSpPr txBox="1"/>
          <p:nvPr/>
        </p:nvSpPr>
        <p:spPr>
          <a:xfrm>
            <a:off x="755724" y="2228671"/>
            <a:ext cx="60942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>
                <a:solidFill>
                  <a:srgbClr val="1A63A0"/>
                </a:solidFill>
                <a:effectLst/>
                <a:latin typeface="Roboto" panose="02000000000000000000" pitchFamily="2" charset="0"/>
              </a:rPr>
              <a:t>PDS </a:t>
            </a:r>
            <a:r>
              <a:rPr lang="en-US" sz="3600" b="1" i="0" dirty="0" err="1">
                <a:solidFill>
                  <a:srgbClr val="1A63A0"/>
                </a:solidFill>
                <a:effectLst/>
                <a:latin typeface="Roboto" panose="02000000000000000000" pitchFamily="2" charset="0"/>
              </a:rPr>
              <a:t>optimised</a:t>
            </a:r>
            <a:r>
              <a:rPr lang="en-US" sz="3600" b="1" i="0" dirty="0">
                <a:solidFill>
                  <a:srgbClr val="1A63A0"/>
                </a:solidFill>
                <a:effectLst/>
                <a:latin typeface="Roboto" panose="02000000000000000000" pitchFamily="2" charset="0"/>
              </a:rPr>
              <a:t> and applied to JT-60SA hybrid scenario</a:t>
            </a:r>
            <a:endParaRPr lang="fr-FR" sz="3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E38590-9C7A-4BBF-BA15-6AF4CFA6459C}"/>
              </a:ext>
            </a:extLst>
          </p:cNvPr>
          <p:cNvSpPr txBox="1"/>
          <p:nvPr/>
        </p:nvSpPr>
        <p:spPr>
          <a:xfrm>
            <a:off x="666974" y="4254192"/>
            <a:ext cx="5938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/>
              <a:t>E. Joffrin, D. </a:t>
            </a:r>
            <a:r>
              <a:rPr lang="fr-FR" sz="2400" b="1" i="1" dirty="0" err="1"/>
              <a:t>Frattollilo</a:t>
            </a:r>
            <a:r>
              <a:rPr lang="fr-FR" sz="2400" b="1" i="1" dirty="0"/>
              <a:t>, J.F. Artaud, M. Mattei</a:t>
            </a:r>
          </a:p>
          <a:p>
            <a:r>
              <a:rPr lang="fr-FR" sz="2400" b="1" i="1" dirty="0"/>
              <a:t>C. Boulbe, B. Faugeras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21B625-0756-49BE-B44A-0765DEB47E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904"/>
          <a:stretch/>
        </p:blipFill>
        <p:spPr>
          <a:xfrm>
            <a:off x="204002" y="356934"/>
            <a:ext cx="5475731" cy="1358517"/>
          </a:xfrm>
          <a:prstGeom prst="rect">
            <a:avLst/>
          </a:prstGeom>
        </p:spPr>
      </p:pic>
      <p:pic>
        <p:nvPicPr>
          <p:cNvPr id="8" name="图片 2">
            <a:extLst>
              <a:ext uri="{FF2B5EF4-FFF2-40B4-BE49-F238E27FC236}">
                <a16:creationId xmlns:a16="http://schemas.microsoft.com/office/drawing/2014/main" id="{7043DC9C-42E7-41F5-8128-5635507A3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758" l="0" r="99793">
                        <a14:foregroundMark x1="9892" y1="86799" x2="9892" y2="86799"/>
                        <a14:foregroundMark x1="11672" y1="86274" x2="13990" y2="88010"/>
                        <a14:foregroundMark x1="6167" y1="81268" x2="8485" y2="89382"/>
                        <a14:foregroundMark x1="4222" y1="75212" x2="1035" y2="90069"/>
                        <a14:foregroundMark x1="4594" y1="78522" x2="3891" y2="93339"/>
                        <a14:foregroundMark x1="6705" y1="93864" x2="18212" y2="94388"/>
                        <a14:foregroundMark x1="17343" y1="91805" x2="27442" y2="92854"/>
                        <a14:foregroundMark x1="24421" y1="89907" x2="20530" y2="86960"/>
                        <a14:foregroundMark x1="25124" y1="87323" x2="25124" y2="87323"/>
                        <a14:foregroundMark x1="21606" y1="85749" x2="20530" y2="88333"/>
                        <a14:foregroundMark x1="23344" y1="91280" x2="23344" y2="91280"/>
                        <a14:foregroundMark x1="21937" y1="92128" x2="21937" y2="92128"/>
                        <a14:foregroundMark x1="21399" y1="90069" x2="21399" y2="90069"/>
                        <a14:foregroundMark x1="20695" y1="95075" x2="20695" y2="95075"/>
                        <a14:foregroundMark x1="98055" y1="78684" x2="98055" y2="78684"/>
                        <a14:foregroundMark x1="22310" y1="95236" x2="26531" y2="95075"/>
                        <a14:foregroundMark x1="22475" y1="94388" x2="22475" y2="94388"/>
                        <a14:foregroundMark x1="14487" y1="92854" x2="14487" y2="92854"/>
                        <a14:foregroundMark x1="16515" y1="92451" x2="16515" y2="92451"/>
                        <a14:foregroundMark x1="19040" y1="92975" x2="19040" y2="92975"/>
                        <a14:foregroundMark x1="20075" y1="92975" x2="20075" y2="92975"/>
                        <a14:foregroundMark x1="19164" y1="93218" x2="16805" y2="93016"/>
                        <a14:foregroundMark x1="18046" y1="92895" x2="14859" y2="93460"/>
                        <a14:foregroundMark x1="15811" y1="92572" x2="15811" y2="92572"/>
                        <a14:foregroundMark x1="15811" y1="92572" x2="15439" y2="92652"/>
                        <a14:foregroundMark x1="15646" y1="92774" x2="13618" y2="93379"/>
                        <a14:foregroundMark x1="14404" y1="92814" x2="14156" y2="92006"/>
                        <a14:foregroundMark x1="13825" y1="93823" x2="17053" y2="92491"/>
                        <a14:foregroundMark x1="15728" y1="92249" x2="18088" y2="94792"/>
                        <a14:foregroundMark x1="19247" y1="93621" x2="19247" y2="93621"/>
                        <a14:foregroundMark x1="19247" y1="93621" x2="19247" y2="93621"/>
                        <a14:foregroundMark x1="19247" y1="93621" x2="19247" y2="93621"/>
                        <a14:foregroundMark x1="19247" y1="93621" x2="19247" y2="93621"/>
                        <a14:foregroundMark x1="19247" y1="93621" x2="19247" y2="93621"/>
                        <a14:foregroundMark x1="19247" y1="93621" x2="19247" y2="93621"/>
                        <a14:foregroundMark x1="21358" y1="90432" x2="21358" y2="90432"/>
                        <a14:foregroundMark x1="21854" y1="90755" x2="21854" y2="90755"/>
                        <a14:foregroundMark x1="22392" y1="90553" x2="22392" y2="90553"/>
                        <a14:foregroundMark x1="23013" y1="90593" x2="23013" y2="90593"/>
                        <a14:foregroundMark x1="23013" y1="90593" x2="23013" y2="90593"/>
                        <a14:foregroundMark x1="22434" y1="90634" x2="22434" y2="90634"/>
                        <a14:foregroundMark x1="22434" y1="90634" x2="22434" y2="90634"/>
                        <a14:foregroundMark x1="23303" y1="90593" x2="23303" y2="90593"/>
                        <a14:foregroundMark x1="23344" y1="90069" x2="23344" y2="90069"/>
                        <a14:foregroundMark x1="23303" y1="90634" x2="23882" y2="91603"/>
                        <a14:foregroundMark x1="24172" y1="88333" x2="24172" y2="88333"/>
                        <a14:foregroundMark x1="23758" y1="86879" x2="23758" y2="86879"/>
                        <a14:foregroundMark x1="23758" y1="86879" x2="23758" y2="86879"/>
                        <a14:foregroundMark x1="23758" y1="86879" x2="23758" y2="86879"/>
                        <a14:foregroundMark x1="23758" y1="86879" x2="23758" y2="86879"/>
                        <a14:foregroundMark x1="23800" y1="87687" x2="23800" y2="87687"/>
                        <a14:foregroundMark x1="24545" y1="87929" x2="24545" y2="87929"/>
                        <a14:foregroundMark x1="24545" y1="87929" x2="24545" y2="87929"/>
                        <a14:foregroundMark x1="24545" y1="87929" x2="24545" y2="87929"/>
                        <a14:foregroundMark x1="25662" y1="87969" x2="25662" y2="87969"/>
                        <a14:foregroundMark x1="25662" y1="87969" x2="25662" y2="87969"/>
                        <a14:foregroundMark x1="25662" y1="87969" x2="25662" y2="87969"/>
                        <a14:foregroundMark x1="25662" y1="87969" x2="25662" y2="87969"/>
                        <a14:backgroundMark x1="4594" y1="9649" x2="4594" y2="9649"/>
                        <a14:backgroundMark x1="6540" y1="5168" x2="7947" y2="16027"/>
                        <a14:backgroundMark x1="6002" y1="26564" x2="1573" y2="40371"/>
                        <a14:backgroundMark x1="6002" y1="41744" x2="7078" y2="61607"/>
                        <a14:backgroundMark x1="21772" y1="92491" x2="21772" y2="92491"/>
                        <a14:backgroundMark x1="21772" y1="92491" x2="21772" y2="92491"/>
                        <a14:backgroundMark x1="7616" y1="90230" x2="7616" y2="90230"/>
                        <a14:backgroundMark x1="20530" y1="93541" x2="20530" y2="93541"/>
                        <a14:backgroundMark x1="20530" y1="93541" x2="20530" y2="93541"/>
                        <a14:backgroundMark x1="16101" y1="93702" x2="16101" y2="93702"/>
                        <a14:backgroundMark x1="16101" y1="93702" x2="16101" y2="93702"/>
                        <a14:backgroundMark x1="16101" y1="93702" x2="16101" y2="93702"/>
                        <a14:backgroundMark x1="20530" y1="92854" x2="20530" y2="92854"/>
                        <a14:backgroundMark x1="19578" y1="92612" x2="19578" y2="92612"/>
                        <a14:backgroundMark x1="17964" y1="92329" x2="17964" y2="92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89" y="1489377"/>
            <a:ext cx="4527714" cy="464317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0E4FC2-AC53-411A-8649-FB8BF0E58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05" y="5750587"/>
            <a:ext cx="1362238" cy="103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4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5DFAF1F-4F61-4AD5-8A60-9E7746702B25}"/>
              </a:ext>
            </a:extLst>
          </p:cNvPr>
          <p:cNvSpPr txBox="1"/>
          <p:nvPr/>
        </p:nvSpPr>
        <p:spPr>
          <a:xfrm>
            <a:off x="102810" y="111062"/>
            <a:ext cx="8184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First introduction of the PDS to </a:t>
            </a:r>
            <a:r>
              <a:rPr lang="fr-FR" sz="28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members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of the </a:t>
            </a:r>
            <a:r>
              <a:rPr lang="fr-FR" sz="28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Experiment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Team of JT-60SA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BC9B79-D585-488A-A0D2-A9B36BD854AE}"/>
              </a:ext>
            </a:extLst>
          </p:cNvPr>
          <p:cNvSpPr txBox="1"/>
          <p:nvPr/>
        </p:nvSpPr>
        <p:spPr>
          <a:xfrm>
            <a:off x="102810" y="1007815"/>
            <a:ext cx="7802699" cy="3517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Meeting of the ET in July in </a:t>
            </a:r>
            <a:r>
              <a:rPr lang="fr-FR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Naka</a:t>
            </a: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 (20 EU participants plus QST)</a:t>
            </a:r>
          </a:p>
          <a:p>
            <a:pPr algn="just">
              <a:lnSpc>
                <a:spcPct val="125000"/>
              </a:lnSpc>
            </a:pP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made in 2 sessions (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thanks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to Domenico): </a:t>
            </a:r>
          </a:p>
          <a:p>
            <a:pPr marL="800100" lvl="1" indent="-342900" algn="just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First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of the modules of the PDS: METIS, FEEQS, EGENE, …</a:t>
            </a:r>
          </a:p>
          <a:p>
            <a:pPr marL="800100" lvl="1" indent="-342900" algn="just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Second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live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demonstration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of the PDS </a:t>
            </a:r>
          </a:p>
          <a:p>
            <a:pPr lvl="1" algn="just">
              <a:lnSpc>
                <a:spcPct val="125000"/>
              </a:lnSpc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(the test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included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demonstrations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on the EU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gateway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unfortunately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not reliable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the session.  </a:t>
            </a:r>
          </a:p>
          <a:p>
            <a:pPr marL="0" lvl="1" algn="just">
              <a:lnSpc>
                <a:spcPct val="125000"/>
              </a:lnSpc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Several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people (EU and QST  of the assistance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expressed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their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interest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learning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/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using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simulator. 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503521-5F91-44F9-AFAF-D02BCFB4FB44}"/>
              </a:ext>
            </a:extLst>
          </p:cNvPr>
          <p:cNvSpPr txBox="1"/>
          <p:nvPr/>
        </p:nvSpPr>
        <p:spPr>
          <a:xfrm>
            <a:off x="102810" y="4791208"/>
            <a:ext cx="72123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 of the simulator on the </a:t>
            </a:r>
            <a:r>
              <a:rPr lang="fr-FR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gateway</a:t>
            </a:r>
            <a:endParaRPr lang="fr-FR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The 4.6MA case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runs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again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on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gateway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and the issues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experienced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in July (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sign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on the flux) are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for </a:t>
            </a:r>
            <a:r>
              <a:rPr lang="fr-FR" sz="2000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fr-FR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case </a:t>
            </a:r>
            <a:r>
              <a:rPr lang="fr-FR" sz="2000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submitted</a:t>
            </a:r>
            <a:r>
              <a:rPr lang="fr-FR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FED.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0A5B09-78DE-4A03-A104-38E8A8841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218" y="284735"/>
            <a:ext cx="3709972" cy="632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6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FE3A0B9-0211-43AF-A313-3EBF061EC47F}"/>
              </a:ext>
            </a:extLst>
          </p:cNvPr>
          <p:cNvSpPr txBox="1"/>
          <p:nvPr/>
        </p:nvSpPr>
        <p:spPr>
          <a:xfrm>
            <a:off x="389068" y="258184"/>
            <a:ext cx="11413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Next </a:t>
            </a:r>
            <a:r>
              <a:rPr lang="fr-FR" sz="28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steps</a:t>
            </a:r>
            <a:endParaRPr lang="fr-FR" sz="28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52CB2C-718C-4F8E-AA36-CE4897DFB480}"/>
              </a:ext>
            </a:extLst>
          </p:cNvPr>
          <p:cNvSpPr txBox="1"/>
          <p:nvPr/>
        </p:nvSpPr>
        <p:spPr>
          <a:xfrm>
            <a:off x="389068" y="863883"/>
            <a:ext cx="9785079" cy="18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 the simulator a new case: the </a:t>
            </a:r>
            <a:r>
              <a:rPr lang="fr-FR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hybrid</a:t>
            </a: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 scenario at 3.5MA </a:t>
            </a:r>
            <a:r>
              <a:rPr lang="fr-FR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2.7MA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Start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existing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(scenario 4.2) + documentation: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Steps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METIS + FEEQS run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EGENE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test the simulator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existing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controller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check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whether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tuning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9D68EA-E188-4D21-8E60-CC5C9BA67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225" y="2485788"/>
            <a:ext cx="5428796" cy="423306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1ADFC70-2375-4C45-9F2C-B4D01796D3E8}"/>
              </a:ext>
            </a:extLst>
          </p:cNvPr>
          <p:cNvSpPr txBox="1"/>
          <p:nvPr/>
        </p:nvSpPr>
        <p:spPr>
          <a:xfrm>
            <a:off x="389068" y="3429000"/>
            <a:ext cx="566002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Scenario 4.2 2.25T / 3.5MA or 2.7MA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err="1"/>
              <a:t>Existing</a:t>
            </a:r>
            <a:r>
              <a:rPr lang="fr-FR" sz="2000" dirty="0"/>
              <a:t> </a:t>
            </a:r>
            <a:r>
              <a:rPr lang="fr-FR" sz="2000" dirty="0" err="1"/>
              <a:t>shape</a:t>
            </a:r>
            <a:endParaRPr lang="fr-FR" sz="20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NBI=23MW &amp; ECCD=7MW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Ne=7. 10</a:t>
            </a:r>
            <a:r>
              <a:rPr lang="fr-FR" sz="2000" baseline="30000" dirty="0"/>
              <a:t>19</a:t>
            </a:r>
            <a:r>
              <a:rPr lang="fr-FR" sz="2000" dirty="0"/>
              <a:t> m</a:t>
            </a:r>
            <a:r>
              <a:rPr lang="fr-FR" sz="2000" baseline="30000" dirty="0"/>
              <a:t>-3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2000" dirty="0" err="1"/>
              <a:t>Tested</a:t>
            </a:r>
            <a:r>
              <a:rPr lang="fr-FR" sz="2000" dirty="0"/>
              <a:t> </a:t>
            </a:r>
            <a:r>
              <a:rPr lang="fr-FR" sz="2000" dirty="0" err="1"/>
              <a:t>with</a:t>
            </a:r>
            <a:r>
              <a:rPr lang="fr-FR" sz="2000" dirty="0"/>
              <a:t> FEEQS as </a:t>
            </a:r>
            <a:r>
              <a:rPr lang="fr-FR" sz="2000" dirty="0" err="1"/>
              <a:t>well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29157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2A32165-10EE-4D85-A289-1A8F73F04163}"/>
              </a:ext>
            </a:extLst>
          </p:cNvPr>
          <p:cNvSpPr txBox="1"/>
          <p:nvPr/>
        </p:nvSpPr>
        <p:spPr>
          <a:xfrm>
            <a:off x="389068" y="75304"/>
            <a:ext cx="11413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The </a:t>
            </a:r>
            <a:r>
              <a:rPr lang="fr-FR" sz="28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hybrid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scenario in JT-60SA (scenario 4.2 at 3.5MA)</a:t>
            </a:r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059F653A-8321-4596-8173-3B5E74B5F96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2768345"/>
            <a:ext cx="9458325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Line 9">
            <a:extLst>
              <a:ext uri="{FF2B5EF4-FFF2-40B4-BE49-F238E27FC236}">
                <a16:creationId xmlns:a16="http://schemas.microsoft.com/office/drawing/2014/main" id="{3C0D368D-7931-4EF2-A23D-2744236D1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1626933"/>
            <a:ext cx="9458325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Line 10">
            <a:extLst>
              <a:ext uri="{FF2B5EF4-FFF2-40B4-BE49-F238E27FC236}">
                <a16:creationId xmlns:a16="http://schemas.microsoft.com/office/drawing/2014/main" id="{F9C346D8-57D3-41F4-97BA-48C2162EE1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5913" y="267468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Line 11">
            <a:extLst>
              <a:ext uri="{FF2B5EF4-FFF2-40B4-BE49-F238E27FC236}">
                <a16:creationId xmlns:a16="http://schemas.microsoft.com/office/drawing/2014/main" id="{285E8670-55B3-44B2-A7C7-81070A7638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2300" y="267468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Line 12">
            <a:extLst>
              <a:ext uri="{FF2B5EF4-FFF2-40B4-BE49-F238E27FC236}">
                <a16:creationId xmlns:a16="http://schemas.microsoft.com/office/drawing/2014/main" id="{20DB7B86-0D0E-4BFE-B23D-A650AC0D08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38688" y="267468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Line 13">
            <a:extLst>
              <a:ext uri="{FF2B5EF4-FFF2-40B4-BE49-F238E27FC236}">
                <a16:creationId xmlns:a16="http://schemas.microsoft.com/office/drawing/2014/main" id="{1076A0E8-CAC1-4BDF-9DC9-3D2548D92F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15075" y="267468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Line 14">
            <a:extLst>
              <a:ext uri="{FF2B5EF4-FFF2-40B4-BE49-F238E27FC236}">
                <a16:creationId xmlns:a16="http://schemas.microsoft.com/office/drawing/2014/main" id="{842046FE-0196-452D-9BC7-6AB9BE9BF4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91463" y="267468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" name="Line 15">
            <a:extLst>
              <a:ext uri="{FF2B5EF4-FFF2-40B4-BE49-F238E27FC236}">
                <a16:creationId xmlns:a16="http://schemas.microsoft.com/office/drawing/2014/main" id="{8C79992B-6D4F-4748-84FA-D5CC5A6475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67850" y="267468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" name="Line 16">
            <a:extLst>
              <a:ext uri="{FF2B5EF4-FFF2-40B4-BE49-F238E27FC236}">
                <a16:creationId xmlns:a16="http://schemas.microsoft.com/office/drawing/2014/main" id="{B6BF48F1-8D1B-4930-90CC-8CFD9F6BD4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044238" y="267468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Line 17">
            <a:extLst>
              <a:ext uri="{FF2B5EF4-FFF2-40B4-BE49-F238E27FC236}">
                <a16:creationId xmlns:a16="http://schemas.microsoft.com/office/drawing/2014/main" id="{C6DFE069-E1B2-4BA6-B6CB-736BB17970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162693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Line 18">
            <a:extLst>
              <a:ext uri="{FF2B5EF4-FFF2-40B4-BE49-F238E27FC236}">
                <a16:creationId xmlns:a16="http://schemas.microsoft.com/office/drawing/2014/main" id="{1E9CCF90-1B21-41BB-B9A9-8AC4CA09C5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2300" y="162693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Line 19">
            <a:extLst>
              <a:ext uri="{FF2B5EF4-FFF2-40B4-BE49-F238E27FC236}">
                <a16:creationId xmlns:a16="http://schemas.microsoft.com/office/drawing/2014/main" id="{60729BAA-97AE-483E-A13D-202A754BE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8688" y="162693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Line 20">
            <a:extLst>
              <a:ext uri="{FF2B5EF4-FFF2-40B4-BE49-F238E27FC236}">
                <a16:creationId xmlns:a16="http://schemas.microsoft.com/office/drawing/2014/main" id="{29A5C0FC-F116-4651-9CE7-239E66B7D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5075" y="162693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" name="Line 21">
            <a:extLst>
              <a:ext uri="{FF2B5EF4-FFF2-40B4-BE49-F238E27FC236}">
                <a16:creationId xmlns:a16="http://schemas.microsoft.com/office/drawing/2014/main" id="{B7297F2A-526E-4B36-8FCC-4E0A13B6DE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1463" y="162693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Line 22">
            <a:extLst>
              <a:ext uri="{FF2B5EF4-FFF2-40B4-BE49-F238E27FC236}">
                <a16:creationId xmlns:a16="http://schemas.microsoft.com/office/drawing/2014/main" id="{163E2029-07A3-46A4-910F-BD92D75BBEB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67850" y="162693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Line 23">
            <a:extLst>
              <a:ext uri="{FF2B5EF4-FFF2-40B4-BE49-F238E27FC236}">
                <a16:creationId xmlns:a16="http://schemas.microsoft.com/office/drawing/2014/main" id="{9E899980-3DB2-487E-8EB2-2BF6C59647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44238" y="162693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" name="Line 31">
            <a:extLst>
              <a:ext uri="{FF2B5EF4-FFF2-40B4-BE49-F238E27FC236}">
                <a16:creationId xmlns:a16="http://schemas.microsoft.com/office/drawing/2014/main" id="{0F7ADC23-1241-4C75-8C58-60DE720E95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5913" y="1626933"/>
            <a:ext cx="0" cy="114141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" name="Line 32">
            <a:extLst>
              <a:ext uri="{FF2B5EF4-FFF2-40B4-BE49-F238E27FC236}">
                <a16:creationId xmlns:a16="http://schemas.microsoft.com/office/drawing/2014/main" id="{4F10A6D6-A9F8-425B-B4CC-2C7F12B625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044238" y="1626933"/>
            <a:ext cx="0" cy="114141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" name="Line 33">
            <a:extLst>
              <a:ext uri="{FF2B5EF4-FFF2-40B4-BE49-F238E27FC236}">
                <a16:creationId xmlns:a16="http://schemas.microsoft.com/office/drawing/2014/main" id="{C7C7AB83-D1F0-4F62-800E-55BD0622A4E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2754058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" name="Line 34">
            <a:extLst>
              <a:ext uri="{FF2B5EF4-FFF2-40B4-BE49-F238E27FC236}">
                <a16:creationId xmlns:a16="http://schemas.microsoft.com/office/drawing/2014/main" id="{EFDC71E2-156B-4C2B-9B06-20008F496F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2473070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" name="Line 35">
            <a:extLst>
              <a:ext uri="{FF2B5EF4-FFF2-40B4-BE49-F238E27FC236}">
                <a16:creationId xmlns:a16="http://schemas.microsoft.com/office/drawing/2014/main" id="{EF5AF435-5DFE-4E73-85C1-0B34B88A79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2190495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" name="Line 36">
            <a:extLst>
              <a:ext uri="{FF2B5EF4-FFF2-40B4-BE49-F238E27FC236}">
                <a16:creationId xmlns:a16="http://schemas.microsoft.com/office/drawing/2014/main" id="{11A1C3A0-1504-479B-AFAB-F40233A36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1909508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" name="Line 37">
            <a:extLst>
              <a:ext uri="{FF2B5EF4-FFF2-40B4-BE49-F238E27FC236}">
                <a16:creationId xmlns:a16="http://schemas.microsoft.com/office/drawing/2014/main" id="{8D98C710-A758-4CF4-963D-396A1CE23B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1626933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" name="Line 38">
            <a:extLst>
              <a:ext uri="{FF2B5EF4-FFF2-40B4-BE49-F238E27FC236}">
                <a16:creationId xmlns:a16="http://schemas.microsoft.com/office/drawing/2014/main" id="{1E3780B0-A638-4D36-A9F6-516C9D5A2B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2754058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" name="Line 39">
            <a:extLst>
              <a:ext uri="{FF2B5EF4-FFF2-40B4-BE49-F238E27FC236}">
                <a16:creationId xmlns:a16="http://schemas.microsoft.com/office/drawing/2014/main" id="{059851E0-5CF1-41CD-BD06-4C667E7F76F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2473070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" name="Line 40">
            <a:extLst>
              <a:ext uri="{FF2B5EF4-FFF2-40B4-BE49-F238E27FC236}">
                <a16:creationId xmlns:a16="http://schemas.microsoft.com/office/drawing/2014/main" id="{0B1D43EB-3C81-4054-BAC6-F047D31B56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2190495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" name="Line 41">
            <a:extLst>
              <a:ext uri="{FF2B5EF4-FFF2-40B4-BE49-F238E27FC236}">
                <a16:creationId xmlns:a16="http://schemas.microsoft.com/office/drawing/2014/main" id="{CC36AB25-6347-4995-AEF3-A72C1BF7C3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1909508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" name="Line 42">
            <a:extLst>
              <a:ext uri="{FF2B5EF4-FFF2-40B4-BE49-F238E27FC236}">
                <a16:creationId xmlns:a16="http://schemas.microsoft.com/office/drawing/2014/main" id="{AE010FEC-4BF8-4897-8390-95A19B46FF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1626933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" name="Rectangle 43">
            <a:extLst>
              <a:ext uri="{FF2B5EF4-FFF2-40B4-BE49-F238E27FC236}">
                <a16:creationId xmlns:a16="http://schemas.microsoft.com/office/drawing/2014/main" id="{69AFA09D-BBB4-4529-B23D-559F890FC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2695320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44">
            <a:extLst>
              <a:ext uri="{FF2B5EF4-FFF2-40B4-BE49-F238E27FC236}">
                <a16:creationId xmlns:a16="http://schemas.microsoft.com/office/drawing/2014/main" id="{F756B5BE-CA7D-4893-95A9-03BD170FD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2411158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45">
            <a:extLst>
              <a:ext uri="{FF2B5EF4-FFF2-40B4-BE49-F238E27FC236}">
                <a16:creationId xmlns:a16="http://schemas.microsoft.com/office/drawing/2014/main" id="{D95749B6-FCDE-4CB2-A9A3-7A86BDB5D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2126995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46">
            <a:extLst>
              <a:ext uri="{FF2B5EF4-FFF2-40B4-BE49-F238E27FC236}">
                <a16:creationId xmlns:a16="http://schemas.microsoft.com/office/drawing/2014/main" id="{CC597EB9-960A-4EB0-95F5-9E9FD3970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1850770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1372508C-9B57-47D7-B3BF-CF64AE9CE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1566608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48">
            <a:extLst>
              <a:ext uri="{FF2B5EF4-FFF2-40B4-BE49-F238E27FC236}">
                <a16:creationId xmlns:a16="http://schemas.microsoft.com/office/drawing/2014/main" id="{D5876FD9-42D2-4F70-B4E8-FF7124916A5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03338" y="2117470"/>
            <a:ext cx="195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M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49">
            <a:extLst>
              <a:ext uri="{FF2B5EF4-FFF2-40B4-BE49-F238E27FC236}">
                <a16:creationId xmlns:a16="http://schemas.microsoft.com/office/drawing/2014/main" id="{89A92A94-3D2C-45BF-8D4C-FDE3F15DEA1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20800" y="2014283"/>
            <a:ext cx="1619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A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Freeform 51">
            <a:extLst>
              <a:ext uri="{FF2B5EF4-FFF2-40B4-BE49-F238E27FC236}">
                <a16:creationId xmlns:a16="http://schemas.microsoft.com/office/drawing/2014/main" id="{CFBDCCE7-7DDE-44AA-A082-49D839FB409B}"/>
              </a:ext>
            </a:extLst>
          </p:cNvPr>
          <p:cNvSpPr>
            <a:spLocks/>
          </p:cNvSpPr>
          <p:nvPr/>
        </p:nvSpPr>
        <p:spPr bwMode="auto">
          <a:xfrm>
            <a:off x="1585913" y="2519108"/>
            <a:ext cx="8472488" cy="234950"/>
          </a:xfrm>
          <a:custGeom>
            <a:avLst/>
            <a:gdLst>
              <a:gd name="T0" fmla="*/ 1 w 5337"/>
              <a:gd name="T1" fmla="*/ 23 h 148"/>
              <a:gd name="T2" fmla="*/ 2 w 5337"/>
              <a:gd name="T3" fmla="*/ 16 h 148"/>
              <a:gd name="T4" fmla="*/ 2 w 5337"/>
              <a:gd name="T5" fmla="*/ 51 h 148"/>
              <a:gd name="T6" fmla="*/ 3 w 5337"/>
              <a:gd name="T7" fmla="*/ 77 h 148"/>
              <a:gd name="T8" fmla="*/ 3 w 5337"/>
              <a:gd name="T9" fmla="*/ 96 h 148"/>
              <a:gd name="T10" fmla="*/ 6 w 5337"/>
              <a:gd name="T11" fmla="*/ 134 h 148"/>
              <a:gd name="T12" fmla="*/ 9 w 5337"/>
              <a:gd name="T13" fmla="*/ 144 h 148"/>
              <a:gd name="T14" fmla="*/ 12 w 5337"/>
              <a:gd name="T15" fmla="*/ 146 h 148"/>
              <a:gd name="T16" fmla="*/ 16 w 5337"/>
              <a:gd name="T17" fmla="*/ 147 h 148"/>
              <a:gd name="T18" fmla="*/ 21 w 5337"/>
              <a:gd name="T19" fmla="*/ 147 h 148"/>
              <a:gd name="T20" fmla="*/ 27 w 5337"/>
              <a:gd name="T21" fmla="*/ 146 h 148"/>
              <a:gd name="T22" fmla="*/ 33 w 5337"/>
              <a:gd name="T23" fmla="*/ 146 h 148"/>
              <a:gd name="T24" fmla="*/ 39 w 5337"/>
              <a:gd name="T25" fmla="*/ 146 h 148"/>
              <a:gd name="T26" fmla="*/ 45 w 5337"/>
              <a:gd name="T27" fmla="*/ 146 h 148"/>
              <a:gd name="T28" fmla="*/ 51 w 5337"/>
              <a:gd name="T29" fmla="*/ 146 h 148"/>
              <a:gd name="T30" fmla="*/ 57 w 5337"/>
              <a:gd name="T31" fmla="*/ 146 h 148"/>
              <a:gd name="T32" fmla="*/ 63 w 5337"/>
              <a:gd name="T33" fmla="*/ 146 h 148"/>
              <a:gd name="T34" fmla="*/ 69 w 5337"/>
              <a:gd name="T35" fmla="*/ 146 h 148"/>
              <a:gd name="T36" fmla="*/ 75 w 5337"/>
              <a:gd name="T37" fmla="*/ 146 h 148"/>
              <a:gd name="T38" fmla="*/ 81 w 5337"/>
              <a:gd name="T39" fmla="*/ 146 h 148"/>
              <a:gd name="T40" fmla="*/ 87 w 5337"/>
              <a:gd name="T41" fmla="*/ 146 h 148"/>
              <a:gd name="T42" fmla="*/ 93 w 5337"/>
              <a:gd name="T43" fmla="*/ 146 h 148"/>
              <a:gd name="T44" fmla="*/ 99 w 5337"/>
              <a:gd name="T45" fmla="*/ 146 h 148"/>
              <a:gd name="T46" fmla="*/ 105 w 5337"/>
              <a:gd name="T47" fmla="*/ 146 h 148"/>
              <a:gd name="T48" fmla="*/ 111 w 5337"/>
              <a:gd name="T49" fmla="*/ 146 h 148"/>
              <a:gd name="T50" fmla="*/ 117 w 5337"/>
              <a:gd name="T51" fmla="*/ 146 h 148"/>
              <a:gd name="T52" fmla="*/ 123 w 5337"/>
              <a:gd name="T53" fmla="*/ 146 h 148"/>
              <a:gd name="T54" fmla="*/ 128 w 5337"/>
              <a:gd name="T55" fmla="*/ 146 h 148"/>
              <a:gd name="T56" fmla="*/ 135 w 5337"/>
              <a:gd name="T57" fmla="*/ 146 h 148"/>
              <a:gd name="T58" fmla="*/ 140 w 5337"/>
              <a:gd name="T59" fmla="*/ 124 h 148"/>
              <a:gd name="T60" fmla="*/ 186 w 5337"/>
              <a:gd name="T61" fmla="*/ 106 h 148"/>
              <a:gd name="T62" fmla="*/ 246 w 5337"/>
              <a:gd name="T63" fmla="*/ 115 h 148"/>
              <a:gd name="T64" fmla="*/ 305 w 5337"/>
              <a:gd name="T65" fmla="*/ 89 h 148"/>
              <a:gd name="T66" fmla="*/ 365 w 5337"/>
              <a:gd name="T67" fmla="*/ 94 h 148"/>
              <a:gd name="T68" fmla="*/ 425 w 5337"/>
              <a:gd name="T69" fmla="*/ 113 h 148"/>
              <a:gd name="T70" fmla="*/ 484 w 5337"/>
              <a:gd name="T71" fmla="*/ 120 h 148"/>
              <a:gd name="T72" fmla="*/ 544 w 5337"/>
              <a:gd name="T73" fmla="*/ 119 h 148"/>
              <a:gd name="T74" fmla="*/ 603 w 5337"/>
              <a:gd name="T75" fmla="*/ 124 h 148"/>
              <a:gd name="T76" fmla="*/ 663 w 5337"/>
              <a:gd name="T77" fmla="*/ 127 h 148"/>
              <a:gd name="T78" fmla="*/ 722 w 5337"/>
              <a:gd name="T79" fmla="*/ 130 h 148"/>
              <a:gd name="T80" fmla="*/ 782 w 5337"/>
              <a:gd name="T81" fmla="*/ 132 h 148"/>
              <a:gd name="T82" fmla="*/ 1018 w 5337"/>
              <a:gd name="T83" fmla="*/ 124 h 148"/>
              <a:gd name="T84" fmla="*/ 1316 w 5337"/>
              <a:gd name="T85" fmla="*/ 124 h 148"/>
              <a:gd name="T86" fmla="*/ 1614 w 5337"/>
              <a:gd name="T87" fmla="*/ 124 h 148"/>
              <a:gd name="T88" fmla="*/ 1912 w 5337"/>
              <a:gd name="T89" fmla="*/ 124 h 148"/>
              <a:gd name="T90" fmla="*/ 2210 w 5337"/>
              <a:gd name="T91" fmla="*/ 124 h 148"/>
              <a:gd name="T92" fmla="*/ 2508 w 5337"/>
              <a:gd name="T93" fmla="*/ 124 h 148"/>
              <a:gd name="T94" fmla="*/ 2806 w 5337"/>
              <a:gd name="T95" fmla="*/ 124 h 148"/>
              <a:gd name="T96" fmla="*/ 3103 w 5337"/>
              <a:gd name="T97" fmla="*/ 124 h 148"/>
              <a:gd name="T98" fmla="*/ 3401 w 5337"/>
              <a:gd name="T99" fmla="*/ 124 h 148"/>
              <a:gd name="T100" fmla="*/ 3699 w 5337"/>
              <a:gd name="T101" fmla="*/ 124 h 148"/>
              <a:gd name="T102" fmla="*/ 3997 w 5337"/>
              <a:gd name="T103" fmla="*/ 124 h 148"/>
              <a:gd name="T104" fmla="*/ 4295 w 5337"/>
              <a:gd name="T105" fmla="*/ 124 h 148"/>
              <a:gd name="T106" fmla="*/ 4593 w 5337"/>
              <a:gd name="T107" fmla="*/ 124 h 148"/>
              <a:gd name="T108" fmla="*/ 4891 w 5337"/>
              <a:gd name="T109" fmla="*/ 124 h 148"/>
              <a:gd name="T110" fmla="*/ 5010 w 5337"/>
              <a:gd name="T111" fmla="*/ 148 h 148"/>
              <a:gd name="T112" fmla="*/ 5070 w 5337"/>
              <a:gd name="T113" fmla="*/ 148 h 148"/>
              <a:gd name="T114" fmla="*/ 5129 w 5337"/>
              <a:gd name="T115" fmla="*/ 148 h 148"/>
              <a:gd name="T116" fmla="*/ 5189 w 5337"/>
              <a:gd name="T117" fmla="*/ 148 h 148"/>
              <a:gd name="T118" fmla="*/ 5248 w 5337"/>
              <a:gd name="T119" fmla="*/ 148 h 148"/>
              <a:gd name="T120" fmla="*/ 5308 w 5337"/>
              <a:gd name="T121" fmla="*/ 14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337" h="148">
                <a:moveTo>
                  <a:pt x="0" y="148"/>
                </a:moveTo>
                <a:lnTo>
                  <a:pt x="1" y="148"/>
                </a:lnTo>
                <a:lnTo>
                  <a:pt x="1" y="148"/>
                </a:lnTo>
                <a:lnTo>
                  <a:pt x="1" y="148"/>
                </a:lnTo>
                <a:lnTo>
                  <a:pt x="1" y="146"/>
                </a:lnTo>
                <a:lnTo>
                  <a:pt x="1" y="129"/>
                </a:lnTo>
                <a:lnTo>
                  <a:pt x="1" y="106"/>
                </a:lnTo>
                <a:lnTo>
                  <a:pt x="1" y="84"/>
                </a:lnTo>
                <a:lnTo>
                  <a:pt x="1" y="65"/>
                </a:lnTo>
                <a:lnTo>
                  <a:pt x="1" y="49"/>
                </a:lnTo>
                <a:lnTo>
                  <a:pt x="1" y="34"/>
                </a:lnTo>
                <a:lnTo>
                  <a:pt x="1" y="23"/>
                </a:lnTo>
                <a:lnTo>
                  <a:pt x="1" y="14"/>
                </a:lnTo>
                <a:lnTo>
                  <a:pt x="1" y="5"/>
                </a:lnTo>
                <a:lnTo>
                  <a:pt x="1" y="3"/>
                </a:lnTo>
                <a:lnTo>
                  <a:pt x="1" y="1"/>
                </a:lnTo>
                <a:lnTo>
                  <a:pt x="1" y="0"/>
                </a:lnTo>
                <a:lnTo>
                  <a:pt x="1" y="1"/>
                </a:lnTo>
                <a:lnTo>
                  <a:pt x="1" y="2"/>
                </a:lnTo>
                <a:lnTo>
                  <a:pt x="1" y="4"/>
                </a:lnTo>
                <a:lnTo>
                  <a:pt x="1" y="7"/>
                </a:lnTo>
                <a:lnTo>
                  <a:pt x="1" y="9"/>
                </a:lnTo>
                <a:lnTo>
                  <a:pt x="2" y="13"/>
                </a:lnTo>
                <a:lnTo>
                  <a:pt x="2" y="16"/>
                </a:lnTo>
                <a:lnTo>
                  <a:pt x="2" y="20"/>
                </a:lnTo>
                <a:lnTo>
                  <a:pt x="2" y="21"/>
                </a:lnTo>
                <a:lnTo>
                  <a:pt x="2" y="25"/>
                </a:lnTo>
                <a:lnTo>
                  <a:pt x="2" y="28"/>
                </a:lnTo>
                <a:lnTo>
                  <a:pt x="2" y="32"/>
                </a:lnTo>
                <a:lnTo>
                  <a:pt x="2" y="34"/>
                </a:lnTo>
                <a:lnTo>
                  <a:pt x="2" y="37"/>
                </a:lnTo>
                <a:lnTo>
                  <a:pt x="2" y="40"/>
                </a:lnTo>
                <a:lnTo>
                  <a:pt x="2" y="42"/>
                </a:lnTo>
                <a:lnTo>
                  <a:pt x="2" y="45"/>
                </a:lnTo>
                <a:lnTo>
                  <a:pt x="2" y="47"/>
                </a:lnTo>
                <a:lnTo>
                  <a:pt x="2" y="51"/>
                </a:lnTo>
                <a:lnTo>
                  <a:pt x="2" y="53"/>
                </a:lnTo>
                <a:lnTo>
                  <a:pt x="2" y="56"/>
                </a:lnTo>
                <a:lnTo>
                  <a:pt x="2" y="59"/>
                </a:lnTo>
                <a:lnTo>
                  <a:pt x="2" y="61"/>
                </a:lnTo>
                <a:lnTo>
                  <a:pt x="2" y="64"/>
                </a:lnTo>
                <a:lnTo>
                  <a:pt x="2" y="65"/>
                </a:lnTo>
                <a:lnTo>
                  <a:pt x="2" y="66"/>
                </a:lnTo>
                <a:lnTo>
                  <a:pt x="3" y="67"/>
                </a:lnTo>
                <a:lnTo>
                  <a:pt x="3" y="70"/>
                </a:lnTo>
                <a:lnTo>
                  <a:pt x="3" y="73"/>
                </a:lnTo>
                <a:lnTo>
                  <a:pt x="3" y="76"/>
                </a:lnTo>
                <a:lnTo>
                  <a:pt x="3" y="77"/>
                </a:lnTo>
                <a:lnTo>
                  <a:pt x="3" y="79"/>
                </a:lnTo>
                <a:lnTo>
                  <a:pt x="3" y="79"/>
                </a:lnTo>
                <a:lnTo>
                  <a:pt x="3" y="81"/>
                </a:lnTo>
                <a:lnTo>
                  <a:pt x="3" y="82"/>
                </a:lnTo>
                <a:lnTo>
                  <a:pt x="3" y="84"/>
                </a:lnTo>
                <a:lnTo>
                  <a:pt x="3" y="86"/>
                </a:lnTo>
                <a:lnTo>
                  <a:pt x="3" y="89"/>
                </a:lnTo>
                <a:lnTo>
                  <a:pt x="3" y="90"/>
                </a:lnTo>
                <a:lnTo>
                  <a:pt x="3" y="91"/>
                </a:lnTo>
                <a:lnTo>
                  <a:pt x="3" y="92"/>
                </a:lnTo>
                <a:lnTo>
                  <a:pt x="3" y="94"/>
                </a:lnTo>
                <a:lnTo>
                  <a:pt x="3" y="96"/>
                </a:lnTo>
                <a:lnTo>
                  <a:pt x="4" y="99"/>
                </a:lnTo>
                <a:lnTo>
                  <a:pt x="4" y="105"/>
                </a:lnTo>
                <a:lnTo>
                  <a:pt x="4" y="109"/>
                </a:lnTo>
                <a:lnTo>
                  <a:pt x="4" y="113"/>
                </a:lnTo>
                <a:lnTo>
                  <a:pt x="4" y="117"/>
                </a:lnTo>
                <a:lnTo>
                  <a:pt x="5" y="120"/>
                </a:lnTo>
                <a:lnTo>
                  <a:pt x="5" y="123"/>
                </a:lnTo>
                <a:lnTo>
                  <a:pt x="5" y="125"/>
                </a:lnTo>
                <a:lnTo>
                  <a:pt x="5" y="128"/>
                </a:lnTo>
                <a:lnTo>
                  <a:pt x="6" y="130"/>
                </a:lnTo>
                <a:lnTo>
                  <a:pt x="6" y="132"/>
                </a:lnTo>
                <a:lnTo>
                  <a:pt x="6" y="134"/>
                </a:lnTo>
                <a:lnTo>
                  <a:pt x="6" y="135"/>
                </a:lnTo>
                <a:lnTo>
                  <a:pt x="7" y="137"/>
                </a:lnTo>
                <a:lnTo>
                  <a:pt x="7" y="138"/>
                </a:lnTo>
                <a:lnTo>
                  <a:pt x="7" y="139"/>
                </a:lnTo>
                <a:lnTo>
                  <a:pt x="8" y="140"/>
                </a:lnTo>
                <a:lnTo>
                  <a:pt x="8" y="141"/>
                </a:lnTo>
                <a:lnTo>
                  <a:pt x="8" y="142"/>
                </a:lnTo>
                <a:lnTo>
                  <a:pt x="8" y="142"/>
                </a:lnTo>
                <a:lnTo>
                  <a:pt x="8" y="143"/>
                </a:lnTo>
                <a:lnTo>
                  <a:pt x="9" y="143"/>
                </a:lnTo>
                <a:lnTo>
                  <a:pt x="9" y="144"/>
                </a:lnTo>
                <a:lnTo>
                  <a:pt x="9" y="144"/>
                </a:lnTo>
                <a:lnTo>
                  <a:pt x="9" y="144"/>
                </a:lnTo>
                <a:lnTo>
                  <a:pt x="10" y="145"/>
                </a:lnTo>
                <a:lnTo>
                  <a:pt x="10" y="145"/>
                </a:lnTo>
                <a:lnTo>
                  <a:pt x="10" y="145"/>
                </a:lnTo>
                <a:lnTo>
                  <a:pt x="10" y="145"/>
                </a:lnTo>
                <a:lnTo>
                  <a:pt x="11" y="146"/>
                </a:lnTo>
                <a:lnTo>
                  <a:pt x="11" y="146"/>
                </a:lnTo>
                <a:lnTo>
                  <a:pt x="11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6"/>
                </a:lnTo>
                <a:lnTo>
                  <a:pt x="13" y="146"/>
                </a:lnTo>
                <a:lnTo>
                  <a:pt x="13" y="147"/>
                </a:lnTo>
                <a:lnTo>
                  <a:pt x="13" y="147"/>
                </a:lnTo>
                <a:lnTo>
                  <a:pt x="13" y="147"/>
                </a:lnTo>
                <a:lnTo>
                  <a:pt x="14" y="147"/>
                </a:lnTo>
                <a:lnTo>
                  <a:pt x="14" y="147"/>
                </a:lnTo>
                <a:lnTo>
                  <a:pt x="14" y="147"/>
                </a:lnTo>
                <a:lnTo>
                  <a:pt x="14" y="147"/>
                </a:lnTo>
                <a:lnTo>
                  <a:pt x="15" y="147"/>
                </a:lnTo>
                <a:lnTo>
                  <a:pt x="15" y="147"/>
                </a:lnTo>
                <a:lnTo>
                  <a:pt x="16" y="147"/>
                </a:lnTo>
                <a:lnTo>
                  <a:pt x="16" y="147"/>
                </a:lnTo>
                <a:lnTo>
                  <a:pt x="16" y="147"/>
                </a:lnTo>
                <a:lnTo>
                  <a:pt x="17" y="147"/>
                </a:lnTo>
                <a:lnTo>
                  <a:pt x="17" y="147"/>
                </a:lnTo>
                <a:lnTo>
                  <a:pt x="18" y="147"/>
                </a:lnTo>
                <a:lnTo>
                  <a:pt x="18" y="147"/>
                </a:lnTo>
                <a:lnTo>
                  <a:pt x="19" y="147"/>
                </a:lnTo>
                <a:lnTo>
                  <a:pt x="19" y="147"/>
                </a:lnTo>
                <a:lnTo>
                  <a:pt x="20" y="147"/>
                </a:lnTo>
                <a:lnTo>
                  <a:pt x="20" y="147"/>
                </a:lnTo>
                <a:lnTo>
                  <a:pt x="21" y="147"/>
                </a:lnTo>
                <a:lnTo>
                  <a:pt x="21" y="147"/>
                </a:lnTo>
                <a:lnTo>
                  <a:pt x="22" y="147"/>
                </a:lnTo>
                <a:lnTo>
                  <a:pt x="22" y="147"/>
                </a:lnTo>
                <a:lnTo>
                  <a:pt x="23" y="147"/>
                </a:lnTo>
                <a:lnTo>
                  <a:pt x="23" y="147"/>
                </a:lnTo>
                <a:lnTo>
                  <a:pt x="24" y="147"/>
                </a:lnTo>
                <a:lnTo>
                  <a:pt x="24" y="147"/>
                </a:lnTo>
                <a:lnTo>
                  <a:pt x="25" y="147"/>
                </a:lnTo>
                <a:lnTo>
                  <a:pt x="25" y="147"/>
                </a:lnTo>
                <a:lnTo>
                  <a:pt x="26" y="146"/>
                </a:lnTo>
                <a:lnTo>
                  <a:pt x="26" y="146"/>
                </a:lnTo>
                <a:lnTo>
                  <a:pt x="27" y="146"/>
                </a:lnTo>
                <a:lnTo>
                  <a:pt x="27" y="146"/>
                </a:lnTo>
                <a:lnTo>
                  <a:pt x="28" y="146"/>
                </a:lnTo>
                <a:lnTo>
                  <a:pt x="28" y="146"/>
                </a:lnTo>
                <a:lnTo>
                  <a:pt x="29" y="146"/>
                </a:lnTo>
                <a:lnTo>
                  <a:pt x="29" y="146"/>
                </a:lnTo>
                <a:lnTo>
                  <a:pt x="30" y="146"/>
                </a:lnTo>
                <a:lnTo>
                  <a:pt x="30" y="146"/>
                </a:lnTo>
                <a:lnTo>
                  <a:pt x="31" y="146"/>
                </a:lnTo>
                <a:lnTo>
                  <a:pt x="31" y="146"/>
                </a:lnTo>
                <a:lnTo>
                  <a:pt x="32" y="146"/>
                </a:lnTo>
                <a:lnTo>
                  <a:pt x="32" y="146"/>
                </a:lnTo>
                <a:lnTo>
                  <a:pt x="33" y="146"/>
                </a:lnTo>
                <a:lnTo>
                  <a:pt x="33" y="146"/>
                </a:lnTo>
                <a:lnTo>
                  <a:pt x="34" y="146"/>
                </a:lnTo>
                <a:lnTo>
                  <a:pt x="34" y="146"/>
                </a:lnTo>
                <a:lnTo>
                  <a:pt x="35" y="146"/>
                </a:lnTo>
                <a:lnTo>
                  <a:pt x="35" y="146"/>
                </a:lnTo>
                <a:lnTo>
                  <a:pt x="36" y="146"/>
                </a:lnTo>
                <a:lnTo>
                  <a:pt x="36" y="146"/>
                </a:lnTo>
                <a:lnTo>
                  <a:pt x="37" y="146"/>
                </a:lnTo>
                <a:lnTo>
                  <a:pt x="37" y="146"/>
                </a:lnTo>
                <a:lnTo>
                  <a:pt x="38" y="146"/>
                </a:lnTo>
                <a:lnTo>
                  <a:pt x="38" y="146"/>
                </a:lnTo>
                <a:lnTo>
                  <a:pt x="39" y="146"/>
                </a:lnTo>
                <a:lnTo>
                  <a:pt x="39" y="146"/>
                </a:lnTo>
                <a:lnTo>
                  <a:pt x="40" y="146"/>
                </a:lnTo>
                <a:lnTo>
                  <a:pt x="40" y="146"/>
                </a:lnTo>
                <a:lnTo>
                  <a:pt x="41" y="146"/>
                </a:lnTo>
                <a:lnTo>
                  <a:pt x="41" y="146"/>
                </a:lnTo>
                <a:lnTo>
                  <a:pt x="42" y="146"/>
                </a:lnTo>
                <a:lnTo>
                  <a:pt x="42" y="146"/>
                </a:lnTo>
                <a:lnTo>
                  <a:pt x="43" y="146"/>
                </a:lnTo>
                <a:lnTo>
                  <a:pt x="43" y="146"/>
                </a:lnTo>
                <a:lnTo>
                  <a:pt x="44" y="146"/>
                </a:lnTo>
                <a:lnTo>
                  <a:pt x="44" y="146"/>
                </a:lnTo>
                <a:lnTo>
                  <a:pt x="45" y="146"/>
                </a:lnTo>
                <a:lnTo>
                  <a:pt x="45" y="146"/>
                </a:lnTo>
                <a:lnTo>
                  <a:pt x="46" y="146"/>
                </a:lnTo>
                <a:lnTo>
                  <a:pt x="46" y="146"/>
                </a:lnTo>
                <a:lnTo>
                  <a:pt x="47" y="146"/>
                </a:lnTo>
                <a:lnTo>
                  <a:pt x="47" y="146"/>
                </a:lnTo>
                <a:lnTo>
                  <a:pt x="48" y="146"/>
                </a:lnTo>
                <a:lnTo>
                  <a:pt x="48" y="146"/>
                </a:lnTo>
                <a:lnTo>
                  <a:pt x="49" y="146"/>
                </a:lnTo>
                <a:lnTo>
                  <a:pt x="49" y="146"/>
                </a:lnTo>
                <a:lnTo>
                  <a:pt x="50" y="146"/>
                </a:lnTo>
                <a:lnTo>
                  <a:pt x="50" y="146"/>
                </a:lnTo>
                <a:lnTo>
                  <a:pt x="51" y="146"/>
                </a:lnTo>
                <a:lnTo>
                  <a:pt x="51" y="146"/>
                </a:lnTo>
                <a:lnTo>
                  <a:pt x="52" y="146"/>
                </a:lnTo>
                <a:lnTo>
                  <a:pt x="52" y="146"/>
                </a:lnTo>
                <a:lnTo>
                  <a:pt x="53" y="146"/>
                </a:lnTo>
                <a:lnTo>
                  <a:pt x="53" y="146"/>
                </a:lnTo>
                <a:lnTo>
                  <a:pt x="54" y="146"/>
                </a:lnTo>
                <a:lnTo>
                  <a:pt x="54" y="146"/>
                </a:lnTo>
                <a:lnTo>
                  <a:pt x="55" y="146"/>
                </a:lnTo>
                <a:lnTo>
                  <a:pt x="55" y="146"/>
                </a:lnTo>
                <a:lnTo>
                  <a:pt x="56" y="146"/>
                </a:lnTo>
                <a:lnTo>
                  <a:pt x="56" y="146"/>
                </a:lnTo>
                <a:lnTo>
                  <a:pt x="57" y="146"/>
                </a:lnTo>
                <a:lnTo>
                  <a:pt x="57" y="146"/>
                </a:lnTo>
                <a:lnTo>
                  <a:pt x="57" y="146"/>
                </a:lnTo>
                <a:lnTo>
                  <a:pt x="58" y="146"/>
                </a:lnTo>
                <a:lnTo>
                  <a:pt x="59" y="146"/>
                </a:lnTo>
                <a:lnTo>
                  <a:pt x="59" y="146"/>
                </a:lnTo>
                <a:lnTo>
                  <a:pt x="60" y="146"/>
                </a:lnTo>
                <a:lnTo>
                  <a:pt x="60" y="146"/>
                </a:lnTo>
                <a:lnTo>
                  <a:pt x="60" y="146"/>
                </a:lnTo>
                <a:lnTo>
                  <a:pt x="61" y="146"/>
                </a:lnTo>
                <a:lnTo>
                  <a:pt x="61" y="146"/>
                </a:lnTo>
                <a:lnTo>
                  <a:pt x="62" y="146"/>
                </a:lnTo>
                <a:lnTo>
                  <a:pt x="63" y="146"/>
                </a:lnTo>
                <a:lnTo>
                  <a:pt x="63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6"/>
                </a:lnTo>
                <a:lnTo>
                  <a:pt x="65" y="146"/>
                </a:lnTo>
                <a:lnTo>
                  <a:pt x="65" y="146"/>
                </a:lnTo>
                <a:lnTo>
                  <a:pt x="66" y="146"/>
                </a:lnTo>
                <a:lnTo>
                  <a:pt x="67" y="146"/>
                </a:lnTo>
                <a:lnTo>
                  <a:pt x="67" y="146"/>
                </a:lnTo>
                <a:lnTo>
                  <a:pt x="68" y="146"/>
                </a:lnTo>
                <a:lnTo>
                  <a:pt x="68" y="146"/>
                </a:lnTo>
                <a:lnTo>
                  <a:pt x="68" y="146"/>
                </a:lnTo>
                <a:lnTo>
                  <a:pt x="69" y="146"/>
                </a:lnTo>
                <a:lnTo>
                  <a:pt x="69" y="146"/>
                </a:lnTo>
                <a:lnTo>
                  <a:pt x="70" y="146"/>
                </a:lnTo>
                <a:lnTo>
                  <a:pt x="71" y="146"/>
                </a:lnTo>
                <a:lnTo>
                  <a:pt x="71" y="146"/>
                </a:lnTo>
                <a:lnTo>
                  <a:pt x="72" y="146"/>
                </a:lnTo>
                <a:lnTo>
                  <a:pt x="72" y="146"/>
                </a:lnTo>
                <a:lnTo>
                  <a:pt x="72" y="146"/>
                </a:lnTo>
                <a:lnTo>
                  <a:pt x="73" y="146"/>
                </a:lnTo>
                <a:lnTo>
                  <a:pt x="73" y="146"/>
                </a:lnTo>
                <a:lnTo>
                  <a:pt x="74" y="146"/>
                </a:lnTo>
                <a:lnTo>
                  <a:pt x="75" y="146"/>
                </a:lnTo>
                <a:lnTo>
                  <a:pt x="75" y="146"/>
                </a:lnTo>
                <a:lnTo>
                  <a:pt x="76" y="146"/>
                </a:lnTo>
                <a:lnTo>
                  <a:pt x="76" y="146"/>
                </a:lnTo>
                <a:lnTo>
                  <a:pt x="76" y="146"/>
                </a:lnTo>
                <a:lnTo>
                  <a:pt x="77" y="146"/>
                </a:lnTo>
                <a:lnTo>
                  <a:pt x="77" y="146"/>
                </a:lnTo>
                <a:lnTo>
                  <a:pt x="78" y="146"/>
                </a:lnTo>
                <a:lnTo>
                  <a:pt x="78" y="146"/>
                </a:lnTo>
                <a:lnTo>
                  <a:pt x="79" y="146"/>
                </a:lnTo>
                <a:lnTo>
                  <a:pt x="79" y="146"/>
                </a:lnTo>
                <a:lnTo>
                  <a:pt x="80" y="146"/>
                </a:lnTo>
                <a:lnTo>
                  <a:pt x="80" y="146"/>
                </a:lnTo>
                <a:lnTo>
                  <a:pt x="81" y="146"/>
                </a:lnTo>
                <a:lnTo>
                  <a:pt x="81" y="146"/>
                </a:lnTo>
                <a:lnTo>
                  <a:pt x="82" y="146"/>
                </a:lnTo>
                <a:lnTo>
                  <a:pt x="82" y="146"/>
                </a:lnTo>
                <a:lnTo>
                  <a:pt x="83" y="146"/>
                </a:lnTo>
                <a:lnTo>
                  <a:pt x="83" y="146"/>
                </a:lnTo>
                <a:lnTo>
                  <a:pt x="84" y="146"/>
                </a:lnTo>
                <a:lnTo>
                  <a:pt x="84" y="146"/>
                </a:lnTo>
                <a:lnTo>
                  <a:pt x="85" y="146"/>
                </a:lnTo>
                <a:lnTo>
                  <a:pt x="85" y="146"/>
                </a:lnTo>
                <a:lnTo>
                  <a:pt x="86" y="146"/>
                </a:lnTo>
                <a:lnTo>
                  <a:pt x="86" y="146"/>
                </a:lnTo>
                <a:lnTo>
                  <a:pt x="87" y="146"/>
                </a:lnTo>
                <a:lnTo>
                  <a:pt x="87" y="146"/>
                </a:lnTo>
                <a:lnTo>
                  <a:pt x="88" y="146"/>
                </a:lnTo>
                <a:lnTo>
                  <a:pt x="88" y="146"/>
                </a:lnTo>
                <a:lnTo>
                  <a:pt x="89" y="146"/>
                </a:lnTo>
                <a:lnTo>
                  <a:pt x="89" y="146"/>
                </a:lnTo>
                <a:lnTo>
                  <a:pt x="90" y="146"/>
                </a:lnTo>
                <a:lnTo>
                  <a:pt x="90" y="146"/>
                </a:lnTo>
                <a:lnTo>
                  <a:pt x="91" y="146"/>
                </a:lnTo>
                <a:lnTo>
                  <a:pt x="91" y="146"/>
                </a:lnTo>
                <a:lnTo>
                  <a:pt x="92" y="146"/>
                </a:lnTo>
                <a:lnTo>
                  <a:pt x="92" y="146"/>
                </a:lnTo>
                <a:lnTo>
                  <a:pt x="93" y="146"/>
                </a:lnTo>
                <a:lnTo>
                  <a:pt x="93" y="146"/>
                </a:lnTo>
                <a:lnTo>
                  <a:pt x="94" y="146"/>
                </a:lnTo>
                <a:lnTo>
                  <a:pt x="94" y="146"/>
                </a:lnTo>
                <a:lnTo>
                  <a:pt x="95" y="146"/>
                </a:lnTo>
                <a:lnTo>
                  <a:pt x="95" y="146"/>
                </a:lnTo>
                <a:lnTo>
                  <a:pt x="96" y="146"/>
                </a:lnTo>
                <a:lnTo>
                  <a:pt x="96" y="146"/>
                </a:lnTo>
                <a:lnTo>
                  <a:pt x="97" y="146"/>
                </a:lnTo>
                <a:lnTo>
                  <a:pt x="97" y="146"/>
                </a:lnTo>
                <a:lnTo>
                  <a:pt x="98" y="146"/>
                </a:lnTo>
                <a:lnTo>
                  <a:pt x="98" y="146"/>
                </a:lnTo>
                <a:lnTo>
                  <a:pt x="99" y="146"/>
                </a:lnTo>
                <a:lnTo>
                  <a:pt x="99" y="146"/>
                </a:lnTo>
                <a:lnTo>
                  <a:pt x="100" y="146"/>
                </a:lnTo>
                <a:lnTo>
                  <a:pt x="100" y="146"/>
                </a:lnTo>
                <a:lnTo>
                  <a:pt x="101" y="146"/>
                </a:lnTo>
                <a:lnTo>
                  <a:pt x="101" y="146"/>
                </a:lnTo>
                <a:lnTo>
                  <a:pt x="102" y="146"/>
                </a:lnTo>
                <a:lnTo>
                  <a:pt x="102" y="146"/>
                </a:lnTo>
                <a:lnTo>
                  <a:pt x="103" y="146"/>
                </a:lnTo>
                <a:lnTo>
                  <a:pt x="103" y="146"/>
                </a:lnTo>
                <a:lnTo>
                  <a:pt x="104" y="146"/>
                </a:lnTo>
                <a:lnTo>
                  <a:pt x="104" y="146"/>
                </a:lnTo>
                <a:lnTo>
                  <a:pt x="105" y="146"/>
                </a:lnTo>
                <a:lnTo>
                  <a:pt x="105" y="146"/>
                </a:lnTo>
                <a:lnTo>
                  <a:pt x="106" y="146"/>
                </a:lnTo>
                <a:lnTo>
                  <a:pt x="106" y="146"/>
                </a:lnTo>
                <a:lnTo>
                  <a:pt x="107" y="146"/>
                </a:lnTo>
                <a:lnTo>
                  <a:pt x="107" y="146"/>
                </a:lnTo>
                <a:lnTo>
                  <a:pt x="108" y="146"/>
                </a:lnTo>
                <a:lnTo>
                  <a:pt x="108" y="146"/>
                </a:lnTo>
                <a:lnTo>
                  <a:pt x="109" y="146"/>
                </a:lnTo>
                <a:lnTo>
                  <a:pt x="109" y="146"/>
                </a:lnTo>
                <a:lnTo>
                  <a:pt x="110" y="146"/>
                </a:lnTo>
                <a:lnTo>
                  <a:pt x="110" y="146"/>
                </a:lnTo>
                <a:lnTo>
                  <a:pt x="111" y="146"/>
                </a:lnTo>
                <a:lnTo>
                  <a:pt x="111" y="146"/>
                </a:lnTo>
                <a:lnTo>
                  <a:pt x="112" y="146"/>
                </a:lnTo>
                <a:lnTo>
                  <a:pt x="112" y="146"/>
                </a:lnTo>
                <a:lnTo>
                  <a:pt x="113" y="146"/>
                </a:lnTo>
                <a:lnTo>
                  <a:pt x="113" y="146"/>
                </a:lnTo>
                <a:lnTo>
                  <a:pt x="114" y="146"/>
                </a:lnTo>
                <a:lnTo>
                  <a:pt x="114" y="146"/>
                </a:lnTo>
                <a:lnTo>
                  <a:pt x="115" y="146"/>
                </a:lnTo>
                <a:lnTo>
                  <a:pt x="115" y="146"/>
                </a:lnTo>
                <a:lnTo>
                  <a:pt x="116" y="146"/>
                </a:lnTo>
                <a:lnTo>
                  <a:pt x="116" y="146"/>
                </a:lnTo>
                <a:lnTo>
                  <a:pt x="117" y="146"/>
                </a:lnTo>
                <a:lnTo>
                  <a:pt x="117" y="146"/>
                </a:lnTo>
                <a:lnTo>
                  <a:pt x="118" y="146"/>
                </a:lnTo>
                <a:lnTo>
                  <a:pt x="118" y="146"/>
                </a:lnTo>
                <a:lnTo>
                  <a:pt x="119" y="146"/>
                </a:lnTo>
                <a:lnTo>
                  <a:pt x="119" y="146"/>
                </a:lnTo>
                <a:lnTo>
                  <a:pt x="120" y="146"/>
                </a:lnTo>
                <a:lnTo>
                  <a:pt x="120" y="146"/>
                </a:lnTo>
                <a:lnTo>
                  <a:pt x="121" y="146"/>
                </a:lnTo>
                <a:lnTo>
                  <a:pt x="121" y="146"/>
                </a:lnTo>
                <a:lnTo>
                  <a:pt x="122" y="146"/>
                </a:lnTo>
                <a:lnTo>
                  <a:pt x="122" y="146"/>
                </a:lnTo>
                <a:lnTo>
                  <a:pt x="123" y="146"/>
                </a:lnTo>
                <a:lnTo>
                  <a:pt x="123" y="146"/>
                </a:lnTo>
                <a:lnTo>
                  <a:pt x="124" y="146"/>
                </a:lnTo>
                <a:lnTo>
                  <a:pt x="124" y="146"/>
                </a:lnTo>
                <a:lnTo>
                  <a:pt x="124" y="146"/>
                </a:lnTo>
                <a:lnTo>
                  <a:pt x="125" y="146"/>
                </a:lnTo>
                <a:lnTo>
                  <a:pt x="126" y="146"/>
                </a:lnTo>
                <a:lnTo>
                  <a:pt x="126" y="146"/>
                </a:lnTo>
                <a:lnTo>
                  <a:pt x="127" y="146"/>
                </a:lnTo>
                <a:lnTo>
                  <a:pt x="127" y="146"/>
                </a:lnTo>
                <a:lnTo>
                  <a:pt x="128" y="146"/>
                </a:lnTo>
                <a:lnTo>
                  <a:pt x="128" y="146"/>
                </a:lnTo>
                <a:lnTo>
                  <a:pt x="128" y="146"/>
                </a:lnTo>
                <a:lnTo>
                  <a:pt x="129" y="146"/>
                </a:lnTo>
                <a:lnTo>
                  <a:pt x="130" y="146"/>
                </a:lnTo>
                <a:lnTo>
                  <a:pt x="130" y="146"/>
                </a:lnTo>
                <a:lnTo>
                  <a:pt x="131" y="146"/>
                </a:lnTo>
                <a:lnTo>
                  <a:pt x="131" y="146"/>
                </a:lnTo>
                <a:lnTo>
                  <a:pt x="132" y="146"/>
                </a:lnTo>
                <a:lnTo>
                  <a:pt x="132" y="146"/>
                </a:lnTo>
                <a:lnTo>
                  <a:pt x="132" y="146"/>
                </a:lnTo>
                <a:lnTo>
                  <a:pt x="133" y="146"/>
                </a:lnTo>
                <a:lnTo>
                  <a:pt x="134" y="146"/>
                </a:lnTo>
                <a:lnTo>
                  <a:pt x="134" y="146"/>
                </a:lnTo>
                <a:lnTo>
                  <a:pt x="135" y="146"/>
                </a:lnTo>
                <a:lnTo>
                  <a:pt x="135" y="146"/>
                </a:lnTo>
                <a:lnTo>
                  <a:pt x="136" y="146"/>
                </a:lnTo>
                <a:lnTo>
                  <a:pt x="136" y="146"/>
                </a:lnTo>
                <a:lnTo>
                  <a:pt x="136" y="146"/>
                </a:lnTo>
                <a:lnTo>
                  <a:pt x="137" y="139"/>
                </a:lnTo>
                <a:lnTo>
                  <a:pt x="137" y="132"/>
                </a:lnTo>
                <a:lnTo>
                  <a:pt x="138" y="126"/>
                </a:lnTo>
                <a:lnTo>
                  <a:pt x="139" y="123"/>
                </a:lnTo>
                <a:lnTo>
                  <a:pt x="139" y="122"/>
                </a:lnTo>
                <a:lnTo>
                  <a:pt x="140" y="121"/>
                </a:lnTo>
                <a:lnTo>
                  <a:pt x="140" y="122"/>
                </a:lnTo>
                <a:lnTo>
                  <a:pt x="140" y="124"/>
                </a:lnTo>
                <a:lnTo>
                  <a:pt x="141" y="126"/>
                </a:lnTo>
                <a:lnTo>
                  <a:pt x="141" y="119"/>
                </a:lnTo>
                <a:lnTo>
                  <a:pt x="142" y="115"/>
                </a:lnTo>
                <a:lnTo>
                  <a:pt x="147" y="91"/>
                </a:lnTo>
                <a:lnTo>
                  <a:pt x="152" y="84"/>
                </a:lnTo>
                <a:lnTo>
                  <a:pt x="157" y="90"/>
                </a:lnTo>
                <a:lnTo>
                  <a:pt x="161" y="98"/>
                </a:lnTo>
                <a:lnTo>
                  <a:pt x="166" y="102"/>
                </a:lnTo>
                <a:lnTo>
                  <a:pt x="172" y="103"/>
                </a:lnTo>
                <a:lnTo>
                  <a:pt x="176" y="104"/>
                </a:lnTo>
                <a:lnTo>
                  <a:pt x="181" y="105"/>
                </a:lnTo>
                <a:lnTo>
                  <a:pt x="186" y="106"/>
                </a:lnTo>
                <a:lnTo>
                  <a:pt x="191" y="107"/>
                </a:lnTo>
                <a:lnTo>
                  <a:pt x="196" y="107"/>
                </a:lnTo>
                <a:lnTo>
                  <a:pt x="201" y="108"/>
                </a:lnTo>
                <a:lnTo>
                  <a:pt x="206" y="109"/>
                </a:lnTo>
                <a:lnTo>
                  <a:pt x="211" y="110"/>
                </a:lnTo>
                <a:lnTo>
                  <a:pt x="216" y="111"/>
                </a:lnTo>
                <a:lnTo>
                  <a:pt x="221" y="111"/>
                </a:lnTo>
                <a:lnTo>
                  <a:pt x="226" y="112"/>
                </a:lnTo>
                <a:lnTo>
                  <a:pt x="231" y="113"/>
                </a:lnTo>
                <a:lnTo>
                  <a:pt x="236" y="113"/>
                </a:lnTo>
                <a:lnTo>
                  <a:pt x="241" y="114"/>
                </a:lnTo>
                <a:lnTo>
                  <a:pt x="246" y="115"/>
                </a:lnTo>
                <a:lnTo>
                  <a:pt x="251" y="115"/>
                </a:lnTo>
                <a:lnTo>
                  <a:pt x="256" y="116"/>
                </a:lnTo>
                <a:lnTo>
                  <a:pt x="261" y="117"/>
                </a:lnTo>
                <a:lnTo>
                  <a:pt x="266" y="117"/>
                </a:lnTo>
                <a:lnTo>
                  <a:pt x="271" y="86"/>
                </a:lnTo>
                <a:lnTo>
                  <a:pt x="276" y="86"/>
                </a:lnTo>
                <a:lnTo>
                  <a:pt x="281" y="87"/>
                </a:lnTo>
                <a:lnTo>
                  <a:pt x="286" y="88"/>
                </a:lnTo>
                <a:lnTo>
                  <a:pt x="291" y="88"/>
                </a:lnTo>
                <a:lnTo>
                  <a:pt x="296" y="89"/>
                </a:lnTo>
                <a:lnTo>
                  <a:pt x="300" y="89"/>
                </a:lnTo>
                <a:lnTo>
                  <a:pt x="305" y="89"/>
                </a:lnTo>
                <a:lnTo>
                  <a:pt x="311" y="90"/>
                </a:lnTo>
                <a:lnTo>
                  <a:pt x="315" y="90"/>
                </a:lnTo>
                <a:lnTo>
                  <a:pt x="320" y="91"/>
                </a:lnTo>
                <a:lnTo>
                  <a:pt x="325" y="91"/>
                </a:lnTo>
                <a:lnTo>
                  <a:pt x="330" y="91"/>
                </a:lnTo>
                <a:lnTo>
                  <a:pt x="335" y="92"/>
                </a:lnTo>
                <a:lnTo>
                  <a:pt x="340" y="92"/>
                </a:lnTo>
                <a:lnTo>
                  <a:pt x="345" y="92"/>
                </a:lnTo>
                <a:lnTo>
                  <a:pt x="350" y="93"/>
                </a:lnTo>
                <a:lnTo>
                  <a:pt x="355" y="93"/>
                </a:lnTo>
                <a:lnTo>
                  <a:pt x="360" y="94"/>
                </a:lnTo>
                <a:lnTo>
                  <a:pt x="365" y="94"/>
                </a:lnTo>
                <a:lnTo>
                  <a:pt x="370" y="95"/>
                </a:lnTo>
                <a:lnTo>
                  <a:pt x="375" y="95"/>
                </a:lnTo>
                <a:lnTo>
                  <a:pt x="380" y="95"/>
                </a:lnTo>
                <a:lnTo>
                  <a:pt x="385" y="96"/>
                </a:lnTo>
                <a:lnTo>
                  <a:pt x="390" y="96"/>
                </a:lnTo>
                <a:lnTo>
                  <a:pt x="395" y="96"/>
                </a:lnTo>
                <a:lnTo>
                  <a:pt x="400" y="97"/>
                </a:lnTo>
                <a:lnTo>
                  <a:pt x="405" y="100"/>
                </a:lnTo>
                <a:lnTo>
                  <a:pt x="410" y="105"/>
                </a:lnTo>
                <a:lnTo>
                  <a:pt x="415" y="118"/>
                </a:lnTo>
                <a:lnTo>
                  <a:pt x="420" y="111"/>
                </a:lnTo>
                <a:lnTo>
                  <a:pt x="425" y="113"/>
                </a:lnTo>
                <a:lnTo>
                  <a:pt x="430" y="113"/>
                </a:lnTo>
                <a:lnTo>
                  <a:pt x="435" y="113"/>
                </a:lnTo>
                <a:lnTo>
                  <a:pt x="439" y="112"/>
                </a:lnTo>
                <a:lnTo>
                  <a:pt x="444" y="111"/>
                </a:lnTo>
                <a:lnTo>
                  <a:pt x="450" y="110"/>
                </a:lnTo>
                <a:lnTo>
                  <a:pt x="454" y="111"/>
                </a:lnTo>
                <a:lnTo>
                  <a:pt x="459" y="99"/>
                </a:lnTo>
                <a:lnTo>
                  <a:pt x="464" y="107"/>
                </a:lnTo>
                <a:lnTo>
                  <a:pt x="469" y="113"/>
                </a:lnTo>
                <a:lnTo>
                  <a:pt x="474" y="117"/>
                </a:lnTo>
                <a:lnTo>
                  <a:pt x="479" y="119"/>
                </a:lnTo>
                <a:lnTo>
                  <a:pt x="484" y="120"/>
                </a:lnTo>
                <a:lnTo>
                  <a:pt x="489" y="114"/>
                </a:lnTo>
                <a:lnTo>
                  <a:pt x="494" y="120"/>
                </a:lnTo>
                <a:lnTo>
                  <a:pt x="499" y="126"/>
                </a:lnTo>
                <a:lnTo>
                  <a:pt x="504" y="128"/>
                </a:lnTo>
                <a:lnTo>
                  <a:pt x="509" y="127"/>
                </a:lnTo>
                <a:lnTo>
                  <a:pt x="514" y="119"/>
                </a:lnTo>
                <a:lnTo>
                  <a:pt x="519" y="120"/>
                </a:lnTo>
                <a:lnTo>
                  <a:pt x="524" y="123"/>
                </a:lnTo>
                <a:lnTo>
                  <a:pt x="529" y="116"/>
                </a:lnTo>
                <a:lnTo>
                  <a:pt x="534" y="120"/>
                </a:lnTo>
                <a:lnTo>
                  <a:pt x="539" y="121"/>
                </a:lnTo>
                <a:lnTo>
                  <a:pt x="544" y="119"/>
                </a:lnTo>
                <a:lnTo>
                  <a:pt x="549" y="121"/>
                </a:lnTo>
                <a:lnTo>
                  <a:pt x="554" y="120"/>
                </a:lnTo>
                <a:lnTo>
                  <a:pt x="559" y="122"/>
                </a:lnTo>
                <a:lnTo>
                  <a:pt x="564" y="121"/>
                </a:lnTo>
                <a:lnTo>
                  <a:pt x="569" y="122"/>
                </a:lnTo>
                <a:lnTo>
                  <a:pt x="574" y="122"/>
                </a:lnTo>
                <a:lnTo>
                  <a:pt x="578" y="123"/>
                </a:lnTo>
                <a:lnTo>
                  <a:pt x="583" y="123"/>
                </a:lnTo>
                <a:lnTo>
                  <a:pt x="589" y="124"/>
                </a:lnTo>
                <a:lnTo>
                  <a:pt x="593" y="123"/>
                </a:lnTo>
                <a:lnTo>
                  <a:pt x="598" y="124"/>
                </a:lnTo>
                <a:lnTo>
                  <a:pt x="603" y="124"/>
                </a:lnTo>
                <a:lnTo>
                  <a:pt x="608" y="125"/>
                </a:lnTo>
                <a:lnTo>
                  <a:pt x="613" y="125"/>
                </a:lnTo>
                <a:lnTo>
                  <a:pt x="618" y="125"/>
                </a:lnTo>
                <a:lnTo>
                  <a:pt x="623" y="125"/>
                </a:lnTo>
                <a:lnTo>
                  <a:pt x="628" y="126"/>
                </a:lnTo>
                <a:lnTo>
                  <a:pt x="633" y="126"/>
                </a:lnTo>
                <a:lnTo>
                  <a:pt x="638" y="126"/>
                </a:lnTo>
                <a:lnTo>
                  <a:pt x="643" y="126"/>
                </a:lnTo>
                <a:lnTo>
                  <a:pt x="648" y="127"/>
                </a:lnTo>
                <a:lnTo>
                  <a:pt x="653" y="127"/>
                </a:lnTo>
                <a:lnTo>
                  <a:pt x="658" y="128"/>
                </a:lnTo>
                <a:lnTo>
                  <a:pt x="663" y="127"/>
                </a:lnTo>
                <a:lnTo>
                  <a:pt x="668" y="128"/>
                </a:lnTo>
                <a:lnTo>
                  <a:pt x="673" y="128"/>
                </a:lnTo>
                <a:lnTo>
                  <a:pt x="678" y="129"/>
                </a:lnTo>
                <a:lnTo>
                  <a:pt x="683" y="128"/>
                </a:lnTo>
                <a:lnTo>
                  <a:pt x="688" y="129"/>
                </a:lnTo>
                <a:lnTo>
                  <a:pt x="693" y="129"/>
                </a:lnTo>
                <a:lnTo>
                  <a:pt x="698" y="129"/>
                </a:lnTo>
                <a:lnTo>
                  <a:pt x="703" y="129"/>
                </a:lnTo>
                <a:lnTo>
                  <a:pt x="708" y="130"/>
                </a:lnTo>
                <a:lnTo>
                  <a:pt x="713" y="130"/>
                </a:lnTo>
                <a:lnTo>
                  <a:pt x="717" y="130"/>
                </a:lnTo>
                <a:lnTo>
                  <a:pt x="722" y="130"/>
                </a:lnTo>
                <a:lnTo>
                  <a:pt x="728" y="131"/>
                </a:lnTo>
                <a:lnTo>
                  <a:pt x="733" y="130"/>
                </a:lnTo>
                <a:lnTo>
                  <a:pt x="737" y="131"/>
                </a:lnTo>
                <a:lnTo>
                  <a:pt x="742" y="131"/>
                </a:lnTo>
                <a:lnTo>
                  <a:pt x="747" y="132"/>
                </a:lnTo>
                <a:lnTo>
                  <a:pt x="752" y="131"/>
                </a:lnTo>
                <a:lnTo>
                  <a:pt x="757" y="132"/>
                </a:lnTo>
                <a:lnTo>
                  <a:pt x="762" y="132"/>
                </a:lnTo>
                <a:lnTo>
                  <a:pt x="767" y="132"/>
                </a:lnTo>
                <a:lnTo>
                  <a:pt x="772" y="132"/>
                </a:lnTo>
                <a:lnTo>
                  <a:pt x="777" y="133"/>
                </a:lnTo>
                <a:lnTo>
                  <a:pt x="782" y="132"/>
                </a:lnTo>
                <a:lnTo>
                  <a:pt x="787" y="133"/>
                </a:lnTo>
                <a:lnTo>
                  <a:pt x="792" y="133"/>
                </a:lnTo>
                <a:lnTo>
                  <a:pt x="795" y="133"/>
                </a:lnTo>
                <a:lnTo>
                  <a:pt x="820" y="132"/>
                </a:lnTo>
                <a:lnTo>
                  <a:pt x="844" y="132"/>
                </a:lnTo>
                <a:lnTo>
                  <a:pt x="869" y="132"/>
                </a:lnTo>
                <a:lnTo>
                  <a:pt x="894" y="132"/>
                </a:lnTo>
                <a:lnTo>
                  <a:pt x="919" y="124"/>
                </a:lnTo>
                <a:lnTo>
                  <a:pt x="944" y="124"/>
                </a:lnTo>
                <a:lnTo>
                  <a:pt x="969" y="124"/>
                </a:lnTo>
                <a:lnTo>
                  <a:pt x="993" y="124"/>
                </a:lnTo>
                <a:lnTo>
                  <a:pt x="1018" y="124"/>
                </a:lnTo>
                <a:lnTo>
                  <a:pt x="1043" y="124"/>
                </a:lnTo>
                <a:lnTo>
                  <a:pt x="1068" y="124"/>
                </a:lnTo>
                <a:lnTo>
                  <a:pt x="1093" y="124"/>
                </a:lnTo>
                <a:lnTo>
                  <a:pt x="1117" y="124"/>
                </a:lnTo>
                <a:lnTo>
                  <a:pt x="1142" y="124"/>
                </a:lnTo>
                <a:lnTo>
                  <a:pt x="1167" y="124"/>
                </a:lnTo>
                <a:lnTo>
                  <a:pt x="1192" y="124"/>
                </a:lnTo>
                <a:lnTo>
                  <a:pt x="1217" y="124"/>
                </a:lnTo>
                <a:lnTo>
                  <a:pt x="1242" y="124"/>
                </a:lnTo>
                <a:lnTo>
                  <a:pt x="1267" y="124"/>
                </a:lnTo>
                <a:lnTo>
                  <a:pt x="1291" y="124"/>
                </a:lnTo>
                <a:lnTo>
                  <a:pt x="1316" y="124"/>
                </a:lnTo>
                <a:lnTo>
                  <a:pt x="1341" y="124"/>
                </a:lnTo>
                <a:lnTo>
                  <a:pt x="1366" y="124"/>
                </a:lnTo>
                <a:lnTo>
                  <a:pt x="1391" y="124"/>
                </a:lnTo>
                <a:lnTo>
                  <a:pt x="1415" y="124"/>
                </a:lnTo>
                <a:lnTo>
                  <a:pt x="1440" y="124"/>
                </a:lnTo>
                <a:lnTo>
                  <a:pt x="1465" y="124"/>
                </a:lnTo>
                <a:lnTo>
                  <a:pt x="1490" y="124"/>
                </a:lnTo>
                <a:lnTo>
                  <a:pt x="1515" y="124"/>
                </a:lnTo>
                <a:lnTo>
                  <a:pt x="1539" y="124"/>
                </a:lnTo>
                <a:lnTo>
                  <a:pt x="1564" y="124"/>
                </a:lnTo>
                <a:lnTo>
                  <a:pt x="1589" y="124"/>
                </a:lnTo>
                <a:lnTo>
                  <a:pt x="1614" y="124"/>
                </a:lnTo>
                <a:lnTo>
                  <a:pt x="1639" y="124"/>
                </a:lnTo>
                <a:lnTo>
                  <a:pt x="1664" y="124"/>
                </a:lnTo>
                <a:lnTo>
                  <a:pt x="1689" y="124"/>
                </a:lnTo>
                <a:lnTo>
                  <a:pt x="1713" y="124"/>
                </a:lnTo>
                <a:lnTo>
                  <a:pt x="1738" y="124"/>
                </a:lnTo>
                <a:lnTo>
                  <a:pt x="1763" y="124"/>
                </a:lnTo>
                <a:lnTo>
                  <a:pt x="1788" y="124"/>
                </a:lnTo>
                <a:lnTo>
                  <a:pt x="1813" y="124"/>
                </a:lnTo>
                <a:lnTo>
                  <a:pt x="1837" y="124"/>
                </a:lnTo>
                <a:lnTo>
                  <a:pt x="1862" y="124"/>
                </a:lnTo>
                <a:lnTo>
                  <a:pt x="1887" y="124"/>
                </a:lnTo>
                <a:lnTo>
                  <a:pt x="1912" y="124"/>
                </a:lnTo>
                <a:lnTo>
                  <a:pt x="1937" y="124"/>
                </a:lnTo>
                <a:lnTo>
                  <a:pt x="1962" y="124"/>
                </a:lnTo>
                <a:lnTo>
                  <a:pt x="1986" y="124"/>
                </a:lnTo>
                <a:lnTo>
                  <a:pt x="2011" y="124"/>
                </a:lnTo>
                <a:lnTo>
                  <a:pt x="2036" y="124"/>
                </a:lnTo>
                <a:lnTo>
                  <a:pt x="2061" y="124"/>
                </a:lnTo>
                <a:lnTo>
                  <a:pt x="2086" y="124"/>
                </a:lnTo>
                <a:lnTo>
                  <a:pt x="2110" y="124"/>
                </a:lnTo>
                <a:lnTo>
                  <a:pt x="2135" y="124"/>
                </a:lnTo>
                <a:lnTo>
                  <a:pt x="2160" y="124"/>
                </a:lnTo>
                <a:lnTo>
                  <a:pt x="2185" y="124"/>
                </a:lnTo>
                <a:lnTo>
                  <a:pt x="2210" y="124"/>
                </a:lnTo>
                <a:lnTo>
                  <a:pt x="2234" y="124"/>
                </a:lnTo>
                <a:lnTo>
                  <a:pt x="2259" y="124"/>
                </a:lnTo>
                <a:lnTo>
                  <a:pt x="2284" y="124"/>
                </a:lnTo>
                <a:lnTo>
                  <a:pt x="2309" y="124"/>
                </a:lnTo>
                <a:lnTo>
                  <a:pt x="2334" y="124"/>
                </a:lnTo>
                <a:lnTo>
                  <a:pt x="2359" y="124"/>
                </a:lnTo>
                <a:lnTo>
                  <a:pt x="2384" y="124"/>
                </a:lnTo>
                <a:lnTo>
                  <a:pt x="2408" y="124"/>
                </a:lnTo>
                <a:lnTo>
                  <a:pt x="2433" y="124"/>
                </a:lnTo>
                <a:lnTo>
                  <a:pt x="2458" y="124"/>
                </a:lnTo>
                <a:lnTo>
                  <a:pt x="2483" y="124"/>
                </a:lnTo>
                <a:lnTo>
                  <a:pt x="2508" y="124"/>
                </a:lnTo>
                <a:lnTo>
                  <a:pt x="2532" y="124"/>
                </a:lnTo>
                <a:lnTo>
                  <a:pt x="2557" y="124"/>
                </a:lnTo>
                <a:lnTo>
                  <a:pt x="2582" y="124"/>
                </a:lnTo>
                <a:lnTo>
                  <a:pt x="2607" y="124"/>
                </a:lnTo>
                <a:lnTo>
                  <a:pt x="2632" y="124"/>
                </a:lnTo>
                <a:lnTo>
                  <a:pt x="2657" y="124"/>
                </a:lnTo>
                <a:lnTo>
                  <a:pt x="2682" y="124"/>
                </a:lnTo>
                <a:lnTo>
                  <a:pt x="2706" y="124"/>
                </a:lnTo>
                <a:lnTo>
                  <a:pt x="2731" y="124"/>
                </a:lnTo>
                <a:lnTo>
                  <a:pt x="2756" y="124"/>
                </a:lnTo>
                <a:lnTo>
                  <a:pt x="2781" y="124"/>
                </a:lnTo>
                <a:lnTo>
                  <a:pt x="2806" y="124"/>
                </a:lnTo>
                <a:lnTo>
                  <a:pt x="2830" y="124"/>
                </a:lnTo>
                <a:lnTo>
                  <a:pt x="2855" y="124"/>
                </a:lnTo>
                <a:lnTo>
                  <a:pt x="2880" y="124"/>
                </a:lnTo>
                <a:lnTo>
                  <a:pt x="2905" y="124"/>
                </a:lnTo>
                <a:lnTo>
                  <a:pt x="2930" y="124"/>
                </a:lnTo>
                <a:lnTo>
                  <a:pt x="2954" y="124"/>
                </a:lnTo>
                <a:lnTo>
                  <a:pt x="2979" y="124"/>
                </a:lnTo>
                <a:lnTo>
                  <a:pt x="3004" y="124"/>
                </a:lnTo>
                <a:lnTo>
                  <a:pt x="3029" y="124"/>
                </a:lnTo>
                <a:lnTo>
                  <a:pt x="3054" y="124"/>
                </a:lnTo>
                <a:lnTo>
                  <a:pt x="3079" y="124"/>
                </a:lnTo>
                <a:lnTo>
                  <a:pt x="3103" y="124"/>
                </a:lnTo>
                <a:lnTo>
                  <a:pt x="3128" y="124"/>
                </a:lnTo>
                <a:lnTo>
                  <a:pt x="3153" y="124"/>
                </a:lnTo>
                <a:lnTo>
                  <a:pt x="3178" y="124"/>
                </a:lnTo>
                <a:lnTo>
                  <a:pt x="3203" y="124"/>
                </a:lnTo>
                <a:lnTo>
                  <a:pt x="3227" y="124"/>
                </a:lnTo>
                <a:lnTo>
                  <a:pt x="3252" y="124"/>
                </a:lnTo>
                <a:lnTo>
                  <a:pt x="3277" y="124"/>
                </a:lnTo>
                <a:lnTo>
                  <a:pt x="3302" y="124"/>
                </a:lnTo>
                <a:lnTo>
                  <a:pt x="3327" y="124"/>
                </a:lnTo>
                <a:lnTo>
                  <a:pt x="3352" y="124"/>
                </a:lnTo>
                <a:lnTo>
                  <a:pt x="3377" y="124"/>
                </a:lnTo>
                <a:lnTo>
                  <a:pt x="3401" y="124"/>
                </a:lnTo>
                <a:lnTo>
                  <a:pt x="3426" y="124"/>
                </a:lnTo>
                <a:lnTo>
                  <a:pt x="3451" y="124"/>
                </a:lnTo>
                <a:lnTo>
                  <a:pt x="3476" y="124"/>
                </a:lnTo>
                <a:lnTo>
                  <a:pt x="3501" y="124"/>
                </a:lnTo>
                <a:lnTo>
                  <a:pt x="3525" y="124"/>
                </a:lnTo>
                <a:lnTo>
                  <a:pt x="3550" y="124"/>
                </a:lnTo>
                <a:lnTo>
                  <a:pt x="3575" y="124"/>
                </a:lnTo>
                <a:lnTo>
                  <a:pt x="3600" y="124"/>
                </a:lnTo>
                <a:lnTo>
                  <a:pt x="3625" y="124"/>
                </a:lnTo>
                <a:lnTo>
                  <a:pt x="3649" y="124"/>
                </a:lnTo>
                <a:lnTo>
                  <a:pt x="3674" y="124"/>
                </a:lnTo>
                <a:lnTo>
                  <a:pt x="3699" y="124"/>
                </a:lnTo>
                <a:lnTo>
                  <a:pt x="3724" y="124"/>
                </a:lnTo>
                <a:lnTo>
                  <a:pt x="3749" y="124"/>
                </a:lnTo>
                <a:lnTo>
                  <a:pt x="3774" y="124"/>
                </a:lnTo>
                <a:lnTo>
                  <a:pt x="3799" y="124"/>
                </a:lnTo>
                <a:lnTo>
                  <a:pt x="3823" y="124"/>
                </a:lnTo>
                <a:lnTo>
                  <a:pt x="3848" y="124"/>
                </a:lnTo>
                <a:lnTo>
                  <a:pt x="3873" y="124"/>
                </a:lnTo>
                <a:lnTo>
                  <a:pt x="3898" y="124"/>
                </a:lnTo>
                <a:lnTo>
                  <a:pt x="3923" y="124"/>
                </a:lnTo>
                <a:lnTo>
                  <a:pt x="3947" y="124"/>
                </a:lnTo>
                <a:lnTo>
                  <a:pt x="3972" y="124"/>
                </a:lnTo>
                <a:lnTo>
                  <a:pt x="3997" y="124"/>
                </a:lnTo>
                <a:lnTo>
                  <a:pt x="4022" y="124"/>
                </a:lnTo>
                <a:lnTo>
                  <a:pt x="4047" y="124"/>
                </a:lnTo>
                <a:lnTo>
                  <a:pt x="4072" y="124"/>
                </a:lnTo>
                <a:lnTo>
                  <a:pt x="4096" y="124"/>
                </a:lnTo>
                <a:lnTo>
                  <a:pt x="4121" y="124"/>
                </a:lnTo>
                <a:lnTo>
                  <a:pt x="4146" y="124"/>
                </a:lnTo>
                <a:lnTo>
                  <a:pt x="4171" y="124"/>
                </a:lnTo>
                <a:lnTo>
                  <a:pt x="4196" y="124"/>
                </a:lnTo>
                <a:lnTo>
                  <a:pt x="4220" y="124"/>
                </a:lnTo>
                <a:lnTo>
                  <a:pt x="4245" y="124"/>
                </a:lnTo>
                <a:lnTo>
                  <a:pt x="4270" y="124"/>
                </a:lnTo>
                <a:lnTo>
                  <a:pt x="4295" y="124"/>
                </a:lnTo>
                <a:lnTo>
                  <a:pt x="4320" y="124"/>
                </a:lnTo>
                <a:lnTo>
                  <a:pt x="4344" y="124"/>
                </a:lnTo>
                <a:lnTo>
                  <a:pt x="4369" y="124"/>
                </a:lnTo>
                <a:lnTo>
                  <a:pt x="4394" y="124"/>
                </a:lnTo>
                <a:lnTo>
                  <a:pt x="4419" y="124"/>
                </a:lnTo>
                <a:lnTo>
                  <a:pt x="4444" y="124"/>
                </a:lnTo>
                <a:lnTo>
                  <a:pt x="4469" y="124"/>
                </a:lnTo>
                <a:lnTo>
                  <a:pt x="4494" y="124"/>
                </a:lnTo>
                <a:lnTo>
                  <a:pt x="4518" y="124"/>
                </a:lnTo>
                <a:lnTo>
                  <a:pt x="4543" y="124"/>
                </a:lnTo>
                <a:lnTo>
                  <a:pt x="4568" y="124"/>
                </a:lnTo>
                <a:lnTo>
                  <a:pt x="4593" y="124"/>
                </a:lnTo>
                <a:lnTo>
                  <a:pt x="4618" y="124"/>
                </a:lnTo>
                <a:lnTo>
                  <a:pt x="4642" y="124"/>
                </a:lnTo>
                <a:lnTo>
                  <a:pt x="4667" y="124"/>
                </a:lnTo>
                <a:lnTo>
                  <a:pt x="4692" y="124"/>
                </a:lnTo>
                <a:lnTo>
                  <a:pt x="4717" y="124"/>
                </a:lnTo>
                <a:lnTo>
                  <a:pt x="4742" y="124"/>
                </a:lnTo>
                <a:lnTo>
                  <a:pt x="4767" y="124"/>
                </a:lnTo>
                <a:lnTo>
                  <a:pt x="4792" y="124"/>
                </a:lnTo>
                <a:lnTo>
                  <a:pt x="4816" y="124"/>
                </a:lnTo>
                <a:lnTo>
                  <a:pt x="4841" y="124"/>
                </a:lnTo>
                <a:lnTo>
                  <a:pt x="4866" y="124"/>
                </a:lnTo>
                <a:lnTo>
                  <a:pt x="4891" y="124"/>
                </a:lnTo>
                <a:lnTo>
                  <a:pt x="4916" y="124"/>
                </a:lnTo>
                <a:lnTo>
                  <a:pt x="4940" y="124"/>
                </a:lnTo>
                <a:lnTo>
                  <a:pt x="4965" y="124"/>
                </a:lnTo>
                <a:lnTo>
                  <a:pt x="4970" y="148"/>
                </a:lnTo>
                <a:lnTo>
                  <a:pt x="4975" y="148"/>
                </a:lnTo>
                <a:lnTo>
                  <a:pt x="4980" y="148"/>
                </a:lnTo>
                <a:lnTo>
                  <a:pt x="4985" y="148"/>
                </a:lnTo>
                <a:lnTo>
                  <a:pt x="4990" y="148"/>
                </a:lnTo>
                <a:lnTo>
                  <a:pt x="4995" y="148"/>
                </a:lnTo>
                <a:lnTo>
                  <a:pt x="5000" y="148"/>
                </a:lnTo>
                <a:lnTo>
                  <a:pt x="5005" y="148"/>
                </a:lnTo>
                <a:lnTo>
                  <a:pt x="5010" y="148"/>
                </a:lnTo>
                <a:lnTo>
                  <a:pt x="5015" y="148"/>
                </a:lnTo>
                <a:lnTo>
                  <a:pt x="5020" y="148"/>
                </a:lnTo>
                <a:lnTo>
                  <a:pt x="5025" y="148"/>
                </a:lnTo>
                <a:lnTo>
                  <a:pt x="5030" y="148"/>
                </a:lnTo>
                <a:lnTo>
                  <a:pt x="5035" y="148"/>
                </a:lnTo>
                <a:lnTo>
                  <a:pt x="5040" y="148"/>
                </a:lnTo>
                <a:lnTo>
                  <a:pt x="5045" y="148"/>
                </a:lnTo>
                <a:lnTo>
                  <a:pt x="5050" y="148"/>
                </a:lnTo>
                <a:lnTo>
                  <a:pt x="5055" y="148"/>
                </a:lnTo>
                <a:lnTo>
                  <a:pt x="5059" y="148"/>
                </a:lnTo>
                <a:lnTo>
                  <a:pt x="5064" y="148"/>
                </a:lnTo>
                <a:lnTo>
                  <a:pt x="5070" y="148"/>
                </a:lnTo>
                <a:lnTo>
                  <a:pt x="5074" y="148"/>
                </a:lnTo>
                <a:lnTo>
                  <a:pt x="5079" y="148"/>
                </a:lnTo>
                <a:lnTo>
                  <a:pt x="5084" y="148"/>
                </a:lnTo>
                <a:lnTo>
                  <a:pt x="5089" y="148"/>
                </a:lnTo>
                <a:lnTo>
                  <a:pt x="5094" y="148"/>
                </a:lnTo>
                <a:lnTo>
                  <a:pt x="5099" y="148"/>
                </a:lnTo>
                <a:lnTo>
                  <a:pt x="5104" y="148"/>
                </a:lnTo>
                <a:lnTo>
                  <a:pt x="5109" y="148"/>
                </a:lnTo>
                <a:lnTo>
                  <a:pt x="5114" y="148"/>
                </a:lnTo>
                <a:lnTo>
                  <a:pt x="5119" y="148"/>
                </a:lnTo>
                <a:lnTo>
                  <a:pt x="5124" y="148"/>
                </a:lnTo>
                <a:lnTo>
                  <a:pt x="5129" y="148"/>
                </a:lnTo>
                <a:lnTo>
                  <a:pt x="5134" y="148"/>
                </a:lnTo>
                <a:lnTo>
                  <a:pt x="5139" y="148"/>
                </a:lnTo>
                <a:lnTo>
                  <a:pt x="5144" y="148"/>
                </a:lnTo>
                <a:lnTo>
                  <a:pt x="5149" y="148"/>
                </a:lnTo>
                <a:lnTo>
                  <a:pt x="5154" y="148"/>
                </a:lnTo>
                <a:lnTo>
                  <a:pt x="5159" y="148"/>
                </a:lnTo>
                <a:lnTo>
                  <a:pt x="5164" y="148"/>
                </a:lnTo>
                <a:lnTo>
                  <a:pt x="5169" y="148"/>
                </a:lnTo>
                <a:lnTo>
                  <a:pt x="5174" y="148"/>
                </a:lnTo>
                <a:lnTo>
                  <a:pt x="5179" y="148"/>
                </a:lnTo>
                <a:lnTo>
                  <a:pt x="5184" y="148"/>
                </a:lnTo>
                <a:lnTo>
                  <a:pt x="5189" y="148"/>
                </a:lnTo>
                <a:lnTo>
                  <a:pt x="5194" y="148"/>
                </a:lnTo>
                <a:lnTo>
                  <a:pt x="5198" y="148"/>
                </a:lnTo>
                <a:lnTo>
                  <a:pt x="5203" y="148"/>
                </a:lnTo>
                <a:lnTo>
                  <a:pt x="5209" y="148"/>
                </a:lnTo>
                <a:lnTo>
                  <a:pt x="5213" y="148"/>
                </a:lnTo>
                <a:lnTo>
                  <a:pt x="5218" y="148"/>
                </a:lnTo>
                <a:lnTo>
                  <a:pt x="5223" y="148"/>
                </a:lnTo>
                <a:lnTo>
                  <a:pt x="5228" y="148"/>
                </a:lnTo>
                <a:lnTo>
                  <a:pt x="5233" y="148"/>
                </a:lnTo>
                <a:lnTo>
                  <a:pt x="5238" y="148"/>
                </a:lnTo>
                <a:lnTo>
                  <a:pt x="5243" y="148"/>
                </a:lnTo>
                <a:lnTo>
                  <a:pt x="5248" y="148"/>
                </a:lnTo>
                <a:lnTo>
                  <a:pt x="5253" y="148"/>
                </a:lnTo>
                <a:lnTo>
                  <a:pt x="5258" y="148"/>
                </a:lnTo>
                <a:lnTo>
                  <a:pt x="5263" y="148"/>
                </a:lnTo>
                <a:lnTo>
                  <a:pt x="5268" y="148"/>
                </a:lnTo>
                <a:lnTo>
                  <a:pt x="5273" y="148"/>
                </a:lnTo>
                <a:lnTo>
                  <a:pt x="5278" y="148"/>
                </a:lnTo>
                <a:lnTo>
                  <a:pt x="5283" y="148"/>
                </a:lnTo>
                <a:lnTo>
                  <a:pt x="5288" y="148"/>
                </a:lnTo>
                <a:lnTo>
                  <a:pt x="5293" y="148"/>
                </a:lnTo>
                <a:lnTo>
                  <a:pt x="5298" y="148"/>
                </a:lnTo>
                <a:lnTo>
                  <a:pt x="5303" y="148"/>
                </a:lnTo>
                <a:lnTo>
                  <a:pt x="5308" y="148"/>
                </a:lnTo>
                <a:lnTo>
                  <a:pt x="5313" y="148"/>
                </a:lnTo>
                <a:lnTo>
                  <a:pt x="5318" y="148"/>
                </a:lnTo>
                <a:lnTo>
                  <a:pt x="5323" y="148"/>
                </a:lnTo>
                <a:lnTo>
                  <a:pt x="5328" y="148"/>
                </a:lnTo>
                <a:lnTo>
                  <a:pt x="5333" y="148"/>
                </a:lnTo>
                <a:lnTo>
                  <a:pt x="5337" y="148"/>
                </a:lnTo>
              </a:path>
            </a:pathLst>
          </a:custGeom>
          <a:noFill/>
          <a:ln w="11113" cap="flat">
            <a:solidFill>
              <a:srgbClr val="0072B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0" name="Freeform 52">
            <a:extLst>
              <a:ext uri="{FF2B5EF4-FFF2-40B4-BE49-F238E27FC236}">
                <a16:creationId xmlns:a16="http://schemas.microsoft.com/office/drawing/2014/main" id="{CC1C4873-5C5F-4D46-9A38-7E5B5CDB1A65}"/>
              </a:ext>
            </a:extLst>
          </p:cNvPr>
          <p:cNvSpPr>
            <a:spLocks/>
          </p:cNvSpPr>
          <p:nvPr/>
        </p:nvSpPr>
        <p:spPr bwMode="auto">
          <a:xfrm>
            <a:off x="1585913" y="2754058"/>
            <a:ext cx="8472488" cy="0"/>
          </a:xfrm>
          <a:custGeom>
            <a:avLst/>
            <a:gdLst>
              <a:gd name="T0" fmla="*/ 1 w 5337"/>
              <a:gd name="T1" fmla="*/ 2 w 5337"/>
              <a:gd name="T2" fmla="*/ 2 w 5337"/>
              <a:gd name="T3" fmla="*/ 3 w 5337"/>
              <a:gd name="T4" fmla="*/ 3 w 5337"/>
              <a:gd name="T5" fmla="*/ 6 w 5337"/>
              <a:gd name="T6" fmla="*/ 9 w 5337"/>
              <a:gd name="T7" fmla="*/ 12 w 5337"/>
              <a:gd name="T8" fmla="*/ 16 w 5337"/>
              <a:gd name="T9" fmla="*/ 21 w 5337"/>
              <a:gd name="T10" fmla="*/ 27 w 5337"/>
              <a:gd name="T11" fmla="*/ 33 w 5337"/>
              <a:gd name="T12" fmla="*/ 39 w 5337"/>
              <a:gd name="T13" fmla="*/ 45 w 5337"/>
              <a:gd name="T14" fmla="*/ 51 w 5337"/>
              <a:gd name="T15" fmla="*/ 57 w 5337"/>
              <a:gd name="T16" fmla="*/ 63 w 5337"/>
              <a:gd name="T17" fmla="*/ 69 w 5337"/>
              <a:gd name="T18" fmla="*/ 75 w 5337"/>
              <a:gd name="T19" fmla="*/ 81 w 5337"/>
              <a:gd name="T20" fmla="*/ 87 w 5337"/>
              <a:gd name="T21" fmla="*/ 93 w 5337"/>
              <a:gd name="T22" fmla="*/ 99 w 5337"/>
              <a:gd name="T23" fmla="*/ 105 w 5337"/>
              <a:gd name="T24" fmla="*/ 111 w 5337"/>
              <a:gd name="T25" fmla="*/ 117 w 5337"/>
              <a:gd name="T26" fmla="*/ 123 w 5337"/>
              <a:gd name="T27" fmla="*/ 128 w 5337"/>
              <a:gd name="T28" fmla="*/ 135 w 5337"/>
              <a:gd name="T29" fmla="*/ 140 w 5337"/>
              <a:gd name="T30" fmla="*/ 186 w 5337"/>
              <a:gd name="T31" fmla="*/ 246 w 5337"/>
              <a:gd name="T32" fmla="*/ 305 w 5337"/>
              <a:gd name="T33" fmla="*/ 365 w 5337"/>
              <a:gd name="T34" fmla="*/ 425 w 5337"/>
              <a:gd name="T35" fmla="*/ 484 w 5337"/>
              <a:gd name="T36" fmla="*/ 544 w 5337"/>
              <a:gd name="T37" fmla="*/ 603 w 5337"/>
              <a:gd name="T38" fmla="*/ 663 w 5337"/>
              <a:gd name="T39" fmla="*/ 722 w 5337"/>
              <a:gd name="T40" fmla="*/ 782 w 5337"/>
              <a:gd name="T41" fmla="*/ 1018 w 5337"/>
              <a:gd name="T42" fmla="*/ 1316 w 5337"/>
              <a:gd name="T43" fmla="*/ 1614 w 5337"/>
              <a:gd name="T44" fmla="*/ 1912 w 5337"/>
              <a:gd name="T45" fmla="*/ 2210 w 5337"/>
              <a:gd name="T46" fmla="*/ 2508 w 5337"/>
              <a:gd name="T47" fmla="*/ 2806 w 5337"/>
              <a:gd name="T48" fmla="*/ 3103 w 5337"/>
              <a:gd name="T49" fmla="*/ 3401 w 5337"/>
              <a:gd name="T50" fmla="*/ 3699 w 5337"/>
              <a:gd name="T51" fmla="*/ 3997 w 5337"/>
              <a:gd name="T52" fmla="*/ 4295 w 5337"/>
              <a:gd name="T53" fmla="*/ 4593 w 5337"/>
              <a:gd name="T54" fmla="*/ 4891 w 5337"/>
              <a:gd name="T55" fmla="*/ 5010 w 5337"/>
              <a:gd name="T56" fmla="*/ 5070 w 5337"/>
              <a:gd name="T57" fmla="*/ 5129 w 5337"/>
              <a:gd name="T58" fmla="*/ 5189 w 5337"/>
              <a:gd name="T59" fmla="*/ 5248 w 5337"/>
              <a:gd name="T60" fmla="*/ 5308 w 533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  <a:cxn ang="0">
                <a:pos x="T51" y="0"/>
              </a:cxn>
              <a:cxn ang="0">
                <a:pos x="T52" y="0"/>
              </a:cxn>
              <a:cxn ang="0">
                <a:pos x="T53" y="0"/>
              </a:cxn>
              <a:cxn ang="0">
                <a:pos x="T54" y="0"/>
              </a:cxn>
              <a:cxn ang="0">
                <a:pos x="T55" y="0"/>
              </a:cxn>
              <a:cxn ang="0">
                <a:pos x="T56" y="0"/>
              </a:cxn>
              <a:cxn ang="0">
                <a:pos x="T57" y="0"/>
              </a:cxn>
              <a:cxn ang="0">
                <a:pos x="T58" y="0"/>
              </a:cxn>
              <a:cxn ang="0">
                <a:pos x="T59" y="0"/>
              </a:cxn>
              <a:cxn ang="0">
                <a:pos x="T60" y="0"/>
              </a:cxn>
            </a:cxnLst>
            <a:rect l="0" t="0" r="r" b="b"/>
            <a:pathLst>
              <a:path w="5337">
                <a:moveTo>
                  <a:pt x="0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5" y="0"/>
                </a:lnTo>
                <a:lnTo>
                  <a:pt x="5" y="0"/>
                </a:lnTo>
                <a:lnTo>
                  <a:pt x="5" y="0"/>
                </a:lnTo>
                <a:lnTo>
                  <a:pt x="5" y="0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7" y="0"/>
                </a:lnTo>
                <a:lnTo>
                  <a:pt x="7" y="0"/>
                </a:lnTo>
                <a:lnTo>
                  <a:pt x="7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9" y="0"/>
                </a:lnTo>
                <a:lnTo>
                  <a:pt x="9" y="0"/>
                </a:lnTo>
                <a:lnTo>
                  <a:pt x="9" y="0"/>
                </a:lnTo>
                <a:lnTo>
                  <a:pt x="9" y="0"/>
                </a:lnTo>
                <a:lnTo>
                  <a:pt x="10" y="0"/>
                </a:lnTo>
                <a:lnTo>
                  <a:pt x="10" y="0"/>
                </a:lnTo>
                <a:lnTo>
                  <a:pt x="10" y="0"/>
                </a:lnTo>
                <a:lnTo>
                  <a:pt x="10" y="0"/>
                </a:lnTo>
                <a:lnTo>
                  <a:pt x="11" y="0"/>
                </a:lnTo>
                <a:lnTo>
                  <a:pt x="11" y="0"/>
                </a:lnTo>
                <a:lnTo>
                  <a:pt x="11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3" y="0"/>
                </a:lnTo>
                <a:lnTo>
                  <a:pt x="13" y="0"/>
                </a:lnTo>
                <a:lnTo>
                  <a:pt x="13" y="0"/>
                </a:lnTo>
                <a:lnTo>
                  <a:pt x="13" y="0"/>
                </a:lnTo>
                <a:lnTo>
                  <a:pt x="14" y="0"/>
                </a:lnTo>
                <a:lnTo>
                  <a:pt x="14" y="0"/>
                </a:lnTo>
                <a:lnTo>
                  <a:pt x="14" y="0"/>
                </a:lnTo>
                <a:lnTo>
                  <a:pt x="14" y="0"/>
                </a:lnTo>
                <a:lnTo>
                  <a:pt x="15" y="0"/>
                </a:lnTo>
                <a:lnTo>
                  <a:pt x="15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7" y="0"/>
                </a:lnTo>
                <a:lnTo>
                  <a:pt x="17" y="0"/>
                </a:lnTo>
                <a:lnTo>
                  <a:pt x="18" y="0"/>
                </a:lnTo>
                <a:lnTo>
                  <a:pt x="18" y="0"/>
                </a:lnTo>
                <a:lnTo>
                  <a:pt x="19" y="0"/>
                </a:lnTo>
                <a:lnTo>
                  <a:pt x="19" y="0"/>
                </a:lnTo>
                <a:lnTo>
                  <a:pt x="20" y="0"/>
                </a:lnTo>
                <a:lnTo>
                  <a:pt x="20" y="0"/>
                </a:lnTo>
                <a:lnTo>
                  <a:pt x="21" y="0"/>
                </a:lnTo>
                <a:lnTo>
                  <a:pt x="21" y="0"/>
                </a:lnTo>
                <a:lnTo>
                  <a:pt x="22" y="0"/>
                </a:lnTo>
                <a:lnTo>
                  <a:pt x="22" y="0"/>
                </a:lnTo>
                <a:lnTo>
                  <a:pt x="23" y="0"/>
                </a:lnTo>
                <a:lnTo>
                  <a:pt x="23" y="0"/>
                </a:lnTo>
                <a:lnTo>
                  <a:pt x="24" y="0"/>
                </a:lnTo>
                <a:lnTo>
                  <a:pt x="24" y="0"/>
                </a:lnTo>
                <a:lnTo>
                  <a:pt x="25" y="0"/>
                </a:lnTo>
                <a:lnTo>
                  <a:pt x="25" y="0"/>
                </a:lnTo>
                <a:lnTo>
                  <a:pt x="26" y="0"/>
                </a:lnTo>
                <a:lnTo>
                  <a:pt x="26" y="0"/>
                </a:lnTo>
                <a:lnTo>
                  <a:pt x="27" y="0"/>
                </a:lnTo>
                <a:lnTo>
                  <a:pt x="27" y="0"/>
                </a:lnTo>
                <a:lnTo>
                  <a:pt x="28" y="0"/>
                </a:lnTo>
                <a:lnTo>
                  <a:pt x="28" y="0"/>
                </a:lnTo>
                <a:lnTo>
                  <a:pt x="29" y="0"/>
                </a:lnTo>
                <a:lnTo>
                  <a:pt x="29" y="0"/>
                </a:lnTo>
                <a:lnTo>
                  <a:pt x="30" y="0"/>
                </a:lnTo>
                <a:lnTo>
                  <a:pt x="30" y="0"/>
                </a:lnTo>
                <a:lnTo>
                  <a:pt x="31" y="0"/>
                </a:lnTo>
                <a:lnTo>
                  <a:pt x="31" y="0"/>
                </a:lnTo>
                <a:lnTo>
                  <a:pt x="32" y="0"/>
                </a:lnTo>
                <a:lnTo>
                  <a:pt x="32" y="0"/>
                </a:lnTo>
                <a:lnTo>
                  <a:pt x="33" y="0"/>
                </a:lnTo>
                <a:lnTo>
                  <a:pt x="33" y="0"/>
                </a:lnTo>
                <a:lnTo>
                  <a:pt x="34" y="0"/>
                </a:lnTo>
                <a:lnTo>
                  <a:pt x="34" y="0"/>
                </a:lnTo>
                <a:lnTo>
                  <a:pt x="35" y="0"/>
                </a:lnTo>
                <a:lnTo>
                  <a:pt x="35" y="0"/>
                </a:lnTo>
                <a:lnTo>
                  <a:pt x="36" y="0"/>
                </a:lnTo>
                <a:lnTo>
                  <a:pt x="36" y="0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lnTo>
                  <a:pt x="38" y="0"/>
                </a:lnTo>
                <a:lnTo>
                  <a:pt x="39" y="0"/>
                </a:lnTo>
                <a:lnTo>
                  <a:pt x="39" y="0"/>
                </a:lnTo>
                <a:lnTo>
                  <a:pt x="40" y="0"/>
                </a:lnTo>
                <a:lnTo>
                  <a:pt x="40" y="0"/>
                </a:lnTo>
                <a:lnTo>
                  <a:pt x="41" y="0"/>
                </a:lnTo>
                <a:lnTo>
                  <a:pt x="41" y="0"/>
                </a:lnTo>
                <a:lnTo>
                  <a:pt x="42" y="0"/>
                </a:lnTo>
                <a:lnTo>
                  <a:pt x="42" y="0"/>
                </a:lnTo>
                <a:lnTo>
                  <a:pt x="43" y="0"/>
                </a:lnTo>
                <a:lnTo>
                  <a:pt x="43" y="0"/>
                </a:lnTo>
                <a:lnTo>
                  <a:pt x="44" y="0"/>
                </a:lnTo>
                <a:lnTo>
                  <a:pt x="44" y="0"/>
                </a:lnTo>
                <a:lnTo>
                  <a:pt x="45" y="0"/>
                </a:lnTo>
                <a:lnTo>
                  <a:pt x="45" y="0"/>
                </a:lnTo>
                <a:lnTo>
                  <a:pt x="46" y="0"/>
                </a:lnTo>
                <a:lnTo>
                  <a:pt x="46" y="0"/>
                </a:lnTo>
                <a:lnTo>
                  <a:pt x="47" y="0"/>
                </a:lnTo>
                <a:lnTo>
                  <a:pt x="47" y="0"/>
                </a:lnTo>
                <a:lnTo>
                  <a:pt x="48" y="0"/>
                </a:lnTo>
                <a:lnTo>
                  <a:pt x="48" y="0"/>
                </a:lnTo>
                <a:lnTo>
                  <a:pt x="49" y="0"/>
                </a:lnTo>
                <a:lnTo>
                  <a:pt x="49" y="0"/>
                </a:lnTo>
                <a:lnTo>
                  <a:pt x="50" y="0"/>
                </a:lnTo>
                <a:lnTo>
                  <a:pt x="50" y="0"/>
                </a:lnTo>
                <a:lnTo>
                  <a:pt x="51" y="0"/>
                </a:lnTo>
                <a:lnTo>
                  <a:pt x="51" y="0"/>
                </a:lnTo>
                <a:lnTo>
                  <a:pt x="52" y="0"/>
                </a:lnTo>
                <a:lnTo>
                  <a:pt x="52" y="0"/>
                </a:lnTo>
                <a:lnTo>
                  <a:pt x="53" y="0"/>
                </a:lnTo>
                <a:lnTo>
                  <a:pt x="53" y="0"/>
                </a:lnTo>
                <a:lnTo>
                  <a:pt x="54" y="0"/>
                </a:lnTo>
                <a:lnTo>
                  <a:pt x="54" y="0"/>
                </a:lnTo>
                <a:lnTo>
                  <a:pt x="55" y="0"/>
                </a:lnTo>
                <a:lnTo>
                  <a:pt x="55" y="0"/>
                </a:lnTo>
                <a:lnTo>
                  <a:pt x="56" y="0"/>
                </a:lnTo>
                <a:lnTo>
                  <a:pt x="56" y="0"/>
                </a:lnTo>
                <a:lnTo>
                  <a:pt x="57" y="0"/>
                </a:lnTo>
                <a:lnTo>
                  <a:pt x="57" y="0"/>
                </a:lnTo>
                <a:lnTo>
                  <a:pt x="57" y="0"/>
                </a:lnTo>
                <a:lnTo>
                  <a:pt x="58" y="0"/>
                </a:lnTo>
                <a:lnTo>
                  <a:pt x="59" y="0"/>
                </a:lnTo>
                <a:lnTo>
                  <a:pt x="59" y="0"/>
                </a:lnTo>
                <a:lnTo>
                  <a:pt x="60" y="0"/>
                </a:lnTo>
                <a:lnTo>
                  <a:pt x="60" y="0"/>
                </a:lnTo>
                <a:lnTo>
                  <a:pt x="60" y="0"/>
                </a:lnTo>
                <a:lnTo>
                  <a:pt x="61" y="0"/>
                </a:lnTo>
                <a:lnTo>
                  <a:pt x="61" y="0"/>
                </a:lnTo>
                <a:lnTo>
                  <a:pt x="62" y="0"/>
                </a:lnTo>
                <a:lnTo>
                  <a:pt x="63" y="0"/>
                </a:lnTo>
                <a:lnTo>
                  <a:pt x="63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5" y="0"/>
                </a:lnTo>
                <a:lnTo>
                  <a:pt x="65" y="0"/>
                </a:lnTo>
                <a:lnTo>
                  <a:pt x="66" y="0"/>
                </a:lnTo>
                <a:lnTo>
                  <a:pt x="67" y="0"/>
                </a:lnTo>
                <a:lnTo>
                  <a:pt x="67" y="0"/>
                </a:lnTo>
                <a:lnTo>
                  <a:pt x="68" y="0"/>
                </a:lnTo>
                <a:lnTo>
                  <a:pt x="68" y="0"/>
                </a:lnTo>
                <a:lnTo>
                  <a:pt x="68" y="0"/>
                </a:lnTo>
                <a:lnTo>
                  <a:pt x="69" y="0"/>
                </a:lnTo>
                <a:lnTo>
                  <a:pt x="69" y="0"/>
                </a:lnTo>
                <a:lnTo>
                  <a:pt x="70" y="0"/>
                </a:lnTo>
                <a:lnTo>
                  <a:pt x="71" y="0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3" y="0"/>
                </a:lnTo>
                <a:lnTo>
                  <a:pt x="73" y="0"/>
                </a:lnTo>
                <a:lnTo>
                  <a:pt x="74" y="0"/>
                </a:lnTo>
                <a:lnTo>
                  <a:pt x="75" y="0"/>
                </a:lnTo>
                <a:lnTo>
                  <a:pt x="75" y="0"/>
                </a:lnTo>
                <a:lnTo>
                  <a:pt x="76" y="0"/>
                </a:lnTo>
                <a:lnTo>
                  <a:pt x="76" y="0"/>
                </a:lnTo>
                <a:lnTo>
                  <a:pt x="76" y="0"/>
                </a:lnTo>
                <a:lnTo>
                  <a:pt x="77" y="0"/>
                </a:lnTo>
                <a:lnTo>
                  <a:pt x="77" y="0"/>
                </a:lnTo>
                <a:lnTo>
                  <a:pt x="78" y="0"/>
                </a:lnTo>
                <a:lnTo>
                  <a:pt x="78" y="0"/>
                </a:lnTo>
                <a:lnTo>
                  <a:pt x="79" y="0"/>
                </a:lnTo>
                <a:lnTo>
                  <a:pt x="79" y="0"/>
                </a:lnTo>
                <a:lnTo>
                  <a:pt x="80" y="0"/>
                </a:lnTo>
                <a:lnTo>
                  <a:pt x="80" y="0"/>
                </a:lnTo>
                <a:lnTo>
                  <a:pt x="81" y="0"/>
                </a:lnTo>
                <a:lnTo>
                  <a:pt x="81" y="0"/>
                </a:lnTo>
                <a:lnTo>
                  <a:pt x="82" y="0"/>
                </a:lnTo>
                <a:lnTo>
                  <a:pt x="82" y="0"/>
                </a:lnTo>
                <a:lnTo>
                  <a:pt x="83" y="0"/>
                </a:lnTo>
                <a:lnTo>
                  <a:pt x="83" y="0"/>
                </a:lnTo>
                <a:lnTo>
                  <a:pt x="84" y="0"/>
                </a:lnTo>
                <a:lnTo>
                  <a:pt x="84" y="0"/>
                </a:lnTo>
                <a:lnTo>
                  <a:pt x="85" y="0"/>
                </a:lnTo>
                <a:lnTo>
                  <a:pt x="85" y="0"/>
                </a:lnTo>
                <a:lnTo>
                  <a:pt x="86" y="0"/>
                </a:lnTo>
                <a:lnTo>
                  <a:pt x="86" y="0"/>
                </a:lnTo>
                <a:lnTo>
                  <a:pt x="87" y="0"/>
                </a:lnTo>
                <a:lnTo>
                  <a:pt x="87" y="0"/>
                </a:lnTo>
                <a:lnTo>
                  <a:pt x="88" y="0"/>
                </a:lnTo>
                <a:lnTo>
                  <a:pt x="88" y="0"/>
                </a:lnTo>
                <a:lnTo>
                  <a:pt x="89" y="0"/>
                </a:lnTo>
                <a:lnTo>
                  <a:pt x="89" y="0"/>
                </a:lnTo>
                <a:lnTo>
                  <a:pt x="90" y="0"/>
                </a:lnTo>
                <a:lnTo>
                  <a:pt x="90" y="0"/>
                </a:lnTo>
                <a:lnTo>
                  <a:pt x="91" y="0"/>
                </a:lnTo>
                <a:lnTo>
                  <a:pt x="91" y="0"/>
                </a:lnTo>
                <a:lnTo>
                  <a:pt x="92" y="0"/>
                </a:lnTo>
                <a:lnTo>
                  <a:pt x="92" y="0"/>
                </a:lnTo>
                <a:lnTo>
                  <a:pt x="93" y="0"/>
                </a:lnTo>
                <a:lnTo>
                  <a:pt x="93" y="0"/>
                </a:lnTo>
                <a:lnTo>
                  <a:pt x="94" y="0"/>
                </a:lnTo>
                <a:lnTo>
                  <a:pt x="94" y="0"/>
                </a:lnTo>
                <a:lnTo>
                  <a:pt x="95" y="0"/>
                </a:lnTo>
                <a:lnTo>
                  <a:pt x="95" y="0"/>
                </a:lnTo>
                <a:lnTo>
                  <a:pt x="96" y="0"/>
                </a:lnTo>
                <a:lnTo>
                  <a:pt x="96" y="0"/>
                </a:lnTo>
                <a:lnTo>
                  <a:pt x="97" y="0"/>
                </a:lnTo>
                <a:lnTo>
                  <a:pt x="97" y="0"/>
                </a:lnTo>
                <a:lnTo>
                  <a:pt x="98" y="0"/>
                </a:lnTo>
                <a:lnTo>
                  <a:pt x="98" y="0"/>
                </a:lnTo>
                <a:lnTo>
                  <a:pt x="99" y="0"/>
                </a:lnTo>
                <a:lnTo>
                  <a:pt x="99" y="0"/>
                </a:lnTo>
                <a:lnTo>
                  <a:pt x="100" y="0"/>
                </a:lnTo>
                <a:lnTo>
                  <a:pt x="100" y="0"/>
                </a:lnTo>
                <a:lnTo>
                  <a:pt x="101" y="0"/>
                </a:lnTo>
                <a:lnTo>
                  <a:pt x="101" y="0"/>
                </a:lnTo>
                <a:lnTo>
                  <a:pt x="102" y="0"/>
                </a:lnTo>
                <a:lnTo>
                  <a:pt x="102" y="0"/>
                </a:lnTo>
                <a:lnTo>
                  <a:pt x="103" y="0"/>
                </a:lnTo>
                <a:lnTo>
                  <a:pt x="103" y="0"/>
                </a:lnTo>
                <a:lnTo>
                  <a:pt x="104" y="0"/>
                </a:lnTo>
                <a:lnTo>
                  <a:pt x="104" y="0"/>
                </a:lnTo>
                <a:lnTo>
                  <a:pt x="105" y="0"/>
                </a:lnTo>
                <a:lnTo>
                  <a:pt x="105" y="0"/>
                </a:lnTo>
                <a:lnTo>
                  <a:pt x="106" y="0"/>
                </a:lnTo>
                <a:lnTo>
                  <a:pt x="106" y="0"/>
                </a:lnTo>
                <a:lnTo>
                  <a:pt x="107" y="0"/>
                </a:lnTo>
                <a:lnTo>
                  <a:pt x="107" y="0"/>
                </a:lnTo>
                <a:lnTo>
                  <a:pt x="108" y="0"/>
                </a:lnTo>
                <a:lnTo>
                  <a:pt x="108" y="0"/>
                </a:lnTo>
                <a:lnTo>
                  <a:pt x="109" y="0"/>
                </a:lnTo>
                <a:lnTo>
                  <a:pt x="109" y="0"/>
                </a:lnTo>
                <a:lnTo>
                  <a:pt x="110" y="0"/>
                </a:lnTo>
                <a:lnTo>
                  <a:pt x="110" y="0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  <a:lnTo>
                  <a:pt x="113" y="0"/>
                </a:lnTo>
                <a:lnTo>
                  <a:pt x="113" y="0"/>
                </a:lnTo>
                <a:lnTo>
                  <a:pt x="114" y="0"/>
                </a:lnTo>
                <a:lnTo>
                  <a:pt x="114" y="0"/>
                </a:lnTo>
                <a:lnTo>
                  <a:pt x="115" y="0"/>
                </a:lnTo>
                <a:lnTo>
                  <a:pt x="115" y="0"/>
                </a:lnTo>
                <a:lnTo>
                  <a:pt x="116" y="0"/>
                </a:lnTo>
                <a:lnTo>
                  <a:pt x="116" y="0"/>
                </a:lnTo>
                <a:lnTo>
                  <a:pt x="117" y="0"/>
                </a:lnTo>
                <a:lnTo>
                  <a:pt x="117" y="0"/>
                </a:lnTo>
                <a:lnTo>
                  <a:pt x="118" y="0"/>
                </a:lnTo>
                <a:lnTo>
                  <a:pt x="118" y="0"/>
                </a:lnTo>
                <a:lnTo>
                  <a:pt x="119" y="0"/>
                </a:lnTo>
                <a:lnTo>
                  <a:pt x="119" y="0"/>
                </a:lnTo>
                <a:lnTo>
                  <a:pt x="120" y="0"/>
                </a:lnTo>
                <a:lnTo>
                  <a:pt x="120" y="0"/>
                </a:lnTo>
                <a:lnTo>
                  <a:pt x="121" y="0"/>
                </a:lnTo>
                <a:lnTo>
                  <a:pt x="121" y="0"/>
                </a:lnTo>
                <a:lnTo>
                  <a:pt x="122" y="0"/>
                </a:lnTo>
                <a:lnTo>
                  <a:pt x="122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lnTo>
                  <a:pt x="124" y="0"/>
                </a:lnTo>
                <a:lnTo>
                  <a:pt x="124" y="0"/>
                </a:lnTo>
                <a:lnTo>
                  <a:pt x="125" y="0"/>
                </a:lnTo>
                <a:lnTo>
                  <a:pt x="126" y="0"/>
                </a:lnTo>
                <a:lnTo>
                  <a:pt x="126" y="0"/>
                </a:lnTo>
                <a:lnTo>
                  <a:pt x="127" y="0"/>
                </a:lnTo>
                <a:lnTo>
                  <a:pt x="127" y="0"/>
                </a:lnTo>
                <a:lnTo>
                  <a:pt x="128" y="0"/>
                </a:lnTo>
                <a:lnTo>
                  <a:pt x="128" y="0"/>
                </a:lnTo>
                <a:lnTo>
                  <a:pt x="128" y="0"/>
                </a:lnTo>
                <a:lnTo>
                  <a:pt x="129" y="0"/>
                </a:lnTo>
                <a:lnTo>
                  <a:pt x="130" y="0"/>
                </a:lnTo>
                <a:lnTo>
                  <a:pt x="130" y="0"/>
                </a:lnTo>
                <a:lnTo>
                  <a:pt x="131" y="0"/>
                </a:lnTo>
                <a:lnTo>
                  <a:pt x="131" y="0"/>
                </a:lnTo>
                <a:lnTo>
                  <a:pt x="132" y="0"/>
                </a:lnTo>
                <a:lnTo>
                  <a:pt x="132" y="0"/>
                </a:lnTo>
                <a:lnTo>
                  <a:pt x="132" y="0"/>
                </a:lnTo>
                <a:lnTo>
                  <a:pt x="133" y="0"/>
                </a:lnTo>
                <a:lnTo>
                  <a:pt x="134" y="0"/>
                </a:lnTo>
                <a:lnTo>
                  <a:pt x="134" y="0"/>
                </a:lnTo>
                <a:lnTo>
                  <a:pt x="135" y="0"/>
                </a:lnTo>
                <a:lnTo>
                  <a:pt x="135" y="0"/>
                </a:lnTo>
                <a:lnTo>
                  <a:pt x="136" y="0"/>
                </a:lnTo>
                <a:lnTo>
                  <a:pt x="136" y="0"/>
                </a:lnTo>
                <a:lnTo>
                  <a:pt x="136" y="0"/>
                </a:lnTo>
                <a:lnTo>
                  <a:pt x="137" y="0"/>
                </a:lnTo>
                <a:lnTo>
                  <a:pt x="137" y="0"/>
                </a:lnTo>
                <a:lnTo>
                  <a:pt x="138" y="0"/>
                </a:lnTo>
                <a:lnTo>
                  <a:pt x="139" y="0"/>
                </a:lnTo>
                <a:lnTo>
                  <a:pt x="139" y="0"/>
                </a:lnTo>
                <a:lnTo>
                  <a:pt x="140" y="0"/>
                </a:lnTo>
                <a:lnTo>
                  <a:pt x="140" y="0"/>
                </a:lnTo>
                <a:lnTo>
                  <a:pt x="140" y="0"/>
                </a:lnTo>
                <a:lnTo>
                  <a:pt x="141" y="0"/>
                </a:lnTo>
                <a:lnTo>
                  <a:pt x="141" y="0"/>
                </a:lnTo>
                <a:lnTo>
                  <a:pt x="142" y="0"/>
                </a:lnTo>
                <a:lnTo>
                  <a:pt x="147" y="0"/>
                </a:lnTo>
                <a:lnTo>
                  <a:pt x="152" y="0"/>
                </a:lnTo>
                <a:lnTo>
                  <a:pt x="157" y="0"/>
                </a:lnTo>
                <a:lnTo>
                  <a:pt x="161" y="0"/>
                </a:lnTo>
                <a:lnTo>
                  <a:pt x="166" y="0"/>
                </a:lnTo>
                <a:lnTo>
                  <a:pt x="172" y="0"/>
                </a:lnTo>
                <a:lnTo>
                  <a:pt x="176" y="0"/>
                </a:lnTo>
                <a:lnTo>
                  <a:pt x="181" y="0"/>
                </a:lnTo>
                <a:lnTo>
                  <a:pt x="186" y="0"/>
                </a:lnTo>
                <a:lnTo>
                  <a:pt x="191" y="0"/>
                </a:lnTo>
                <a:lnTo>
                  <a:pt x="196" y="0"/>
                </a:lnTo>
                <a:lnTo>
                  <a:pt x="201" y="0"/>
                </a:lnTo>
                <a:lnTo>
                  <a:pt x="206" y="0"/>
                </a:lnTo>
                <a:lnTo>
                  <a:pt x="211" y="0"/>
                </a:lnTo>
                <a:lnTo>
                  <a:pt x="216" y="0"/>
                </a:lnTo>
                <a:lnTo>
                  <a:pt x="221" y="0"/>
                </a:lnTo>
                <a:lnTo>
                  <a:pt x="226" y="0"/>
                </a:lnTo>
                <a:lnTo>
                  <a:pt x="231" y="0"/>
                </a:lnTo>
                <a:lnTo>
                  <a:pt x="236" y="0"/>
                </a:lnTo>
                <a:lnTo>
                  <a:pt x="241" y="0"/>
                </a:lnTo>
                <a:lnTo>
                  <a:pt x="246" y="0"/>
                </a:lnTo>
                <a:lnTo>
                  <a:pt x="251" y="0"/>
                </a:lnTo>
                <a:lnTo>
                  <a:pt x="256" y="0"/>
                </a:lnTo>
                <a:lnTo>
                  <a:pt x="261" y="0"/>
                </a:lnTo>
                <a:lnTo>
                  <a:pt x="266" y="0"/>
                </a:lnTo>
                <a:lnTo>
                  <a:pt x="271" y="0"/>
                </a:lnTo>
                <a:lnTo>
                  <a:pt x="276" y="0"/>
                </a:lnTo>
                <a:lnTo>
                  <a:pt x="281" y="0"/>
                </a:lnTo>
                <a:lnTo>
                  <a:pt x="286" y="0"/>
                </a:lnTo>
                <a:lnTo>
                  <a:pt x="291" y="0"/>
                </a:lnTo>
                <a:lnTo>
                  <a:pt x="296" y="0"/>
                </a:lnTo>
                <a:lnTo>
                  <a:pt x="300" y="0"/>
                </a:lnTo>
                <a:lnTo>
                  <a:pt x="305" y="0"/>
                </a:lnTo>
                <a:lnTo>
                  <a:pt x="311" y="0"/>
                </a:lnTo>
                <a:lnTo>
                  <a:pt x="315" y="0"/>
                </a:lnTo>
                <a:lnTo>
                  <a:pt x="320" y="0"/>
                </a:lnTo>
                <a:lnTo>
                  <a:pt x="325" y="0"/>
                </a:lnTo>
                <a:lnTo>
                  <a:pt x="330" y="0"/>
                </a:lnTo>
                <a:lnTo>
                  <a:pt x="335" y="0"/>
                </a:lnTo>
                <a:lnTo>
                  <a:pt x="340" y="0"/>
                </a:lnTo>
                <a:lnTo>
                  <a:pt x="345" y="0"/>
                </a:lnTo>
                <a:lnTo>
                  <a:pt x="350" y="0"/>
                </a:lnTo>
                <a:lnTo>
                  <a:pt x="355" y="0"/>
                </a:lnTo>
                <a:lnTo>
                  <a:pt x="360" y="0"/>
                </a:lnTo>
                <a:lnTo>
                  <a:pt x="365" y="0"/>
                </a:lnTo>
                <a:lnTo>
                  <a:pt x="370" y="0"/>
                </a:lnTo>
                <a:lnTo>
                  <a:pt x="375" y="0"/>
                </a:lnTo>
                <a:lnTo>
                  <a:pt x="380" y="0"/>
                </a:lnTo>
                <a:lnTo>
                  <a:pt x="385" y="0"/>
                </a:lnTo>
                <a:lnTo>
                  <a:pt x="390" y="0"/>
                </a:lnTo>
                <a:lnTo>
                  <a:pt x="395" y="0"/>
                </a:lnTo>
                <a:lnTo>
                  <a:pt x="400" y="0"/>
                </a:lnTo>
                <a:lnTo>
                  <a:pt x="405" y="0"/>
                </a:lnTo>
                <a:lnTo>
                  <a:pt x="410" y="0"/>
                </a:lnTo>
                <a:lnTo>
                  <a:pt x="415" y="0"/>
                </a:lnTo>
                <a:lnTo>
                  <a:pt x="420" y="0"/>
                </a:lnTo>
                <a:lnTo>
                  <a:pt x="425" y="0"/>
                </a:lnTo>
                <a:lnTo>
                  <a:pt x="430" y="0"/>
                </a:lnTo>
                <a:lnTo>
                  <a:pt x="435" y="0"/>
                </a:lnTo>
                <a:lnTo>
                  <a:pt x="439" y="0"/>
                </a:lnTo>
                <a:lnTo>
                  <a:pt x="444" y="0"/>
                </a:lnTo>
                <a:lnTo>
                  <a:pt x="450" y="0"/>
                </a:lnTo>
                <a:lnTo>
                  <a:pt x="454" y="0"/>
                </a:lnTo>
                <a:lnTo>
                  <a:pt x="459" y="0"/>
                </a:lnTo>
                <a:lnTo>
                  <a:pt x="464" y="0"/>
                </a:lnTo>
                <a:lnTo>
                  <a:pt x="469" y="0"/>
                </a:lnTo>
                <a:lnTo>
                  <a:pt x="474" y="0"/>
                </a:lnTo>
                <a:lnTo>
                  <a:pt x="479" y="0"/>
                </a:lnTo>
                <a:lnTo>
                  <a:pt x="484" y="0"/>
                </a:lnTo>
                <a:lnTo>
                  <a:pt x="489" y="0"/>
                </a:lnTo>
                <a:lnTo>
                  <a:pt x="494" y="0"/>
                </a:lnTo>
                <a:lnTo>
                  <a:pt x="499" y="0"/>
                </a:lnTo>
                <a:lnTo>
                  <a:pt x="504" y="0"/>
                </a:lnTo>
                <a:lnTo>
                  <a:pt x="509" y="0"/>
                </a:lnTo>
                <a:lnTo>
                  <a:pt x="514" y="0"/>
                </a:lnTo>
                <a:lnTo>
                  <a:pt x="519" y="0"/>
                </a:lnTo>
                <a:lnTo>
                  <a:pt x="524" y="0"/>
                </a:lnTo>
                <a:lnTo>
                  <a:pt x="529" y="0"/>
                </a:lnTo>
                <a:lnTo>
                  <a:pt x="534" y="0"/>
                </a:lnTo>
                <a:lnTo>
                  <a:pt x="539" y="0"/>
                </a:lnTo>
                <a:lnTo>
                  <a:pt x="544" y="0"/>
                </a:lnTo>
                <a:lnTo>
                  <a:pt x="549" y="0"/>
                </a:lnTo>
                <a:lnTo>
                  <a:pt x="554" y="0"/>
                </a:lnTo>
                <a:lnTo>
                  <a:pt x="559" y="0"/>
                </a:lnTo>
                <a:lnTo>
                  <a:pt x="564" y="0"/>
                </a:lnTo>
                <a:lnTo>
                  <a:pt x="569" y="0"/>
                </a:lnTo>
                <a:lnTo>
                  <a:pt x="574" y="0"/>
                </a:lnTo>
                <a:lnTo>
                  <a:pt x="578" y="0"/>
                </a:lnTo>
                <a:lnTo>
                  <a:pt x="583" y="0"/>
                </a:lnTo>
                <a:lnTo>
                  <a:pt x="589" y="0"/>
                </a:lnTo>
                <a:lnTo>
                  <a:pt x="593" y="0"/>
                </a:lnTo>
                <a:lnTo>
                  <a:pt x="598" y="0"/>
                </a:lnTo>
                <a:lnTo>
                  <a:pt x="603" y="0"/>
                </a:lnTo>
                <a:lnTo>
                  <a:pt x="608" y="0"/>
                </a:lnTo>
                <a:lnTo>
                  <a:pt x="613" y="0"/>
                </a:lnTo>
                <a:lnTo>
                  <a:pt x="618" y="0"/>
                </a:lnTo>
                <a:lnTo>
                  <a:pt x="623" y="0"/>
                </a:lnTo>
                <a:lnTo>
                  <a:pt x="628" y="0"/>
                </a:lnTo>
                <a:lnTo>
                  <a:pt x="633" y="0"/>
                </a:lnTo>
                <a:lnTo>
                  <a:pt x="638" y="0"/>
                </a:lnTo>
                <a:lnTo>
                  <a:pt x="643" y="0"/>
                </a:lnTo>
                <a:lnTo>
                  <a:pt x="648" y="0"/>
                </a:lnTo>
                <a:lnTo>
                  <a:pt x="653" y="0"/>
                </a:lnTo>
                <a:lnTo>
                  <a:pt x="658" y="0"/>
                </a:lnTo>
                <a:lnTo>
                  <a:pt x="663" y="0"/>
                </a:lnTo>
                <a:lnTo>
                  <a:pt x="668" y="0"/>
                </a:lnTo>
                <a:lnTo>
                  <a:pt x="673" y="0"/>
                </a:lnTo>
                <a:lnTo>
                  <a:pt x="678" y="0"/>
                </a:lnTo>
                <a:lnTo>
                  <a:pt x="683" y="0"/>
                </a:lnTo>
                <a:lnTo>
                  <a:pt x="688" y="0"/>
                </a:lnTo>
                <a:lnTo>
                  <a:pt x="693" y="0"/>
                </a:lnTo>
                <a:lnTo>
                  <a:pt x="698" y="0"/>
                </a:lnTo>
                <a:lnTo>
                  <a:pt x="703" y="0"/>
                </a:lnTo>
                <a:lnTo>
                  <a:pt x="708" y="0"/>
                </a:lnTo>
                <a:lnTo>
                  <a:pt x="713" y="0"/>
                </a:lnTo>
                <a:lnTo>
                  <a:pt x="717" y="0"/>
                </a:lnTo>
                <a:lnTo>
                  <a:pt x="722" y="0"/>
                </a:lnTo>
                <a:lnTo>
                  <a:pt x="728" y="0"/>
                </a:lnTo>
                <a:lnTo>
                  <a:pt x="733" y="0"/>
                </a:lnTo>
                <a:lnTo>
                  <a:pt x="737" y="0"/>
                </a:lnTo>
                <a:lnTo>
                  <a:pt x="742" y="0"/>
                </a:lnTo>
                <a:lnTo>
                  <a:pt x="747" y="0"/>
                </a:lnTo>
                <a:lnTo>
                  <a:pt x="752" y="0"/>
                </a:lnTo>
                <a:lnTo>
                  <a:pt x="757" y="0"/>
                </a:lnTo>
                <a:lnTo>
                  <a:pt x="762" y="0"/>
                </a:lnTo>
                <a:lnTo>
                  <a:pt x="767" y="0"/>
                </a:lnTo>
                <a:lnTo>
                  <a:pt x="772" y="0"/>
                </a:lnTo>
                <a:lnTo>
                  <a:pt x="777" y="0"/>
                </a:lnTo>
                <a:lnTo>
                  <a:pt x="782" y="0"/>
                </a:lnTo>
                <a:lnTo>
                  <a:pt x="787" y="0"/>
                </a:lnTo>
                <a:lnTo>
                  <a:pt x="792" y="0"/>
                </a:lnTo>
                <a:lnTo>
                  <a:pt x="795" y="0"/>
                </a:lnTo>
                <a:lnTo>
                  <a:pt x="820" y="0"/>
                </a:lnTo>
                <a:lnTo>
                  <a:pt x="844" y="0"/>
                </a:lnTo>
                <a:lnTo>
                  <a:pt x="869" y="0"/>
                </a:lnTo>
                <a:lnTo>
                  <a:pt x="894" y="0"/>
                </a:lnTo>
                <a:lnTo>
                  <a:pt x="919" y="0"/>
                </a:lnTo>
                <a:lnTo>
                  <a:pt x="944" y="0"/>
                </a:lnTo>
                <a:lnTo>
                  <a:pt x="969" y="0"/>
                </a:lnTo>
                <a:lnTo>
                  <a:pt x="993" y="0"/>
                </a:lnTo>
                <a:lnTo>
                  <a:pt x="1018" y="0"/>
                </a:lnTo>
                <a:lnTo>
                  <a:pt x="1043" y="0"/>
                </a:lnTo>
                <a:lnTo>
                  <a:pt x="1068" y="0"/>
                </a:lnTo>
                <a:lnTo>
                  <a:pt x="1093" y="0"/>
                </a:lnTo>
                <a:lnTo>
                  <a:pt x="1117" y="0"/>
                </a:lnTo>
                <a:lnTo>
                  <a:pt x="1142" y="0"/>
                </a:lnTo>
                <a:lnTo>
                  <a:pt x="1167" y="0"/>
                </a:lnTo>
                <a:lnTo>
                  <a:pt x="1192" y="0"/>
                </a:lnTo>
                <a:lnTo>
                  <a:pt x="1217" y="0"/>
                </a:lnTo>
                <a:lnTo>
                  <a:pt x="1242" y="0"/>
                </a:lnTo>
                <a:lnTo>
                  <a:pt x="1267" y="0"/>
                </a:lnTo>
                <a:lnTo>
                  <a:pt x="1291" y="0"/>
                </a:lnTo>
                <a:lnTo>
                  <a:pt x="1316" y="0"/>
                </a:lnTo>
                <a:lnTo>
                  <a:pt x="1341" y="0"/>
                </a:lnTo>
                <a:lnTo>
                  <a:pt x="1366" y="0"/>
                </a:lnTo>
                <a:lnTo>
                  <a:pt x="1391" y="0"/>
                </a:lnTo>
                <a:lnTo>
                  <a:pt x="1415" y="0"/>
                </a:lnTo>
                <a:lnTo>
                  <a:pt x="1440" y="0"/>
                </a:lnTo>
                <a:lnTo>
                  <a:pt x="1465" y="0"/>
                </a:lnTo>
                <a:lnTo>
                  <a:pt x="1490" y="0"/>
                </a:lnTo>
                <a:lnTo>
                  <a:pt x="1515" y="0"/>
                </a:lnTo>
                <a:lnTo>
                  <a:pt x="1539" y="0"/>
                </a:lnTo>
                <a:lnTo>
                  <a:pt x="1564" y="0"/>
                </a:lnTo>
                <a:lnTo>
                  <a:pt x="1589" y="0"/>
                </a:lnTo>
                <a:lnTo>
                  <a:pt x="1614" y="0"/>
                </a:lnTo>
                <a:lnTo>
                  <a:pt x="1639" y="0"/>
                </a:lnTo>
                <a:lnTo>
                  <a:pt x="1664" y="0"/>
                </a:lnTo>
                <a:lnTo>
                  <a:pt x="1689" y="0"/>
                </a:lnTo>
                <a:lnTo>
                  <a:pt x="1713" y="0"/>
                </a:lnTo>
                <a:lnTo>
                  <a:pt x="1738" y="0"/>
                </a:lnTo>
                <a:lnTo>
                  <a:pt x="1763" y="0"/>
                </a:lnTo>
                <a:lnTo>
                  <a:pt x="1788" y="0"/>
                </a:lnTo>
                <a:lnTo>
                  <a:pt x="1813" y="0"/>
                </a:lnTo>
                <a:lnTo>
                  <a:pt x="1837" y="0"/>
                </a:lnTo>
                <a:lnTo>
                  <a:pt x="1862" y="0"/>
                </a:lnTo>
                <a:lnTo>
                  <a:pt x="1887" y="0"/>
                </a:lnTo>
                <a:lnTo>
                  <a:pt x="1912" y="0"/>
                </a:lnTo>
                <a:lnTo>
                  <a:pt x="1937" y="0"/>
                </a:lnTo>
                <a:lnTo>
                  <a:pt x="1962" y="0"/>
                </a:lnTo>
                <a:lnTo>
                  <a:pt x="1986" y="0"/>
                </a:lnTo>
                <a:lnTo>
                  <a:pt x="2011" y="0"/>
                </a:lnTo>
                <a:lnTo>
                  <a:pt x="2036" y="0"/>
                </a:lnTo>
                <a:lnTo>
                  <a:pt x="2061" y="0"/>
                </a:lnTo>
                <a:lnTo>
                  <a:pt x="2086" y="0"/>
                </a:lnTo>
                <a:lnTo>
                  <a:pt x="2110" y="0"/>
                </a:lnTo>
                <a:lnTo>
                  <a:pt x="2135" y="0"/>
                </a:lnTo>
                <a:lnTo>
                  <a:pt x="2160" y="0"/>
                </a:lnTo>
                <a:lnTo>
                  <a:pt x="2185" y="0"/>
                </a:lnTo>
                <a:lnTo>
                  <a:pt x="2210" y="0"/>
                </a:lnTo>
                <a:lnTo>
                  <a:pt x="2234" y="0"/>
                </a:lnTo>
                <a:lnTo>
                  <a:pt x="2259" y="0"/>
                </a:lnTo>
                <a:lnTo>
                  <a:pt x="2284" y="0"/>
                </a:lnTo>
                <a:lnTo>
                  <a:pt x="2309" y="0"/>
                </a:lnTo>
                <a:lnTo>
                  <a:pt x="2334" y="0"/>
                </a:lnTo>
                <a:lnTo>
                  <a:pt x="2359" y="0"/>
                </a:lnTo>
                <a:lnTo>
                  <a:pt x="2384" y="0"/>
                </a:lnTo>
                <a:lnTo>
                  <a:pt x="2408" y="0"/>
                </a:lnTo>
                <a:lnTo>
                  <a:pt x="2433" y="0"/>
                </a:lnTo>
                <a:lnTo>
                  <a:pt x="2458" y="0"/>
                </a:lnTo>
                <a:lnTo>
                  <a:pt x="2483" y="0"/>
                </a:lnTo>
                <a:lnTo>
                  <a:pt x="2508" y="0"/>
                </a:lnTo>
                <a:lnTo>
                  <a:pt x="2532" y="0"/>
                </a:lnTo>
                <a:lnTo>
                  <a:pt x="2557" y="0"/>
                </a:lnTo>
                <a:lnTo>
                  <a:pt x="2582" y="0"/>
                </a:lnTo>
                <a:lnTo>
                  <a:pt x="2607" y="0"/>
                </a:lnTo>
                <a:lnTo>
                  <a:pt x="2632" y="0"/>
                </a:lnTo>
                <a:lnTo>
                  <a:pt x="2657" y="0"/>
                </a:lnTo>
                <a:lnTo>
                  <a:pt x="2682" y="0"/>
                </a:lnTo>
                <a:lnTo>
                  <a:pt x="2706" y="0"/>
                </a:lnTo>
                <a:lnTo>
                  <a:pt x="2731" y="0"/>
                </a:lnTo>
                <a:lnTo>
                  <a:pt x="2756" y="0"/>
                </a:lnTo>
                <a:lnTo>
                  <a:pt x="2781" y="0"/>
                </a:lnTo>
                <a:lnTo>
                  <a:pt x="2806" y="0"/>
                </a:lnTo>
                <a:lnTo>
                  <a:pt x="2830" y="0"/>
                </a:lnTo>
                <a:lnTo>
                  <a:pt x="2855" y="0"/>
                </a:lnTo>
                <a:lnTo>
                  <a:pt x="2880" y="0"/>
                </a:lnTo>
                <a:lnTo>
                  <a:pt x="2905" y="0"/>
                </a:lnTo>
                <a:lnTo>
                  <a:pt x="2930" y="0"/>
                </a:lnTo>
                <a:lnTo>
                  <a:pt x="2954" y="0"/>
                </a:lnTo>
                <a:lnTo>
                  <a:pt x="2979" y="0"/>
                </a:lnTo>
                <a:lnTo>
                  <a:pt x="3004" y="0"/>
                </a:lnTo>
                <a:lnTo>
                  <a:pt x="3029" y="0"/>
                </a:lnTo>
                <a:lnTo>
                  <a:pt x="3054" y="0"/>
                </a:lnTo>
                <a:lnTo>
                  <a:pt x="3079" y="0"/>
                </a:lnTo>
                <a:lnTo>
                  <a:pt x="3103" y="0"/>
                </a:lnTo>
                <a:lnTo>
                  <a:pt x="3128" y="0"/>
                </a:lnTo>
                <a:lnTo>
                  <a:pt x="3153" y="0"/>
                </a:lnTo>
                <a:lnTo>
                  <a:pt x="3178" y="0"/>
                </a:lnTo>
                <a:lnTo>
                  <a:pt x="3203" y="0"/>
                </a:lnTo>
                <a:lnTo>
                  <a:pt x="3227" y="0"/>
                </a:lnTo>
                <a:lnTo>
                  <a:pt x="3252" y="0"/>
                </a:lnTo>
                <a:lnTo>
                  <a:pt x="3277" y="0"/>
                </a:lnTo>
                <a:lnTo>
                  <a:pt x="3302" y="0"/>
                </a:lnTo>
                <a:lnTo>
                  <a:pt x="3327" y="0"/>
                </a:lnTo>
                <a:lnTo>
                  <a:pt x="3352" y="0"/>
                </a:lnTo>
                <a:lnTo>
                  <a:pt x="3377" y="0"/>
                </a:lnTo>
                <a:lnTo>
                  <a:pt x="3401" y="0"/>
                </a:lnTo>
                <a:lnTo>
                  <a:pt x="3426" y="0"/>
                </a:lnTo>
                <a:lnTo>
                  <a:pt x="3451" y="0"/>
                </a:lnTo>
                <a:lnTo>
                  <a:pt x="3476" y="0"/>
                </a:lnTo>
                <a:lnTo>
                  <a:pt x="3501" y="0"/>
                </a:lnTo>
                <a:lnTo>
                  <a:pt x="3525" y="0"/>
                </a:lnTo>
                <a:lnTo>
                  <a:pt x="3550" y="0"/>
                </a:lnTo>
                <a:lnTo>
                  <a:pt x="3575" y="0"/>
                </a:lnTo>
                <a:lnTo>
                  <a:pt x="3600" y="0"/>
                </a:lnTo>
                <a:lnTo>
                  <a:pt x="3625" y="0"/>
                </a:lnTo>
                <a:lnTo>
                  <a:pt x="3649" y="0"/>
                </a:lnTo>
                <a:lnTo>
                  <a:pt x="3674" y="0"/>
                </a:lnTo>
                <a:lnTo>
                  <a:pt x="3699" y="0"/>
                </a:lnTo>
                <a:lnTo>
                  <a:pt x="3724" y="0"/>
                </a:lnTo>
                <a:lnTo>
                  <a:pt x="3749" y="0"/>
                </a:lnTo>
                <a:lnTo>
                  <a:pt x="3774" y="0"/>
                </a:lnTo>
                <a:lnTo>
                  <a:pt x="3799" y="0"/>
                </a:lnTo>
                <a:lnTo>
                  <a:pt x="3823" y="0"/>
                </a:lnTo>
                <a:lnTo>
                  <a:pt x="3848" y="0"/>
                </a:lnTo>
                <a:lnTo>
                  <a:pt x="3873" y="0"/>
                </a:lnTo>
                <a:lnTo>
                  <a:pt x="3898" y="0"/>
                </a:lnTo>
                <a:lnTo>
                  <a:pt x="3923" y="0"/>
                </a:lnTo>
                <a:lnTo>
                  <a:pt x="3947" y="0"/>
                </a:lnTo>
                <a:lnTo>
                  <a:pt x="3972" y="0"/>
                </a:lnTo>
                <a:lnTo>
                  <a:pt x="3997" y="0"/>
                </a:lnTo>
                <a:lnTo>
                  <a:pt x="4022" y="0"/>
                </a:lnTo>
                <a:lnTo>
                  <a:pt x="4047" y="0"/>
                </a:lnTo>
                <a:lnTo>
                  <a:pt x="4072" y="0"/>
                </a:lnTo>
                <a:lnTo>
                  <a:pt x="4096" y="0"/>
                </a:lnTo>
                <a:lnTo>
                  <a:pt x="4121" y="0"/>
                </a:lnTo>
                <a:lnTo>
                  <a:pt x="4146" y="0"/>
                </a:lnTo>
                <a:lnTo>
                  <a:pt x="4171" y="0"/>
                </a:lnTo>
                <a:lnTo>
                  <a:pt x="4196" y="0"/>
                </a:lnTo>
                <a:lnTo>
                  <a:pt x="4220" y="0"/>
                </a:lnTo>
                <a:lnTo>
                  <a:pt x="4245" y="0"/>
                </a:lnTo>
                <a:lnTo>
                  <a:pt x="4270" y="0"/>
                </a:lnTo>
                <a:lnTo>
                  <a:pt x="4295" y="0"/>
                </a:lnTo>
                <a:lnTo>
                  <a:pt x="4320" y="0"/>
                </a:lnTo>
                <a:lnTo>
                  <a:pt x="4344" y="0"/>
                </a:lnTo>
                <a:lnTo>
                  <a:pt x="4369" y="0"/>
                </a:lnTo>
                <a:lnTo>
                  <a:pt x="4394" y="0"/>
                </a:lnTo>
                <a:lnTo>
                  <a:pt x="4419" y="0"/>
                </a:lnTo>
                <a:lnTo>
                  <a:pt x="4444" y="0"/>
                </a:lnTo>
                <a:lnTo>
                  <a:pt x="4469" y="0"/>
                </a:lnTo>
                <a:lnTo>
                  <a:pt x="4494" y="0"/>
                </a:lnTo>
                <a:lnTo>
                  <a:pt x="4518" y="0"/>
                </a:lnTo>
                <a:lnTo>
                  <a:pt x="4543" y="0"/>
                </a:lnTo>
                <a:lnTo>
                  <a:pt x="4568" y="0"/>
                </a:lnTo>
                <a:lnTo>
                  <a:pt x="4593" y="0"/>
                </a:lnTo>
                <a:lnTo>
                  <a:pt x="4618" y="0"/>
                </a:lnTo>
                <a:lnTo>
                  <a:pt x="4642" y="0"/>
                </a:lnTo>
                <a:lnTo>
                  <a:pt x="4667" y="0"/>
                </a:lnTo>
                <a:lnTo>
                  <a:pt x="4692" y="0"/>
                </a:lnTo>
                <a:lnTo>
                  <a:pt x="4717" y="0"/>
                </a:lnTo>
                <a:lnTo>
                  <a:pt x="4742" y="0"/>
                </a:lnTo>
                <a:lnTo>
                  <a:pt x="4767" y="0"/>
                </a:lnTo>
                <a:lnTo>
                  <a:pt x="4792" y="0"/>
                </a:lnTo>
                <a:lnTo>
                  <a:pt x="4816" y="0"/>
                </a:lnTo>
                <a:lnTo>
                  <a:pt x="4841" y="0"/>
                </a:lnTo>
                <a:lnTo>
                  <a:pt x="4866" y="0"/>
                </a:lnTo>
                <a:lnTo>
                  <a:pt x="4891" y="0"/>
                </a:lnTo>
                <a:lnTo>
                  <a:pt x="4916" y="0"/>
                </a:lnTo>
                <a:lnTo>
                  <a:pt x="4940" y="0"/>
                </a:lnTo>
                <a:lnTo>
                  <a:pt x="4965" y="0"/>
                </a:lnTo>
                <a:lnTo>
                  <a:pt x="4970" y="0"/>
                </a:lnTo>
                <a:lnTo>
                  <a:pt x="4975" y="0"/>
                </a:lnTo>
                <a:lnTo>
                  <a:pt x="4980" y="0"/>
                </a:lnTo>
                <a:lnTo>
                  <a:pt x="4985" y="0"/>
                </a:lnTo>
                <a:lnTo>
                  <a:pt x="4990" y="0"/>
                </a:lnTo>
                <a:lnTo>
                  <a:pt x="4995" y="0"/>
                </a:lnTo>
                <a:lnTo>
                  <a:pt x="5000" y="0"/>
                </a:lnTo>
                <a:lnTo>
                  <a:pt x="5005" y="0"/>
                </a:lnTo>
                <a:lnTo>
                  <a:pt x="5010" y="0"/>
                </a:lnTo>
                <a:lnTo>
                  <a:pt x="5015" y="0"/>
                </a:lnTo>
                <a:lnTo>
                  <a:pt x="5020" y="0"/>
                </a:lnTo>
                <a:lnTo>
                  <a:pt x="5025" y="0"/>
                </a:lnTo>
                <a:lnTo>
                  <a:pt x="5030" y="0"/>
                </a:lnTo>
                <a:lnTo>
                  <a:pt x="5035" y="0"/>
                </a:lnTo>
                <a:lnTo>
                  <a:pt x="5040" y="0"/>
                </a:lnTo>
                <a:lnTo>
                  <a:pt x="5045" y="0"/>
                </a:lnTo>
                <a:lnTo>
                  <a:pt x="5050" y="0"/>
                </a:lnTo>
                <a:lnTo>
                  <a:pt x="5055" y="0"/>
                </a:lnTo>
                <a:lnTo>
                  <a:pt x="5059" y="0"/>
                </a:lnTo>
                <a:lnTo>
                  <a:pt x="5064" y="0"/>
                </a:lnTo>
                <a:lnTo>
                  <a:pt x="5070" y="0"/>
                </a:lnTo>
                <a:lnTo>
                  <a:pt x="5074" y="0"/>
                </a:lnTo>
                <a:lnTo>
                  <a:pt x="5079" y="0"/>
                </a:lnTo>
                <a:lnTo>
                  <a:pt x="5084" y="0"/>
                </a:lnTo>
                <a:lnTo>
                  <a:pt x="5089" y="0"/>
                </a:lnTo>
                <a:lnTo>
                  <a:pt x="5094" y="0"/>
                </a:lnTo>
                <a:lnTo>
                  <a:pt x="5099" y="0"/>
                </a:lnTo>
                <a:lnTo>
                  <a:pt x="5104" y="0"/>
                </a:lnTo>
                <a:lnTo>
                  <a:pt x="5109" y="0"/>
                </a:lnTo>
                <a:lnTo>
                  <a:pt x="5114" y="0"/>
                </a:lnTo>
                <a:lnTo>
                  <a:pt x="5119" y="0"/>
                </a:lnTo>
                <a:lnTo>
                  <a:pt x="5124" y="0"/>
                </a:lnTo>
                <a:lnTo>
                  <a:pt x="5129" y="0"/>
                </a:lnTo>
                <a:lnTo>
                  <a:pt x="5134" y="0"/>
                </a:lnTo>
                <a:lnTo>
                  <a:pt x="5139" y="0"/>
                </a:lnTo>
                <a:lnTo>
                  <a:pt x="5144" y="0"/>
                </a:lnTo>
                <a:lnTo>
                  <a:pt x="5149" y="0"/>
                </a:lnTo>
                <a:lnTo>
                  <a:pt x="5154" y="0"/>
                </a:lnTo>
                <a:lnTo>
                  <a:pt x="5159" y="0"/>
                </a:lnTo>
                <a:lnTo>
                  <a:pt x="5164" y="0"/>
                </a:lnTo>
                <a:lnTo>
                  <a:pt x="5169" y="0"/>
                </a:lnTo>
                <a:lnTo>
                  <a:pt x="5174" y="0"/>
                </a:lnTo>
                <a:lnTo>
                  <a:pt x="5179" y="0"/>
                </a:lnTo>
                <a:lnTo>
                  <a:pt x="5184" y="0"/>
                </a:lnTo>
                <a:lnTo>
                  <a:pt x="5189" y="0"/>
                </a:lnTo>
                <a:lnTo>
                  <a:pt x="5194" y="0"/>
                </a:lnTo>
                <a:lnTo>
                  <a:pt x="5198" y="0"/>
                </a:lnTo>
                <a:lnTo>
                  <a:pt x="5203" y="0"/>
                </a:lnTo>
                <a:lnTo>
                  <a:pt x="5209" y="0"/>
                </a:lnTo>
                <a:lnTo>
                  <a:pt x="5213" y="0"/>
                </a:lnTo>
                <a:lnTo>
                  <a:pt x="5218" y="0"/>
                </a:lnTo>
                <a:lnTo>
                  <a:pt x="5223" y="0"/>
                </a:lnTo>
                <a:lnTo>
                  <a:pt x="5228" y="0"/>
                </a:lnTo>
                <a:lnTo>
                  <a:pt x="5233" y="0"/>
                </a:lnTo>
                <a:lnTo>
                  <a:pt x="5238" y="0"/>
                </a:lnTo>
                <a:lnTo>
                  <a:pt x="5243" y="0"/>
                </a:lnTo>
                <a:lnTo>
                  <a:pt x="5248" y="0"/>
                </a:lnTo>
                <a:lnTo>
                  <a:pt x="5253" y="0"/>
                </a:lnTo>
                <a:lnTo>
                  <a:pt x="5258" y="0"/>
                </a:lnTo>
                <a:lnTo>
                  <a:pt x="5263" y="0"/>
                </a:lnTo>
                <a:lnTo>
                  <a:pt x="5268" y="0"/>
                </a:lnTo>
                <a:lnTo>
                  <a:pt x="5273" y="0"/>
                </a:lnTo>
                <a:lnTo>
                  <a:pt x="5278" y="0"/>
                </a:lnTo>
                <a:lnTo>
                  <a:pt x="5283" y="0"/>
                </a:lnTo>
                <a:lnTo>
                  <a:pt x="5288" y="0"/>
                </a:lnTo>
                <a:lnTo>
                  <a:pt x="5293" y="0"/>
                </a:lnTo>
                <a:lnTo>
                  <a:pt x="5298" y="0"/>
                </a:lnTo>
                <a:lnTo>
                  <a:pt x="5303" y="0"/>
                </a:lnTo>
                <a:lnTo>
                  <a:pt x="5308" y="0"/>
                </a:lnTo>
                <a:lnTo>
                  <a:pt x="5313" y="0"/>
                </a:lnTo>
                <a:lnTo>
                  <a:pt x="5318" y="0"/>
                </a:lnTo>
                <a:lnTo>
                  <a:pt x="5323" y="0"/>
                </a:lnTo>
                <a:lnTo>
                  <a:pt x="5328" y="0"/>
                </a:lnTo>
                <a:lnTo>
                  <a:pt x="5333" y="0"/>
                </a:lnTo>
                <a:lnTo>
                  <a:pt x="5337" y="0"/>
                </a:lnTo>
              </a:path>
            </a:pathLst>
          </a:custGeom>
          <a:noFill/>
          <a:ln w="11113" cap="flat">
            <a:solidFill>
              <a:srgbClr val="D9531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" name="Freeform 53">
            <a:extLst>
              <a:ext uri="{FF2B5EF4-FFF2-40B4-BE49-F238E27FC236}">
                <a16:creationId xmlns:a16="http://schemas.microsoft.com/office/drawing/2014/main" id="{E5B154CC-3057-4015-AB77-54A8C2A7641A}"/>
              </a:ext>
            </a:extLst>
          </p:cNvPr>
          <p:cNvSpPr>
            <a:spLocks/>
          </p:cNvSpPr>
          <p:nvPr/>
        </p:nvSpPr>
        <p:spPr bwMode="auto">
          <a:xfrm>
            <a:off x="1585913" y="2754058"/>
            <a:ext cx="8472488" cy="0"/>
          </a:xfrm>
          <a:custGeom>
            <a:avLst/>
            <a:gdLst>
              <a:gd name="T0" fmla="*/ 1 w 5337"/>
              <a:gd name="T1" fmla="*/ 2 w 5337"/>
              <a:gd name="T2" fmla="*/ 2 w 5337"/>
              <a:gd name="T3" fmla="*/ 3 w 5337"/>
              <a:gd name="T4" fmla="*/ 3 w 5337"/>
              <a:gd name="T5" fmla="*/ 6 w 5337"/>
              <a:gd name="T6" fmla="*/ 9 w 5337"/>
              <a:gd name="T7" fmla="*/ 12 w 5337"/>
              <a:gd name="T8" fmla="*/ 16 w 5337"/>
              <a:gd name="T9" fmla="*/ 21 w 5337"/>
              <a:gd name="T10" fmla="*/ 27 w 5337"/>
              <a:gd name="T11" fmla="*/ 33 w 5337"/>
              <a:gd name="T12" fmla="*/ 39 w 5337"/>
              <a:gd name="T13" fmla="*/ 45 w 5337"/>
              <a:gd name="T14" fmla="*/ 51 w 5337"/>
              <a:gd name="T15" fmla="*/ 57 w 5337"/>
              <a:gd name="T16" fmla="*/ 63 w 5337"/>
              <a:gd name="T17" fmla="*/ 69 w 5337"/>
              <a:gd name="T18" fmla="*/ 75 w 5337"/>
              <a:gd name="T19" fmla="*/ 81 w 5337"/>
              <a:gd name="T20" fmla="*/ 87 w 5337"/>
              <a:gd name="T21" fmla="*/ 93 w 5337"/>
              <a:gd name="T22" fmla="*/ 99 w 5337"/>
              <a:gd name="T23" fmla="*/ 105 w 5337"/>
              <a:gd name="T24" fmla="*/ 111 w 5337"/>
              <a:gd name="T25" fmla="*/ 117 w 5337"/>
              <a:gd name="T26" fmla="*/ 123 w 5337"/>
              <a:gd name="T27" fmla="*/ 128 w 5337"/>
              <a:gd name="T28" fmla="*/ 135 w 5337"/>
              <a:gd name="T29" fmla="*/ 140 w 5337"/>
              <a:gd name="T30" fmla="*/ 186 w 5337"/>
              <a:gd name="T31" fmla="*/ 246 w 5337"/>
              <a:gd name="T32" fmla="*/ 305 w 5337"/>
              <a:gd name="T33" fmla="*/ 365 w 5337"/>
              <a:gd name="T34" fmla="*/ 425 w 5337"/>
              <a:gd name="T35" fmla="*/ 484 w 5337"/>
              <a:gd name="T36" fmla="*/ 544 w 5337"/>
              <a:gd name="T37" fmla="*/ 603 w 5337"/>
              <a:gd name="T38" fmla="*/ 663 w 5337"/>
              <a:gd name="T39" fmla="*/ 722 w 5337"/>
              <a:gd name="T40" fmla="*/ 782 w 5337"/>
              <a:gd name="T41" fmla="*/ 1018 w 5337"/>
              <a:gd name="T42" fmla="*/ 1316 w 5337"/>
              <a:gd name="T43" fmla="*/ 1614 w 5337"/>
              <a:gd name="T44" fmla="*/ 1912 w 5337"/>
              <a:gd name="T45" fmla="*/ 2210 w 5337"/>
              <a:gd name="T46" fmla="*/ 2508 w 5337"/>
              <a:gd name="T47" fmla="*/ 2806 w 5337"/>
              <a:gd name="T48" fmla="*/ 3103 w 5337"/>
              <a:gd name="T49" fmla="*/ 3401 w 5337"/>
              <a:gd name="T50" fmla="*/ 3699 w 5337"/>
              <a:gd name="T51" fmla="*/ 3997 w 5337"/>
              <a:gd name="T52" fmla="*/ 4295 w 5337"/>
              <a:gd name="T53" fmla="*/ 4593 w 5337"/>
              <a:gd name="T54" fmla="*/ 4891 w 5337"/>
              <a:gd name="T55" fmla="*/ 5010 w 5337"/>
              <a:gd name="T56" fmla="*/ 5070 w 5337"/>
              <a:gd name="T57" fmla="*/ 5129 w 5337"/>
              <a:gd name="T58" fmla="*/ 5189 w 5337"/>
              <a:gd name="T59" fmla="*/ 5248 w 5337"/>
              <a:gd name="T60" fmla="*/ 5308 w 533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  <a:cxn ang="0">
                <a:pos x="T51" y="0"/>
              </a:cxn>
              <a:cxn ang="0">
                <a:pos x="T52" y="0"/>
              </a:cxn>
              <a:cxn ang="0">
                <a:pos x="T53" y="0"/>
              </a:cxn>
              <a:cxn ang="0">
                <a:pos x="T54" y="0"/>
              </a:cxn>
              <a:cxn ang="0">
                <a:pos x="T55" y="0"/>
              </a:cxn>
              <a:cxn ang="0">
                <a:pos x="T56" y="0"/>
              </a:cxn>
              <a:cxn ang="0">
                <a:pos x="T57" y="0"/>
              </a:cxn>
              <a:cxn ang="0">
                <a:pos x="T58" y="0"/>
              </a:cxn>
              <a:cxn ang="0">
                <a:pos x="T59" y="0"/>
              </a:cxn>
              <a:cxn ang="0">
                <a:pos x="T60" y="0"/>
              </a:cxn>
            </a:cxnLst>
            <a:rect l="0" t="0" r="r" b="b"/>
            <a:pathLst>
              <a:path w="5337">
                <a:moveTo>
                  <a:pt x="0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5" y="0"/>
                </a:lnTo>
                <a:lnTo>
                  <a:pt x="5" y="0"/>
                </a:lnTo>
                <a:lnTo>
                  <a:pt x="5" y="0"/>
                </a:lnTo>
                <a:lnTo>
                  <a:pt x="5" y="0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7" y="0"/>
                </a:lnTo>
                <a:lnTo>
                  <a:pt x="7" y="0"/>
                </a:lnTo>
                <a:lnTo>
                  <a:pt x="7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9" y="0"/>
                </a:lnTo>
                <a:lnTo>
                  <a:pt x="9" y="0"/>
                </a:lnTo>
                <a:lnTo>
                  <a:pt x="9" y="0"/>
                </a:lnTo>
                <a:lnTo>
                  <a:pt x="9" y="0"/>
                </a:lnTo>
                <a:lnTo>
                  <a:pt x="10" y="0"/>
                </a:lnTo>
                <a:lnTo>
                  <a:pt x="10" y="0"/>
                </a:lnTo>
                <a:lnTo>
                  <a:pt x="10" y="0"/>
                </a:lnTo>
                <a:lnTo>
                  <a:pt x="10" y="0"/>
                </a:lnTo>
                <a:lnTo>
                  <a:pt x="11" y="0"/>
                </a:lnTo>
                <a:lnTo>
                  <a:pt x="11" y="0"/>
                </a:lnTo>
                <a:lnTo>
                  <a:pt x="11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3" y="0"/>
                </a:lnTo>
                <a:lnTo>
                  <a:pt x="13" y="0"/>
                </a:lnTo>
                <a:lnTo>
                  <a:pt x="13" y="0"/>
                </a:lnTo>
                <a:lnTo>
                  <a:pt x="13" y="0"/>
                </a:lnTo>
                <a:lnTo>
                  <a:pt x="14" y="0"/>
                </a:lnTo>
                <a:lnTo>
                  <a:pt x="14" y="0"/>
                </a:lnTo>
                <a:lnTo>
                  <a:pt x="14" y="0"/>
                </a:lnTo>
                <a:lnTo>
                  <a:pt x="14" y="0"/>
                </a:lnTo>
                <a:lnTo>
                  <a:pt x="15" y="0"/>
                </a:lnTo>
                <a:lnTo>
                  <a:pt x="15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7" y="0"/>
                </a:lnTo>
                <a:lnTo>
                  <a:pt x="17" y="0"/>
                </a:lnTo>
                <a:lnTo>
                  <a:pt x="18" y="0"/>
                </a:lnTo>
                <a:lnTo>
                  <a:pt x="18" y="0"/>
                </a:lnTo>
                <a:lnTo>
                  <a:pt x="19" y="0"/>
                </a:lnTo>
                <a:lnTo>
                  <a:pt x="19" y="0"/>
                </a:lnTo>
                <a:lnTo>
                  <a:pt x="20" y="0"/>
                </a:lnTo>
                <a:lnTo>
                  <a:pt x="20" y="0"/>
                </a:lnTo>
                <a:lnTo>
                  <a:pt x="21" y="0"/>
                </a:lnTo>
                <a:lnTo>
                  <a:pt x="21" y="0"/>
                </a:lnTo>
                <a:lnTo>
                  <a:pt x="22" y="0"/>
                </a:lnTo>
                <a:lnTo>
                  <a:pt x="22" y="0"/>
                </a:lnTo>
                <a:lnTo>
                  <a:pt x="23" y="0"/>
                </a:lnTo>
                <a:lnTo>
                  <a:pt x="23" y="0"/>
                </a:lnTo>
                <a:lnTo>
                  <a:pt x="24" y="0"/>
                </a:lnTo>
                <a:lnTo>
                  <a:pt x="24" y="0"/>
                </a:lnTo>
                <a:lnTo>
                  <a:pt x="25" y="0"/>
                </a:lnTo>
                <a:lnTo>
                  <a:pt x="25" y="0"/>
                </a:lnTo>
                <a:lnTo>
                  <a:pt x="26" y="0"/>
                </a:lnTo>
                <a:lnTo>
                  <a:pt x="26" y="0"/>
                </a:lnTo>
                <a:lnTo>
                  <a:pt x="27" y="0"/>
                </a:lnTo>
                <a:lnTo>
                  <a:pt x="27" y="0"/>
                </a:lnTo>
                <a:lnTo>
                  <a:pt x="28" y="0"/>
                </a:lnTo>
                <a:lnTo>
                  <a:pt x="28" y="0"/>
                </a:lnTo>
                <a:lnTo>
                  <a:pt x="29" y="0"/>
                </a:lnTo>
                <a:lnTo>
                  <a:pt x="29" y="0"/>
                </a:lnTo>
                <a:lnTo>
                  <a:pt x="30" y="0"/>
                </a:lnTo>
                <a:lnTo>
                  <a:pt x="30" y="0"/>
                </a:lnTo>
                <a:lnTo>
                  <a:pt x="31" y="0"/>
                </a:lnTo>
                <a:lnTo>
                  <a:pt x="31" y="0"/>
                </a:lnTo>
                <a:lnTo>
                  <a:pt x="32" y="0"/>
                </a:lnTo>
                <a:lnTo>
                  <a:pt x="32" y="0"/>
                </a:lnTo>
                <a:lnTo>
                  <a:pt x="33" y="0"/>
                </a:lnTo>
                <a:lnTo>
                  <a:pt x="33" y="0"/>
                </a:lnTo>
                <a:lnTo>
                  <a:pt x="34" y="0"/>
                </a:lnTo>
                <a:lnTo>
                  <a:pt x="34" y="0"/>
                </a:lnTo>
                <a:lnTo>
                  <a:pt x="35" y="0"/>
                </a:lnTo>
                <a:lnTo>
                  <a:pt x="35" y="0"/>
                </a:lnTo>
                <a:lnTo>
                  <a:pt x="36" y="0"/>
                </a:lnTo>
                <a:lnTo>
                  <a:pt x="36" y="0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lnTo>
                  <a:pt x="38" y="0"/>
                </a:lnTo>
                <a:lnTo>
                  <a:pt x="39" y="0"/>
                </a:lnTo>
                <a:lnTo>
                  <a:pt x="39" y="0"/>
                </a:lnTo>
                <a:lnTo>
                  <a:pt x="40" y="0"/>
                </a:lnTo>
                <a:lnTo>
                  <a:pt x="40" y="0"/>
                </a:lnTo>
                <a:lnTo>
                  <a:pt x="41" y="0"/>
                </a:lnTo>
                <a:lnTo>
                  <a:pt x="41" y="0"/>
                </a:lnTo>
                <a:lnTo>
                  <a:pt x="42" y="0"/>
                </a:lnTo>
                <a:lnTo>
                  <a:pt x="42" y="0"/>
                </a:lnTo>
                <a:lnTo>
                  <a:pt x="43" y="0"/>
                </a:lnTo>
                <a:lnTo>
                  <a:pt x="43" y="0"/>
                </a:lnTo>
                <a:lnTo>
                  <a:pt x="44" y="0"/>
                </a:lnTo>
                <a:lnTo>
                  <a:pt x="44" y="0"/>
                </a:lnTo>
                <a:lnTo>
                  <a:pt x="45" y="0"/>
                </a:lnTo>
                <a:lnTo>
                  <a:pt x="45" y="0"/>
                </a:lnTo>
                <a:lnTo>
                  <a:pt x="46" y="0"/>
                </a:lnTo>
                <a:lnTo>
                  <a:pt x="46" y="0"/>
                </a:lnTo>
                <a:lnTo>
                  <a:pt x="47" y="0"/>
                </a:lnTo>
                <a:lnTo>
                  <a:pt x="47" y="0"/>
                </a:lnTo>
                <a:lnTo>
                  <a:pt x="48" y="0"/>
                </a:lnTo>
                <a:lnTo>
                  <a:pt x="48" y="0"/>
                </a:lnTo>
                <a:lnTo>
                  <a:pt x="49" y="0"/>
                </a:lnTo>
                <a:lnTo>
                  <a:pt x="49" y="0"/>
                </a:lnTo>
                <a:lnTo>
                  <a:pt x="50" y="0"/>
                </a:lnTo>
                <a:lnTo>
                  <a:pt x="50" y="0"/>
                </a:lnTo>
                <a:lnTo>
                  <a:pt x="51" y="0"/>
                </a:lnTo>
                <a:lnTo>
                  <a:pt x="51" y="0"/>
                </a:lnTo>
                <a:lnTo>
                  <a:pt x="52" y="0"/>
                </a:lnTo>
                <a:lnTo>
                  <a:pt x="52" y="0"/>
                </a:lnTo>
                <a:lnTo>
                  <a:pt x="53" y="0"/>
                </a:lnTo>
                <a:lnTo>
                  <a:pt x="53" y="0"/>
                </a:lnTo>
                <a:lnTo>
                  <a:pt x="54" y="0"/>
                </a:lnTo>
                <a:lnTo>
                  <a:pt x="54" y="0"/>
                </a:lnTo>
                <a:lnTo>
                  <a:pt x="55" y="0"/>
                </a:lnTo>
                <a:lnTo>
                  <a:pt x="55" y="0"/>
                </a:lnTo>
                <a:lnTo>
                  <a:pt x="56" y="0"/>
                </a:lnTo>
                <a:lnTo>
                  <a:pt x="56" y="0"/>
                </a:lnTo>
                <a:lnTo>
                  <a:pt x="57" y="0"/>
                </a:lnTo>
                <a:lnTo>
                  <a:pt x="57" y="0"/>
                </a:lnTo>
                <a:lnTo>
                  <a:pt x="57" y="0"/>
                </a:lnTo>
                <a:lnTo>
                  <a:pt x="58" y="0"/>
                </a:lnTo>
                <a:lnTo>
                  <a:pt x="59" y="0"/>
                </a:lnTo>
                <a:lnTo>
                  <a:pt x="59" y="0"/>
                </a:lnTo>
                <a:lnTo>
                  <a:pt x="60" y="0"/>
                </a:lnTo>
                <a:lnTo>
                  <a:pt x="60" y="0"/>
                </a:lnTo>
                <a:lnTo>
                  <a:pt x="60" y="0"/>
                </a:lnTo>
                <a:lnTo>
                  <a:pt x="61" y="0"/>
                </a:lnTo>
                <a:lnTo>
                  <a:pt x="61" y="0"/>
                </a:lnTo>
                <a:lnTo>
                  <a:pt x="62" y="0"/>
                </a:lnTo>
                <a:lnTo>
                  <a:pt x="63" y="0"/>
                </a:lnTo>
                <a:lnTo>
                  <a:pt x="63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5" y="0"/>
                </a:lnTo>
                <a:lnTo>
                  <a:pt x="65" y="0"/>
                </a:lnTo>
                <a:lnTo>
                  <a:pt x="66" y="0"/>
                </a:lnTo>
                <a:lnTo>
                  <a:pt x="67" y="0"/>
                </a:lnTo>
                <a:lnTo>
                  <a:pt x="67" y="0"/>
                </a:lnTo>
                <a:lnTo>
                  <a:pt x="68" y="0"/>
                </a:lnTo>
                <a:lnTo>
                  <a:pt x="68" y="0"/>
                </a:lnTo>
                <a:lnTo>
                  <a:pt x="68" y="0"/>
                </a:lnTo>
                <a:lnTo>
                  <a:pt x="69" y="0"/>
                </a:lnTo>
                <a:lnTo>
                  <a:pt x="69" y="0"/>
                </a:lnTo>
                <a:lnTo>
                  <a:pt x="70" y="0"/>
                </a:lnTo>
                <a:lnTo>
                  <a:pt x="71" y="0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3" y="0"/>
                </a:lnTo>
                <a:lnTo>
                  <a:pt x="73" y="0"/>
                </a:lnTo>
                <a:lnTo>
                  <a:pt x="74" y="0"/>
                </a:lnTo>
                <a:lnTo>
                  <a:pt x="75" y="0"/>
                </a:lnTo>
                <a:lnTo>
                  <a:pt x="75" y="0"/>
                </a:lnTo>
                <a:lnTo>
                  <a:pt x="76" y="0"/>
                </a:lnTo>
                <a:lnTo>
                  <a:pt x="76" y="0"/>
                </a:lnTo>
                <a:lnTo>
                  <a:pt x="76" y="0"/>
                </a:lnTo>
                <a:lnTo>
                  <a:pt x="77" y="0"/>
                </a:lnTo>
                <a:lnTo>
                  <a:pt x="77" y="0"/>
                </a:lnTo>
                <a:lnTo>
                  <a:pt x="78" y="0"/>
                </a:lnTo>
                <a:lnTo>
                  <a:pt x="78" y="0"/>
                </a:lnTo>
                <a:lnTo>
                  <a:pt x="79" y="0"/>
                </a:lnTo>
                <a:lnTo>
                  <a:pt x="79" y="0"/>
                </a:lnTo>
                <a:lnTo>
                  <a:pt x="80" y="0"/>
                </a:lnTo>
                <a:lnTo>
                  <a:pt x="80" y="0"/>
                </a:lnTo>
                <a:lnTo>
                  <a:pt x="81" y="0"/>
                </a:lnTo>
                <a:lnTo>
                  <a:pt x="81" y="0"/>
                </a:lnTo>
                <a:lnTo>
                  <a:pt x="82" y="0"/>
                </a:lnTo>
                <a:lnTo>
                  <a:pt x="82" y="0"/>
                </a:lnTo>
                <a:lnTo>
                  <a:pt x="83" y="0"/>
                </a:lnTo>
                <a:lnTo>
                  <a:pt x="83" y="0"/>
                </a:lnTo>
                <a:lnTo>
                  <a:pt x="84" y="0"/>
                </a:lnTo>
                <a:lnTo>
                  <a:pt x="84" y="0"/>
                </a:lnTo>
                <a:lnTo>
                  <a:pt x="85" y="0"/>
                </a:lnTo>
                <a:lnTo>
                  <a:pt x="85" y="0"/>
                </a:lnTo>
                <a:lnTo>
                  <a:pt x="86" y="0"/>
                </a:lnTo>
                <a:lnTo>
                  <a:pt x="86" y="0"/>
                </a:lnTo>
                <a:lnTo>
                  <a:pt x="87" y="0"/>
                </a:lnTo>
                <a:lnTo>
                  <a:pt x="87" y="0"/>
                </a:lnTo>
                <a:lnTo>
                  <a:pt x="88" y="0"/>
                </a:lnTo>
                <a:lnTo>
                  <a:pt x="88" y="0"/>
                </a:lnTo>
                <a:lnTo>
                  <a:pt x="89" y="0"/>
                </a:lnTo>
                <a:lnTo>
                  <a:pt x="89" y="0"/>
                </a:lnTo>
                <a:lnTo>
                  <a:pt x="90" y="0"/>
                </a:lnTo>
                <a:lnTo>
                  <a:pt x="90" y="0"/>
                </a:lnTo>
                <a:lnTo>
                  <a:pt x="91" y="0"/>
                </a:lnTo>
                <a:lnTo>
                  <a:pt x="91" y="0"/>
                </a:lnTo>
                <a:lnTo>
                  <a:pt x="92" y="0"/>
                </a:lnTo>
                <a:lnTo>
                  <a:pt x="92" y="0"/>
                </a:lnTo>
                <a:lnTo>
                  <a:pt x="93" y="0"/>
                </a:lnTo>
                <a:lnTo>
                  <a:pt x="93" y="0"/>
                </a:lnTo>
                <a:lnTo>
                  <a:pt x="94" y="0"/>
                </a:lnTo>
                <a:lnTo>
                  <a:pt x="94" y="0"/>
                </a:lnTo>
                <a:lnTo>
                  <a:pt x="95" y="0"/>
                </a:lnTo>
                <a:lnTo>
                  <a:pt x="95" y="0"/>
                </a:lnTo>
                <a:lnTo>
                  <a:pt x="96" y="0"/>
                </a:lnTo>
                <a:lnTo>
                  <a:pt x="96" y="0"/>
                </a:lnTo>
                <a:lnTo>
                  <a:pt x="97" y="0"/>
                </a:lnTo>
                <a:lnTo>
                  <a:pt x="97" y="0"/>
                </a:lnTo>
                <a:lnTo>
                  <a:pt x="98" y="0"/>
                </a:lnTo>
                <a:lnTo>
                  <a:pt x="98" y="0"/>
                </a:lnTo>
                <a:lnTo>
                  <a:pt x="99" y="0"/>
                </a:lnTo>
                <a:lnTo>
                  <a:pt x="99" y="0"/>
                </a:lnTo>
                <a:lnTo>
                  <a:pt x="100" y="0"/>
                </a:lnTo>
                <a:lnTo>
                  <a:pt x="100" y="0"/>
                </a:lnTo>
                <a:lnTo>
                  <a:pt x="101" y="0"/>
                </a:lnTo>
                <a:lnTo>
                  <a:pt x="101" y="0"/>
                </a:lnTo>
                <a:lnTo>
                  <a:pt x="102" y="0"/>
                </a:lnTo>
                <a:lnTo>
                  <a:pt x="102" y="0"/>
                </a:lnTo>
                <a:lnTo>
                  <a:pt x="103" y="0"/>
                </a:lnTo>
                <a:lnTo>
                  <a:pt x="103" y="0"/>
                </a:lnTo>
                <a:lnTo>
                  <a:pt x="104" y="0"/>
                </a:lnTo>
                <a:lnTo>
                  <a:pt x="104" y="0"/>
                </a:lnTo>
                <a:lnTo>
                  <a:pt x="105" y="0"/>
                </a:lnTo>
                <a:lnTo>
                  <a:pt x="105" y="0"/>
                </a:lnTo>
                <a:lnTo>
                  <a:pt x="106" y="0"/>
                </a:lnTo>
                <a:lnTo>
                  <a:pt x="106" y="0"/>
                </a:lnTo>
                <a:lnTo>
                  <a:pt x="107" y="0"/>
                </a:lnTo>
                <a:lnTo>
                  <a:pt x="107" y="0"/>
                </a:lnTo>
                <a:lnTo>
                  <a:pt x="108" y="0"/>
                </a:lnTo>
                <a:lnTo>
                  <a:pt x="108" y="0"/>
                </a:lnTo>
                <a:lnTo>
                  <a:pt x="109" y="0"/>
                </a:lnTo>
                <a:lnTo>
                  <a:pt x="109" y="0"/>
                </a:lnTo>
                <a:lnTo>
                  <a:pt x="110" y="0"/>
                </a:lnTo>
                <a:lnTo>
                  <a:pt x="110" y="0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  <a:lnTo>
                  <a:pt x="113" y="0"/>
                </a:lnTo>
                <a:lnTo>
                  <a:pt x="113" y="0"/>
                </a:lnTo>
                <a:lnTo>
                  <a:pt x="114" y="0"/>
                </a:lnTo>
                <a:lnTo>
                  <a:pt x="114" y="0"/>
                </a:lnTo>
                <a:lnTo>
                  <a:pt x="115" y="0"/>
                </a:lnTo>
                <a:lnTo>
                  <a:pt x="115" y="0"/>
                </a:lnTo>
                <a:lnTo>
                  <a:pt x="116" y="0"/>
                </a:lnTo>
                <a:lnTo>
                  <a:pt x="116" y="0"/>
                </a:lnTo>
                <a:lnTo>
                  <a:pt x="117" y="0"/>
                </a:lnTo>
                <a:lnTo>
                  <a:pt x="117" y="0"/>
                </a:lnTo>
                <a:lnTo>
                  <a:pt x="118" y="0"/>
                </a:lnTo>
                <a:lnTo>
                  <a:pt x="118" y="0"/>
                </a:lnTo>
                <a:lnTo>
                  <a:pt x="119" y="0"/>
                </a:lnTo>
                <a:lnTo>
                  <a:pt x="119" y="0"/>
                </a:lnTo>
                <a:lnTo>
                  <a:pt x="120" y="0"/>
                </a:lnTo>
                <a:lnTo>
                  <a:pt x="120" y="0"/>
                </a:lnTo>
                <a:lnTo>
                  <a:pt x="121" y="0"/>
                </a:lnTo>
                <a:lnTo>
                  <a:pt x="121" y="0"/>
                </a:lnTo>
                <a:lnTo>
                  <a:pt x="122" y="0"/>
                </a:lnTo>
                <a:lnTo>
                  <a:pt x="122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lnTo>
                  <a:pt x="124" y="0"/>
                </a:lnTo>
                <a:lnTo>
                  <a:pt x="124" y="0"/>
                </a:lnTo>
                <a:lnTo>
                  <a:pt x="125" y="0"/>
                </a:lnTo>
                <a:lnTo>
                  <a:pt x="126" y="0"/>
                </a:lnTo>
                <a:lnTo>
                  <a:pt x="126" y="0"/>
                </a:lnTo>
                <a:lnTo>
                  <a:pt x="127" y="0"/>
                </a:lnTo>
                <a:lnTo>
                  <a:pt x="127" y="0"/>
                </a:lnTo>
                <a:lnTo>
                  <a:pt x="128" y="0"/>
                </a:lnTo>
                <a:lnTo>
                  <a:pt x="128" y="0"/>
                </a:lnTo>
                <a:lnTo>
                  <a:pt x="128" y="0"/>
                </a:lnTo>
                <a:lnTo>
                  <a:pt x="129" y="0"/>
                </a:lnTo>
                <a:lnTo>
                  <a:pt x="130" y="0"/>
                </a:lnTo>
                <a:lnTo>
                  <a:pt x="130" y="0"/>
                </a:lnTo>
                <a:lnTo>
                  <a:pt x="131" y="0"/>
                </a:lnTo>
                <a:lnTo>
                  <a:pt x="131" y="0"/>
                </a:lnTo>
                <a:lnTo>
                  <a:pt x="132" y="0"/>
                </a:lnTo>
                <a:lnTo>
                  <a:pt x="132" y="0"/>
                </a:lnTo>
                <a:lnTo>
                  <a:pt x="132" y="0"/>
                </a:lnTo>
                <a:lnTo>
                  <a:pt x="133" y="0"/>
                </a:lnTo>
                <a:lnTo>
                  <a:pt x="134" y="0"/>
                </a:lnTo>
                <a:lnTo>
                  <a:pt x="134" y="0"/>
                </a:lnTo>
                <a:lnTo>
                  <a:pt x="135" y="0"/>
                </a:lnTo>
                <a:lnTo>
                  <a:pt x="135" y="0"/>
                </a:lnTo>
                <a:lnTo>
                  <a:pt x="136" y="0"/>
                </a:lnTo>
                <a:lnTo>
                  <a:pt x="136" y="0"/>
                </a:lnTo>
                <a:lnTo>
                  <a:pt x="136" y="0"/>
                </a:lnTo>
                <a:lnTo>
                  <a:pt x="137" y="0"/>
                </a:lnTo>
                <a:lnTo>
                  <a:pt x="137" y="0"/>
                </a:lnTo>
                <a:lnTo>
                  <a:pt x="138" y="0"/>
                </a:lnTo>
                <a:lnTo>
                  <a:pt x="139" y="0"/>
                </a:lnTo>
                <a:lnTo>
                  <a:pt x="139" y="0"/>
                </a:lnTo>
                <a:lnTo>
                  <a:pt x="140" y="0"/>
                </a:lnTo>
                <a:lnTo>
                  <a:pt x="140" y="0"/>
                </a:lnTo>
                <a:lnTo>
                  <a:pt x="140" y="0"/>
                </a:lnTo>
                <a:lnTo>
                  <a:pt x="141" y="0"/>
                </a:lnTo>
                <a:lnTo>
                  <a:pt x="141" y="0"/>
                </a:lnTo>
                <a:lnTo>
                  <a:pt x="142" y="0"/>
                </a:lnTo>
                <a:lnTo>
                  <a:pt x="147" y="0"/>
                </a:lnTo>
                <a:lnTo>
                  <a:pt x="152" y="0"/>
                </a:lnTo>
                <a:lnTo>
                  <a:pt x="157" y="0"/>
                </a:lnTo>
                <a:lnTo>
                  <a:pt x="161" y="0"/>
                </a:lnTo>
                <a:lnTo>
                  <a:pt x="166" y="0"/>
                </a:lnTo>
                <a:lnTo>
                  <a:pt x="172" y="0"/>
                </a:lnTo>
                <a:lnTo>
                  <a:pt x="176" y="0"/>
                </a:lnTo>
                <a:lnTo>
                  <a:pt x="181" y="0"/>
                </a:lnTo>
                <a:lnTo>
                  <a:pt x="186" y="0"/>
                </a:lnTo>
                <a:lnTo>
                  <a:pt x="191" y="0"/>
                </a:lnTo>
                <a:lnTo>
                  <a:pt x="196" y="0"/>
                </a:lnTo>
                <a:lnTo>
                  <a:pt x="201" y="0"/>
                </a:lnTo>
                <a:lnTo>
                  <a:pt x="206" y="0"/>
                </a:lnTo>
                <a:lnTo>
                  <a:pt x="211" y="0"/>
                </a:lnTo>
                <a:lnTo>
                  <a:pt x="216" y="0"/>
                </a:lnTo>
                <a:lnTo>
                  <a:pt x="221" y="0"/>
                </a:lnTo>
                <a:lnTo>
                  <a:pt x="226" y="0"/>
                </a:lnTo>
                <a:lnTo>
                  <a:pt x="231" y="0"/>
                </a:lnTo>
                <a:lnTo>
                  <a:pt x="236" y="0"/>
                </a:lnTo>
                <a:lnTo>
                  <a:pt x="241" y="0"/>
                </a:lnTo>
                <a:lnTo>
                  <a:pt x="246" y="0"/>
                </a:lnTo>
                <a:lnTo>
                  <a:pt x="251" y="0"/>
                </a:lnTo>
                <a:lnTo>
                  <a:pt x="256" y="0"/>
                </a:lnTo>
                <a:lnTo>
                  <a:pt x="261" y="0"/>
                </a:lnTo>
                <a:lnTo>
                  <a:pt x="266" y="0"/>
                </a:lnTo>
                <a:lnTo>
                  <a:pt x="271" y="0"/>
                </a:lnTo>
                <a:lnTo>
                  <a:pt x="276" y="0"/>
                </a:lnTo>
                <a:lnTo>
                  <a:pt x="281" y="0"/>
                </a:lnTo>
                <a:lnTo>
                  <a:pt x="286" y="0"/>
                </a:lnTo>
                <a:lnTo>
                  <a:pt x="291" y="0"/>
                </a:lnTo>
                <a:lnTo>
                  <a:pt x="296" y="0"/>
                </a:lnTo>
                <a:lnTo>
                  <a:pt x="300" y="0"/>
                </a:lnTo>
                <a:lnTo>
                  <a:pt x="305" y="0"/>
                </a:lnTo>
                <a:lnTo>
                  <a:pt x="311" y="0"/>
                </a:lnTo>
                <a:lnTo>
                  <a:pt x="315" y="0"/>
                </a:lnTo>
                <a:lnTo>
                  <a:pt x="320" y="0"/>
                </a:lnTo>
                <a:lnTo>
                  <a:pt x="325" y="0"/>
                </a:lnTo>
                <a:lnTo>
                  <a:pt x="330" y="0"/>
                </a:lnTo>
                <a:lnTo>
                  <a:pt x="335" y="0"/>
                </a:lnTo>
                <a:lnTo>
                  <a:pt x="340" y="0"/>
                </a:lnTo>
                <a:lnTo>
                  <a:pt x="345" y="0"/>
                </a:lnTo>
                <a:lnTo>
                  <a:pt x="350" y="0"/>
                </a:lnTo>
                <a:lnTo>
                  <a:pt x="355" y="0"/>
                </a:lnTo>
                <a:lnTo>
                  <a:pt x="360" y="0"/>
                </a:lnTo>
                <a:lnTo>
                  <a:pt x="365" y="0"/>
                </a:lnTo>
                <a:lnTo>
                  <a:pt x="370" y="0"/>
                </a:lnTo>
                <a:lnTo>
                  <a:pt x="375" y="0"/>
                </a:lnTo>
                <a:lnTo>
                  <a:pt x="380" y="0"/>
                </a:lnTo>
                <a:lnTo>
                  <a:pt x="385" y="0"/>
                </a:lnTo>
                <a:lnTo>
                  <a:pt x="390" y="0"/>
                </a:lnTo>
                <a:lnTo>
                  <a:pt x="395" y="0"/>
                </a:lnTo>
                <a:lnTo>
                  <a:pt x="400" y="0"/>
                </a:lnTo>
                <a:lnTo>
                  <a:pt x="405" y="0"/>
                </a:lnTo>
                <a:lnTo>
                  <a:pt x="410" y="0"/>
                </a:lnTo>
                <a:lnTo>
                  <a:pt x="415" y="0"/>
                </a:lnTo>
                <a:lnTo>
                  <a:pt x="420" y="0"/>
                </a:lnTo>
                <a:lnTo>
                  <a:pt x="425" y="0"/>
                </a:lnTo>
                <a:lnTo>
                  <a:pt x="430" y="0"/>
                </a:lnTo>
                <a:lnTo>
                  <a:pt x="435" y="0"/>
                </a:lnTo>
                <a:lnTo>
                  <a:pt x="439" y="0"/>
                </a:lnTo>
                <a:lnTo>
                  <a:pt x="444" y="0"/>
                </a:lnTo>
                <a:lnTo>
                  <a:pt x="450" y="0"/>
                </a:lnTo>
                <a:lnTo>
                  <a:pt x="454" y="0"/>
                </a:lnTo>
                <a:lnTo>
                  <a:pt x="459" y="0"/>
                </a:lnTo>
                <a:lnTo>
                  <a:pt x="464" y="0"/>
                </a:lnTo>
                <a:lnTo>
                  <a:pt x="469" y="0"/>
                </a:lnTo>
                <a:lnTo>
                  <a:pt x="474" y="0"/>
                </a:lnTo>
                <a:lnTo>
                  <a:pt x="479" y="0"/>
                </a:lnTo>
                <a:lnTo>
                  <a:pt x="484" y="0"/>
                </a:lnTo>
                <a:lnTo>
                  <a:pt x="489" y="0"/>
                </a:lnTo>
                <a:lnTo>
                  <a:pt x="494" y="0"/>
                </a:lnTo>
                <a:lnTo>
                  <a:pt x="499" y="0"/>
                </a:lnTo>
                <a:lnTo>
                  <a:pt x="504" y="0"/>
                </a:lnTo>
                <a:lnTo>
                  <a:pt x="509" y="0"/>
                </a:lnTo>
                <a:lnTo>
                  <a:pt x="514" y="0"/>
                </a:lnTo>
                <a:lnTo>
                  <a:pt x="519" y="0"/>
                </a:lnTo>
                <a:lnTo>
                  <a:pt x="524" y="0"/>
                </a:lnTo>
                <a:lnTo>
                  <a:pt x="529" y="0"/>
                </a:lnTo>
                <a:lnTo>
                  <a:pt x="534" y="0"/>
                </a:lnTo>
                <a:lnTo>
                  <a:pt x="539" y="0"/>
                </a:lnTo>
                <a:lnTo>
                  <a:pt x="544" y="0"/>
                </a:lnTo>
                <a:lnTo>
                  <a:pt x="549" y="0"/>
                </a:lnTo>
                <a:lnTo>
                  <a:pt x="554" y="0"/>
                </a:lnTo>
                <a:lnTo>
                  <a:pt x="559" y="0"/>
                </a:lnTo>
                <a:lnTo>
                  <a:pt x="564" y="0"/>
                </a:lnTo>
                <a:lnTo>
                  <a:pt x="569" y="0"/>
                </a:lnTo>
                <a:lnTo>
                  <a:pt x="574" y="0"/>
                </a:lnTo>
                <a:lnTo>
                  <a:pt x="578" y="0"/>
                </a:lnTo>
                <a:lnTo>
                  <a:pt x="583" y="0"/>
                </a:lnTo>
                <a:lnTo>
                  <a:pt x="589" y="0"/>
                </a:lnTo>
                <a:lnTo>
                  <a:pt x="593" y="0"/>
                </a:lnTo>
                <a:lnTo>
                  <a:pt x="598" y="0"/>
                </a:lnTo>
                <a:lnTo>
                  <a:pt x="603" y="0"/>
                </a:lnTo>
                <a:lnTo>
                  <a:pt x="608" y="0"/>
                </a:lnTo>
                <a:lnTo>
                  <a:pt x="613" y="0"/>
                </a:lnTo>
                <a:lnTo>
                  <a:pt x="618" y="0"/>
                </a:lnTo>
                <a:lnTo>
                  <a:pt x="623" y="0"/>
                </a:lnTo>
                <a:lnTo>
                  <a:pt x="628" y="0"/>
                </a:lnTo>
                <a:lnTo>
                  <a:pt x="633" y="0"/>
                </a:lnTo>
                <a:lnTo>
                  <a:pt x="638" y="0"/>
                </a:lnTo>
                <a:lnTo>
                  <a:pt x="643" y="0"/>
                </a:lnTo>
                <a:lnTo>
                  <a:pt x="648" y="0"/>
                </a:lnTo>
                <a:lnTo>
                  <a:pt x="653" y="0"/>
                </a:lnTo>
                <a:lnTo>
                  <a:pt x="658" y="0"/>
                </a:lnTo>
                <a:lnTo>
                  <a:pt x="663" y="0"/>
                </a:lnTo>
                <a:lnTo>
                  <a:pt x="668" y="0"/>
                </a:lnTo>
                <a:lnTo>
                  <a:pt x="673" y="0"/>
                </a:lnTo>
                <a:lnTo>
                  <a:pt x="678" y="0"/>
                </a:lnTo>
                <a:lnTo>
                  <a:pt x="683" y="0"/>
                </a:lnTo>
                <a:lnTo>
                  <a:pt x="688" y="0"/>
                </a:lnTo>
                <a:lnTo>
                  <a:pt x="693" y="0"/>
                </a:lnTo>
                <a:lnTo>
                  <a:pt x="698" y="0"/>
                </a:lnTo>
                <a:lnTo>
                  <a:pt x="703" y="0"/>
                </a:lnTo>
                <a:lnTo>
                  <a:pt x="708" y="0"/>
                </a:lnTo>
                <a:lnTo>
                  <a:pt x="713" y="0"/>
                </a:lnTo>
                <a:lnTo>
                  <a:pt x="717" y="0"/>
                </a:lnTo>
                <a:lnTo>
                  <a:pt x="722" y="0"/>
                </a:lnTo>
                <a:lnTo>
                  <a:pt x="728" y="0"/>
                </a:lnTo>
                <a:lnTo>
                  <a:pt x="733" y="0"/>
                </a:lnTo>
                <a:lnTo>
                  <a:pt x="737" y="0"/>
                </a:lnTo>
                <a:lnTo>
                  <a:pt x="742" y="0"/>
                </a:lnTo>
                <a:lnTo>
                  <a:pt x="747" y="0"/>
                </a:lnTo>
                <a:lnTo>
                  <a:pt x="752" y="0"/>
                </a:lnTo>
                <a:lnTo>
                  <a:pt x="757" y="0"/>
                </a:lnTo>
                <a:lnTo>
                  <a:pt x="762" y="0"/>
                </a:lnTo>
                <a:lnTo>
                  <a:pt x="767" y="0"/>
                </a:lnTo>
                <a:lnTo>
                  <a:pt x="772" y="0"/>
                </a:lnTo>
                <a:lnTo>
                  <a:pt x="777" y="0"/>
                </a:lnTo>
                <a:lnTo>
                  <a:pt x="782" y="0"/>
                </a:lnTo>
                <a:lnTo>
                  <a:pt x="787" y="0"/>
                </a:lnTo>
                <a:lnTo>
                  <a:pt x="792" y="0"/>
                </a:lnTo>
                <a:lnTo>
                  <a:pt x="795" y="0"/>
                </a:lnTo>
                <a:lnTo>
                  <a:pt x="820" y="0"/>
                </a:lnTo>
                <a:lnTo>
                  <a:pt x="844" y="0"/>
                </a:lnTo>
                <a:lnTo>
                  <a:pt x="869" y="0"/>
                </a:lnTo>
                <a:lnTo>
                  <a:pt x="894" y="0"/>
                </a:lnTo>
                <a:lnTo>
                  <a:pt x="919" y="0"/>
                </a:lnTo>
                <a:lnTo>
                  <a:pt x="944" y="0"/>
                </a:lnTo>
                <a:lnTo>
                  <a:pt x="969" y="0"/>
                </a:lnTo>
                <a:lnTo>
                  <a:pt x="993" y="0"/>
                </a:lnTo>
                <a:lnTo>
                  <a:pt x="1018" y="0"/>
                </a:lnTo>
                <a:lnTo>
                  <a:pt x="1043" y="0"/>
                </a:lnTo>
                <a:lnTo>
                  <a:pt x="1068" y="0"/>
                </a:lnTo>
                <a:lnTo>
                  <a:pt x="1093" y="0"/>
                </a:lnTo>
                <a:lnTo>
                  <a:pt x="1117" y="0"/>
                </a:lnTo>
                <a:lnTo>
                  <a:pt x="1142" y="0"/>
                </a:lnTo>
                <a:lnTo>
                  <a:pt x="1167" y="0"/>
                </a:lnTo>
                <a:lnTo>
                  <a:pt x="1192" y="0"/>
                </a:lnTo>
                <a:lnTo>
                  <a:pt x="1217" y="0"/>
                </a:lnTo>
                <a:lnTo>
                  <a:pt x="1242" y="0"/>
                </a:lnTo>
                <a:lnTo>
                  <a:pt x="1267" y="0"/>
                </a:lnTo>
                <a:lnTo>
                  <a:pt x="1291" y="0"/>
                </a:lnTo>
                <a:lnTo>
                  <a:pt x="1316" y="0"/>
                </a:lnTo>
                <a:lnTo>
                  <a:pt x="1341" y="0"/>
                </a:lnTo>
                <a:lnTo>
                  <a:pt x="1366" y="0"/>
                </a:lnTo>
                <a:lnTo>
                  <a:pt x="1391" y="0"/>
                </a:lnTo>
                <a:lnTo>
                  <a:pt x="1415" y="0"/>
                </a:lnTo>
                <a:lnTo>
                  <a:pt x="1440" y="0"/>
                </a:lnTo>
                <a:lnTo>
                  <a:pt x="1465" y="0"/>
                </a:lnTo>
                <a:lnTo>
                  <a:pt x="1490" y="0"/>
                </a:lnTo>
                <a:lnTo>
                  <a:pt x="1515" y="0"/>
                </a:lnTo>
                <a:lnTo>
                  <a:pt x="1539" y="0"/>
                </a:lnTo>
                <a:lnTo>
                  <a:pt x="1564" y="0"/>
                </a:lnTo>
                <a:lnTo>
                  <a:pt x="1589" y="0"/>
                </a:lnTo>
                <a:lnTo>
                  <a:pt x="1614" y="0"/>
                </a:lnTo>
                <a:lnTo>
                  <a:pt x="1639" y="0"/>
                </a:lnTo>
                <a:lnTo>
                  <a:pt x="1664" y="0"/>
                </a:lnTo>
                <a:lnTo>
                  <a:pt x="1689" y="0"/>
                </a:lnTo>
                <a:lnTo>
                  <a:pt x="1713" y="0"/>
                </a:lnTo>
                <a:lnTo>
                  <a:pt x="1738" y="0"/>
                </a:lnTo>
                <a:lnTo>
                  <a:pt x="1763" y="0"/>
                </a:lnTo>
                <a:lnTo>
                  <a:pt x="1788" y="0"/>
                </a:lnTo>
                <a:lnTo>
                  <a:pt x="1813" y="0"/>
                </a:lnTo>
                <a:lnTo>
                  <a:pt x="1837" y="0"/>
                </a:lnTo>
                <a:lnTo>
                  <a:pt x="1862" y="0"/>
                </a:lnTo>
                <a:lnTo>
                  <a:pt x="1887" y="0"/>
                </a:lnTo>
                <a:lnTo>
                  <a:pt x="1912" y="0"/>
                </a:lnTo>
                <a:lnTo>
                  <a:pt x="1937" y="0"/>
                </a:lnTo>
                <a:lnTo>
                  <a:pt x="1962" y="0"/>
                </a:lnTo>
                <a:lnTo>
                  <a:pt x="1986" y="0"/>
                </a:lnTo>
                <a:lnTo>
                  <a:pt x="2011" y="0"/>
                </a:lnTo>
                <a:lnTo>
                  <a:pt x="2036" y="0"/>
                </a:lnTo>
                <a:lnTo>
                  <a:pt x="2061" y="0"/>
                </a:lnTo>
                <a:lnTo>
                  <a:pt x="2086" y="0"/>
                </a:lnTo>
                <a:lnTo>
                  <a:pt x="2110" y="0"/>
                </a:lnTo>
                <a:lnTo>
                  <a:pt x="2135" y="0"/>
                </a:lnTo>
                <a:lnTo>
                  <a:pt x="2160" y="0"/>
                </a:lnTo>
                <a:lnTo>
                  <a:pt x="2185" y="0"/>
                </a:lnTo>
                <a:lnTo>
                  <a:pt x="2210" y="0"/>
                </a:lnTo>
                <a:lnTo>
                  <a:pt x="2234" y="0"/>
                </a:lnTo>
                <a:lnTo>
                  <a:pt x="2259" y="0"/>
                </a:lnTo>
                <a:lnTo>
                  <a:pt x="2284" y="0"/>
                </a:lnTo>
                <a:lnTo>
                  <a:pt x="2309" y="0"/>
                </a:lnTo>
                <a:lnTo>
                  <a:pt x="2334" y="0"/>
                </a:lnTo>
                <a:lnTo>
                  <a:pt x="2359" y="0"/>
                </a:lnTo>
                <a:lnTo>
                  <a:pt x="2384" y="0"/>
                </a:lnTo>
                <a:lnTo>
                  <a:pt x="2408" y="0"/>
                </a:lnTo>
                <a:lnTo>
                  <a:pt x="2433" y="0"/>
                </a:lnTo>
                <a:lnTo>
                  <a:pt x="2458" y="0"/>
                </a:lnTo>
                <a:lnTo>
                  <a:pt x="2483" y="0"/>
                </a:lnTo>
                <a:lnTo>
                  <a:pt x="2508" y="0"/>
                </a:lnTo>
                <a:lnTo>
                  <a:pt x="2532" y="0"/>
                </a:lnTo>
                <a:lnTo>
                  <a:pt x="2557" y="0"/>
                </a:lnTo>
                <a:lnTo>
                  <a:pt x="2582" y="0"/>
                </a:lnTo>
                <a:lnTo>
                  <a:pt x="2607" y="0"/>
                </a:lnTo>
                <a:lnTo>
                  <a:pt x="2632" y="0"/>
                </a:lnTo>
                <a:lnTo>
                  <a:pt x="2657" y="0"/>
                </a:lnTo>
                <a:lnTo>
                  <a:pt x="2682" y="0"/>
                </a:lnTo>
                <a:lnTo>
                  <a:pt x="2706" y="0"/>
                </a:lnTo>
                <a:lnTo>
                  <a:pt x="2731" y="0"/>
                </a:lnTo>
                <a:lnTo>
                  <a:pt x="2756" y="0"/>
                </a:lnTo>
                <a:lnTo>
                  <a:pt x="2781" y="0"/>
                </a:lnTo>
                <a:lnTo>
                  <a:pt x="2806" y="0"/>
                </a:lnTo>
                <a:lnTo>
                  <a:pt x="2830" y="0"/>
                </a:lnTo>
                <a:lnTo>
                  <a:pt x="2855" y="0"/>
                </a:lnTo>
                <a:lnTo>
                  <a:pt x="2880" y="0"/>
                </a:lnTo>
                <a:lnTo>
                  <a:pt x="2905" y="0"/>
                </a:lnTo>
                <a:lnTo>
                  <a:pt x="2930" y="0"/>
                </a:lnTo>
                <a:lnTo>
                  <a:pt x="2954" y="0"/>
                </a:lnTo>
                <a:lnTo>
                  <a:pt x="2979" y="0"/>
                </a:lnTo>
                <a:lnTo>
                  <a:pt x="3004" y="0"/>
                </a:lnTo>
                <a:lnTo>
                  <a:pt x="3029" y="0"/>
                </a:lnTo>
                <a:lnTo>
                  <a:pt x="3054" y="0"/>
                </a:lnTo>
                <a:lnTo>
                  <a:pt x="3079" y="0"/>
                </a:lnTo>
                <a:lnTo>
                  <a:pt x="3103" y="0"/>
                </a:lnTo>
                <a:lnTo>
                  <a:pt x="3128" y="0"/>
                </a:lnTo>
                <a:lnTo>
                  <a:pt x="3153" y="0"/>
                </a:lnTo>
                <a:lnTo>
                  <a:pt x="3178" y="0"/>
                </a:lnTo>
                <a:lnTo>
                  <a:pt x="3203" y="0"/>
                </a:lnTo>
                <a:lnTo>
                  <a:pt x="3227" y="0"/>
                </a:lnTo>
                <a:lnTo>
                  <a:pt x="3252" y="0"/>
                </a:lnTo>
                <a:lnTo>
                  <a:pt x="3277" y="0"/>
                </a:lnTo>
                <a:lnTo>
                  <a:pt x="3302" y="0"/>
                </a:lnTo>
                <a:lnTo>
                  <a:pt x="3327" y="0"/>
                </a:lnTo>
                <a:lnTo>
                  <a:pt x="3352" y="0"/>
                </a:lnTo>
                <a:lnTo>
                  <a:pt x="3377" y="0"/>
                </a:lnTo>
                <a:lnTo>
                  <a:pt x="3401" y="0"/>
                </a:lnTo>
                <a:lnTo>
                  <a:pt x="3426" y="0"/>
                </a:lnTo>
                <a:lnTo>
                  <a:pt x="3451" y="0"/>
                </a:lnTo>
                <a:lnTo>
                  <a:pt x="3476" y="0"/>
                </a:lnTo>
                <a:lnTo>
                  <a:pt x="3501" y="0"/>
                </a:lnTo>
                <a:lnTo>
                  <a:pt x="3525" y="0"/>
                </a:lnTo>
                <a:lnTo>
                  <a:pt x="3550" y="0"/>
                </a:lnTo>
                <a:lnTo>
                  <a:pt x="3575" y="0"/>
                </a:lnTo>
                <a:lnTo>
                  <a:pt x="3600" y="0"/>
                </a:lnTo>
                <a:lnTo>
                  <a:pt x="3625" y="0"/>
                </a:lnTo>
                <a:lnTo>
                  <a:pt x="3649" y="0"/>
                </a:lnTo>
                <a:lnTo>
                  <a:pt x="3674" y="0"/>
                </a:lnTo>
                <a:lnTo>
                  <a:pt x="3699" y="0"/>
                </a:lnTo>
                <a:lnTo>
                  <a:pt x="3724" y="0"/>
                </a:lnTo>
                <a:lnTo>
                  <a:pt x="3749" y="0"/>
                </a:lnTo>
                <a:lnTo>
                  <a:pt x="3774" y="0"/>
                </a:lnTo>
                <a:lnTo>
                  <a:pt x="3799" y="0"/>
                </a:lnTo>
                <a:lnTo>
                  <a:pt x="3823" y="0"/>
                </a:lnTo>
                <a:lnTo>
                  <a:pt x="3848" y="0"/>
                </a:lnTo>
                <a:lnTo>
                  <a:pt x="3873" y="0"/>
                </a:lnTo>
                <a:lnTo>
                  <a:pt x="3898" y="0"/>
                </a:lnTo>
                <a:lnTo>
                  <a:pt x="3923" y="0"/>
                </a:lnTo>
                <a:lnTo>
                  <a:pt x="3947" y="0"/>
                </a:lnTo>
                <a:lnTo>
                  <a:pt x="3972" y="0"/>
                </a:lnTo>
                <a:lnTo>
                  <a:pt x="3997" y="0"/>
                </a:lnTo>
                <a:lnTo>
                  <a:pt x="4022" y="0"/>
                </a:lnTo>
                <a:lnTo>
                  <a:pt x="4047" y="0"/>
                </a:lnTo>
                <a:lnTo>
                  <a:pt x="4072" y="0"/>
                </a:lnTo>
                <a:lnTo>
                  <a:pt x="4096" y="0"/>
                </a:lnTo>
                <a:lnTo>
                  <a:pt x="4121" y="0"/>
                </a:lnTo>
                <a:lnTo>
                  <a:pt x="4146" y="0"/>
                </a:lnTo>
                <a:lnTo>
                  <a:pt x="4171" y="0"/>
                </a:lnTo>
                <a:lnTo>
                  <a:pt x="4196" y="0"/>
                </a:lnTo>
                <a:lnTo>
                  <a:pt x="4220" y="0"/>
                </a:lnTo>
                <a:lnTo>
                  <a:pt x="4245" y="0"/>
                </a:lnTo>
                <a:lnTo>
                  <a:pt x="4270" y="0"/>
                </a:lnTo>
                <a:lnTo>
                  <a:pt x="4295" y="0"/>
                </a:lnTo>
                <a:lnTo>
                  <a:pt x="4320" y="0"/>
                </a:lnTo>
                <a:lnTo>
                  <a:pt x="4344" y="0"/>
                </a:lnTo>
                <a:lnTo>
                  <a:pt x="4369" y="0"/>
                </a:lnTo>
                <a:lnTo>
                  <a:pt x="4394" y="0"/>
                </a:lnTo>
                <a:lnTo>
                  <a:pt x="4419" y="0"/>
                </a:lnTo>
                <a:lnTo>
                  <a:pt x="4444" y="0"/>
                </a:lnTo>
                <a:lnTo>
                  <a:pt x="4469" y="0"/>
                </a:lnTo>
                <a:lnTo>
                  <a:pt x="4494" y="0"/>
                </a:lnTo>
                <a:lnTo>
                  <a:pt x="4518" y="0"/>
                </a:lnTo>
                <a:lnTo>
                  <a:pt x="4543" y="0"/>
                </a:lnTo>
                <a:lnTo>
                  <a:pt x="4568" y="0"/>
                </a:lnTo>
                <a:lnTo>
                  <a:pt x="4593" y="0"/>
                </a:lnTo>
                <a:lnTo>
                  <a:pt x="4618" y="0"/>
                </a:lnTo>
                <a:lnTo>
                  <a:pt x="4642" y="0"/>
                </a:lnTo>
                <a:lnTo>
                  <a:pt x="4667" y="0"/>
                </a:lnTo>
                <a:lnTo>
                  <a:pt x="4692" y="0"/>
                </a:lnTo>
                <a:lnTo>
                  <a:pt x="4717" y="0"/>
                </a:lnTo>
                <a:lnTo>
                  <a:pt x="4742" y="0"/>
                </a:lnTo>
                <a:lnTo>
                  <a:pt x="4767" y="0"/>
                </a:lnTo>
                <a:lnTo>
                  <a:pt x="4792" y="0"/>
                </a:lnTo>
                <a:lnTo>
                  <a:pt x="4816" y="0"/>
                </a:lnTo>
                <a:lnTo>
                  <a:pt x="4841" y="0"/>
                </a:lnTo>
                <a:lnTo>
                  <a:pt x="4866" y="0"/>
                </a:lnTo>
                <a:lnTo>
                  <a:pt x="4891" y="0"/>
                </a:lnTo>
                <a:lnTo>
                  <a:pt x="4916" y="0"/>
                </a:lnTo>
                <a:lnTo>
                  <a:pt x="4940" y="0"/>
                </a:lnTo>
                <a:lnTo>
                  <a:pt x="4965" y="0"/>
                </a:lnTo>
                <a:lnTo>
                  <a:pt x="4970" y="0"/>
                </a:lnTo>
                <a:lnTo>
                  <a:pt x="4975" y="0"/>
                </a:lnTo>
                <a:lnTo>
                  <a:pt x="4980" y="0"/>
                </a:lnTo>
                <a:lnTo>
                  <a:pt x="4985" y="0"/>
                </a:lnTo>
                <a:lnTo>
                  <a:pt x="4990" y="0"/>
                </a:lnTo>
                <a:lnTo>
                  <a:pt x="4995" y="0"/>
                </a:lnTo>
                <a:lnTo>
                  <a:pt x="5000" y="0"/>
                </a:lnTo>
                <a:lnTo>
                  <a:pt x="5005" y="0"/>
                </a:lnTo>
                <a:lnTo>
                  <a:pt x="5010" y="0"/>
                </a:lnTo>
                <a:lnTo>
                  <a:pt x="5015" y="0"/>
                </a:lnTo>
                <a:lnTo>
                  <a:pt x="5020" y="0"/>
                </a:lnTo>
                <a:lnTo>
                  <a:pt x="5025" y="0"/>
                </a:lnTo>
                <a:lnTo>
                  <a:pt x="5030" y="0"/>
                </a:lnTo>
                <a:lnTo>
                  <a:pt x="5035" y="0"/>
                </a:lnTo>
                <a:lnTo>
                  <a:pt x="5040" y="0"/>
                </a:lnTo>
                <a:lnTo>
                  <a:pt x="5045" y="0"/>
                </a:lnTo>
                <a:lnTo>
                  <a:pt x="5050" y="0"/>
                </a:lnTo>
                <a:lnTo>
                  <a:pt x="5055" y="0"/>
                </a:lnTo>
                <a:lnTo>
                  <a:pt x="5059" y="0"/>
                </a:lnTo>
                <a:lnTo>
                  <a:pt x="5064" y="0"/>
                </a:lnTo>
                <a:lnTo>
                  <a:pt x="5070" y="0"/>
                </a:lnTo>
                <a:lnTo>
                  <a:pt x="5074" y="0"/>
                </a:lnTo>
                <a:lnTo>
                  <a:pt x="5079" y="0"/>
                </a:lnTo>
                <a:lnTo>
                  <a:pt x="5084" y="0"/>
                </a:lnTo>
                <a:lnTo>
                  <a:pt x="5089" y="0"/>
                </a:lnTo>
                <a:lnTo>
                  <a:pt x="5094" y="0"/>
                </a:lnTo>
                <a:lnTo>
                  <a:pt x="5099" y="0"/>
                </a:lnTo>
                <a:lnTo>
                  <a:pt x="5104" y="0"/>
                </a:lnTo>
                <a:lnTo>
                  <a:pt x="5109" y="0"/>
                </a:lnTo>
                <a:lnTo>
                  <a:pt x="5114" y="0"/>
                </a:lnTo>
                <a:lnTo>
                  <a:pt x="5119" y="0"/>
                </a:lnTo>
                <a:lnTo>
                  <a:pt x="5124" y="0"/>
                </a:lnTo>
                <a:lnTo>
                  <a:pt x="5129" y="0"/>
                </a:lnTo>
                <a:lnTo>
                  <a:pt x="5134" y="0"/>
                </a:lnTo>
                <a:lnTo>
                  <a:pt x="5139" y="0"/>
                </a:lnTo>
                <a:lnTo>
                  <a:pt x="5144" y="0"/>
                </a:lnTo>
                <a:lnTo>
                  <a:pt x="5149" y="0"/>
                </a:lnTo>
                <a:lnTo>
                  <a:pt x="5154" y="0"/>
                </a:lnTo>
                <a:lnTo>
                  <a:pt x="5159" y="0"/>
                </a:lnTo>
                <a:lnTo>
                  <a:pt x="5164" y="0"/>
                </a:lnTo>
                <a:lnTo>
                  <a:pt x="5169" y="0"/>
                </a:lnTo>
                <a:lnTo>
                  <a:pt x="5174" y="0"/>
                </a:lnTo>
                <a:lnTo>
                  <a:pt x="5179" y="0"/>
                </a:lnTo>
                <a:lnTo>
                  <a:pt x="5184" y="0"/>
                </a:lnTo>
                <a:lnTo>
                  <a:pt x="5189" y="0"/>
                </a:lnTo>
                <a:lnTo>
                  <a:pt x="5194" y="0"/>
                </a:lnTo>
                <a:lnTo>
                  <a:pt x="5198" y="0"/>
                </a:lnTo>
                <a:lnTo>
                  <a:pt x="5203" y="0"/>
                </a:lnTo>
                <a:lnTo>
                  <a:pt x="5209" y="0"/>
                </a:lnTo>
                <a:lnTo>
                  <a:pt x="5213" y="0"/>
                </a:lnTo>
                <a:lnTo>
                  <a:pt x="5218" y="0"/>
                </a:lnTo>
                <a:lnTo>
                  <a:pt x="5223" y="0"/>
                </a:lnTo>
                <a:lnTo>
                  <a:pt x="5228" y="0"/>
                </a:lnTo>
                <a:lnTo>
                  <a:pt x="5233" y="0"/>
                </a:lnTo>
                <a:lnTo>
                  <a:pt x="5238" y="0"/>
                </a:lnTo>
                <a:lnTo>
                  <a:pt x="5243" y="0"/>
                </a:lnTo>
                <a:lnTo>
                  <a:pt x="5248" y="0"/>
                </a:lnTo>
                <a:lnTo>
                  <a:pt x="5253" y="0"/>
                </a:lnTo>
                <a:lnTo>
                  <a:pt x="5258" y="0"/>
                </a:lnTo>
                <a:lnTo>
                  <a:pt x="5263" y="0"/>
                </a:lnTo>
                <a:lnTo>
                  <a:pt x="5268" y="0"/>
                </a:lnTo>
                <a:lnTo>
                  <a:pt x="5273" y="0"/>
                </a:lnTo>
                <a:lnTo>
                  <a:pt x="5278" y="0"/>
                </a:lnTo>
                <a:lnTo>
                  <a:pt x="5283" y="0"/>
                </a:lnTo>
                <a:lnTo>
                  <a:pt x="5288" y="0"/>
                </a:lnTo>
                <a:lnTo>
                  <a:pt x="5293" y="0"/>
                </a:lnTo>
                <a:lnTo>
                  <a:pt x="5298" y="0"/>
                </a:lnTo>
                <a:lnTo>
                  <a:pt x="5303" y="0"/>
                </a:lnTo>
                <a:lnTo>
                  <a:pt x="5308" y="0"/>
                </a:lnTo>
                <a:lnTo>
                  <a:pt x="5313" y="0"/>
                </a:lnTo>
                <a:lnTo>
                  <a:pt x="5318" y="0"/>
                </a:lnTo>
                <a:lnTo>
                  <a:pt x="5323" y="0"/>
                </a:lnTo>
                <a:lnTo>
                  <a:pt x="5328" y="0"/>
                </a:lnTo>
                <a:lnTo>
                  <a:pt x="5333" y="0"/>
                </a:lnTo>
                <a:lnTo>
                  <a:pt x="5337" y="0"/>
                </a:lnTo>
              </a:path>
            </a:pathLst>
          </a:custGeom>
          <a:noFill/>
          <a:ln w="11113" cap="flat">
            <a:solidFill>
              <a:srgbClr val="EDB12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2" name="Freeform 54">
            <a:extLst>
              <a:ext uri="{FF2B5EF4-FFF2-40B4-BE49-F238E27FC236}">
                <a16:creationId xmlns:a16="http://schemas.microsoft.com/office/drawing/2014/main" id="{3662D181-3236-4058-9881-8CAEF1AE59C8}"/>
              </a:ext>
            </a:extLst>
          </p:cNvPr>
          <p:cNvSpPr>
            <a:spLocks/>
          </p:cNvSpPr>
          <p:nvPr/>
        </p:nvSpPr>
        <p:spPr bwMode="auto">
          <a:xfrm>
            <a:off x="1585913" y="2333370"/>
            <a:ext cx="8472488" cy="420688"/>
          </a:xfrm>
          <a:custGeom>
            <a:avLst/>
            <a:gdLst>
              <a:gd name="T0" fmla="*/ 1 w 5337"/>
              <a:gd name="T1" fmla="*/ 265 h 265"/>
              <a:gd name="T2" fmla="*/ 2 w 5337"/>
              <a:gd name="T3" fmla="*/ 265 h 265"/>
              <a:gd name="T4" fmla="*/ 2 w 5337"/>
              <a:gd name="T5" fmla="*/ 265 h 265"/>
              <a:gd name="T6" fmla="*/ 3 w 5337"/>
              <a:gd name="T7" fmla="*/ 265 h 265"/>
              <a:gd name="T8" fmla="*/ 3 w 5337"/>
              <a:gd name="T9" fmla="*/ 265 h 265"/>
              <a:gd name="T10" fmla="*/ 6 w 5337"/>
              <a:gd name="T11" fmla="*/ 265 h 265"/>
              <a:gd name="T12" fmla="*/ 9 w 5337"/>
              <a:gd name="T13" fmla="*/ 265 h 265"/>
              <a:gd name="T14" fmla="*/ 12 w 5337"/>
              <a:gd name="T15" fmla="*/ 265 h 265"/>
              <a:gd name="T16" fmla="*/ 16 w 5337"/>
              <a:gd name="T17" fmla="*/ 265 h 265"/>
              <a:gd name="T18" fmla="*/ 21 w 5337"/>
              <a:gd name="T19" fmla="*/ 265 h 265"/>
              <a:gd name="T20" fmla="*/ 27 w 5337"/>
              <a:gd name="T21" fmla="*/ 265 h 265"/>
              <a:gd name="T22" fmla="*/ 33 w 5337"/>
              <a:gd name="T23" fmla="*/ 265 h 265"/>
              <a:gd name="T24" fmla="*/ 39 w 5337"/>
              <a:gd name="T25" fmla="*/ 265 h 265"/>
              <a:gd name="T26" fmla="*/ 45 w 5337"/>
              <a:gd name="T27" fmla="*/ 265 h 265"/>
              <a:gd name="T28" fmla="*/ 51 w 5337"/>
              <a:gd name="T29" fmla="*/ 265 h 265"/>
              <a:gd name="T30" fmla="*/ 57 w 5337"/>
              <a:gd name="T31" fmla="*/ 265 h 265"/>
              <a:gd name="T32" fmla="*/ 63 w 5337"/>
              <a:gd name="T33" fmla="*/ 265 h 265"/>
              <a:gd name="T34" fmla="*/ 69 w 5337"/>
              <a:gd name="T35" fmla="*/ 265 h 265"/>
              <a:gd name="T36" fmla="*/ 75 w 5337"/>
              <a:gd name="T37" fmla="*/ 265 h 265"/>
              <a:gd name="T38" fmla="*/ 81 w 5337"/>
              <a:gd name="T39" fmla="*/ 265 h 265"/>
              <a:gd name="T40" fmla="*/ 87 w 5337"/>
              <a:gd name="T41" fmla="*/ 265 h 265"/>
              <a:gd name="T42" fmla="*/ 93 w 5337"/>
              <a:gd name="T43" fmla="*/ 265 h 265"/>
              <a:gd name="T44" fmla="*/ 99 w 5337"/>
              <a:gd name="T45" fmla="*/ 265 h 265"/>
              <a:gd name="T46" fmla="*/ 105 w 5337"/>
              <a:gd name="T47" fmla="*/ 265 h 265"/>
              <a:gd name="T48" fmla="*/ 111 w 5337"/>
              <a:gd name="T49" fmla="*/ 265 h 265"/>
              <a:gd name="T50" fmla="*/ 117 w 5337"/>
              <a:gd name="T51" fmla="*/ 265 h 265"/>
              <a:gd name="T52" fmla="*/ 123 w 5337"/>
              <a:gd name="T53" fmla="*/ 265 h 265"/>
              <a:gd name="T54" fmla="*/ 128 w 5337"/>
              <a:gd name="T55" fmla="*/ 265 h 265"/>
              <a:gd name="T56" fmla="*/ 135 w 5337"/>
              <a:gd name="T57" fmla="*/ 265 h 265"/>
              <a:gd name="T58" fmla="*/ 140 w 5337"/>
              <a:gd name="T59" fmla="*/ 265 h 265"/>
              <a:gd name="T60" fmla="*/ 186 w 5337"/>
              <a:gd name="T61" fmla="*/ 265 h 265"/>
              <a:gd name="T62" fmla="*/ 246 w 5337"/>
              <a:gd name="T63" fmla="*/ 265 h 265"/>
              <a:gd name="T64" fmla="*/ 305 w 5337"/>
              <a:gd name="T65" fmla="*/ 265 h 265"/>
              <a:gd name="T66" fmla="*/ 365 w 5337"/>
              <a:gd name="T67" fmla="*/ 265 h 265"/>
              <a:gd name="T68" fmla="*/ 425 w 5337"/>
              <a:gd name="T69" fmla="*/ 185 h 265"/>
              <a:gd name="T70" fmla="*/ 484 w 5337"/>
              <a:gd name="T71" fmla="*/ 64 h 265"/>
              <a:gd name="T72" fmla="*/ 544 w 5337"/>
              <a:gd name="T73" fmla="*/ 3 h 265"/>
              <a:gd name="T74" fmla="*/ 603 w 5337"/>
              <a:gd name="T75" fmla="*/ 18 h 265"/>
              <a:gd name="T76" fmla="*/ 663 w 5337"/>
              <a:gd name="T77" fmla="*/ 53 h 265"/>
              <a:gd name="T78" fmla="*/ 722 w 5337"/>
              <a:gd name="T79" fmla="*/ 83 h 265"/>
              <a:gd name="T80" fmla="*/ 782 w 5337"/>
              <a:gd name="T81" fmla="*/ 107 h 265"/>
              <a:gd name="T82" fmla="*/ 1018 w 5337"/>
              <a:gd name="T83" fmla="*/ 120 h 265"/>
              <a:gd name="T84" fmla="*/ 1316 w 5337"/>
              <a:gd name="T85" fmla="*/ 120 h 265"/>
              <a:gd name="T86" fmla="*/ 1614 w 5337"/>
              <a:gd name="T87" fmla="*/ 120 h 265"/>
              <a:gd name="T88" fmla="*/ 1912 w 5337"/>
              <a:gd name="T89" fmla="*/ 120 h 265"/>
              <a:gd name="T90" fmla="*/ 2210 w 5337"/>
              <a:gd name="T91" fmla="*/ 120 h 265"/>
              <a:gd name="T92" fmla="*/ 2508 w 5337"/>
              <a:gd name="T93" fmla="*/ 119 h 265"/>
              <a:gd name="T94" fmla="*/ 2806 w 5337"/>
              <a:gd name="T95" fmla="*/ 119 h 265"/>
              <a:gd name="T96" fmla="*/ 3103 w 5337"/>
              <a:gd name="T97" fmla="*/ 119 h 265"/>
              <a:gd name="T98" fmla="*/ 3401 w 5337"/>
              <a:gd name="T99" fmla="*/ 119 h 265"/>
              <a:gd name="T100" fmla="*/ 3699 w 5337"/>
              <a:gd name="T101" fmla="*/ 119 h 265"/>
              <a:gd name="T102" fmla="*/ 3997 w 5337"/>
              <a:gd name="T103" fmla="*/ 119 h 265"/>
              <a:gd name="T104" fmla="*/ 4295 w 5337"/>
              <a:gd name="T105" fmla="*/ 119 h 265"/>
              <a:gd name="T106" fmla="*/ 4593 w 5337"/>
              <a:gd name="T107" fmla="*/ 119 h 265"/>
              <a:gd name="T108" fmla="*/ 4891 w 5337"/>
              <a:gd name="T109" fmla="*/ 119 h 265"/>
              <a:gd name="T110" fmla="*/ 5010 w 5337"/>
              <a:gd name="T111" fmla="*/ 265 h 265"/>
              <a:gd name="T112" fmla="*/ 5070 w 5337"/>
              <a:gd name="T113" fmla="*/ 265 h 265"/>
              <a:gd name="T114" fmla="*/ 5129 w 5337"/>
              <a:gd name="T115" fmla="*/ 265 h 265"/>
              <a:gd name="T116" fmla="*/ 5189 w 5337"/>
              <a:gd name="T117" fmla="*/ 265 h 265"/>
              <a:gd name="T118" fmla="*/ 5248 w 5337"/>
              <a:gd name="T119" fmla="*/ 265 h 265"/>
              <a:gd name="T120" fmla="*/ 5308 w 5337"/>
              <a:gd name="T121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337" h="265">
                <a:moveTo>
                  <a:pt x="0" y="265"/>
                </a:move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1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2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3" y="265"/>
                </a:lnTo>
                <a:lnTo>
                  <a:pt x="4" y="265"/>
                </a:lnTo>
                <a:lnTo>
                  <a:pt x="4" y="265"/>
                </a:lnTo>
                <a:lnTo>
                  <a:pt x="4" y="265"/>
                </a:lnTo>
                <a:lnTo>
                  <a:pt x="4" y="265"/>
                </a:lnTo>
                <a:lnTo>
                  <a:pt x="4" y="265"/>
                </a:lnTo>
                <a:lnTo>
                  <a:pt x="5" y="265"/>
                </a:lnTo>
                <a:lnTo>
                  <a:pt x="5" y="265"/>
                </a:lnTo>
                <a:lnTo>
                  <a:pt x="5" y="265"/>
                </a:lnTo>
                <a:lnTo>
                  <a:pt x="5" y="265"/>
                </a:lnTo>
                <a:lnTo>
                  <a:pt x="6" y="265"/>
                </a:lnTo>
                <a:lnTo>
                  <a:pt x="6" y="265"/>
                </a:lnTo>
                <a:lnTo>
                  <a:pt x="6" y="265"/>
                </a:lnTo>
                <a:lnTo>
                  <a:pt x="6" y="265"/>
                </a:lnTo>
                <a:lnTo>
                  <a:pt x="7" y="265"/>
                </a:lnTo>
                <a:lnTo>
                  <a:pt x="7" y="265"/>
                </a:lnTo>
                <a:lnTo>
                  <a:pt x="7" y="265"/>
                </a:lnTo>
                <a:lnTo>
                  <a:pt x="8" y="265"/>
                </a:lnTo>
                <a:lnTo>
                  <a:pt x="8" y="265"/>
                </a:lnTo>
                <a:lnTo>
                  <a:pt x="8" y="265"/>
                </a:lnTo>
                <a:lnTo>
                  <a:pt x="8" y="265"/>
                </a:lnTo>
                <a:lnTo>
                  <a:pt x="8" y="265"/>
                </a:lnTo>
                <a:lnTo>
                  <a:pt x="9" y="265"/>
                </a:lnTo>
                <a:lnTo>
                  <a:pt x="9" y="265"/>
                </a:lnTo>
                <a:lnTo>
                  <a:pt x="9" y="265"/>
                </a:lnTo>
                <a:lnTo>
                  <a:pt x="9" y="265"/>
                </a:lnTo>
                <a:lnTo>
                  <a:pt x="10" y="265"/>
                </a:lnTo>
                <a:lnTo>
                  <a:pt x="10" y="265"/>
                </a:lnTo>
                <a:lnTo>
                  <a:pt x="10" y="265"/>
                </a:lnTo>
                <a:lnTo>
                  <a:pt x="10" y="265"/>
                </a:lnTo>
                <a:lnTo>
                  <a:pt x="11" y="265"/>
                </a:lnTo>
                <a:lnTo>
                  <a:pt x="11" y="265"/>
                </a:lnTo>
                <a:lnTo>
                  <a:pt x="11" y="265"/>
                </a:lnTo>
                <a:lnTo>
                  <a:pt x="12" y="265"/>
                </a:lnTo>
                <a:lnTo>
                  <a:pt x="12" y="265"/>
                </a:lnTo>
                <a:lnTo>
                  <a:pt x="12" y="265"/>
                </a:lnTo>
                <a:lnTo>
                  <a:pt x="12" y="265"/>
                </a:lnTo>
                <a:lnTo>
                  <a:pt x="12" y="265"/>
                </a:lnTo>
                <a:lnTo>
                  <a:pt x="13" y="265"/>
                </a:lnTo>
                <a:lnTo>
                  <a:pt x="13" y="265"/>
                </a:lnTo>
                <a:lnTo>
                  <a:pt x="13" y="265"/>
                </a:lnTo>
                <a:lnTo>
                  <a:pt x="13" y="265"/>
                </a:lnTo>
                <a:lnTo>
                  <a:pt x="14" y="265"/>
                </a:lnTo>
                <a:lnTo>
                  <a:pt x="14" y="265"/>
                </a:lnTo>
                <a:lnTo>
                  <a:pt x="14" y="265"/>
                </a:lnTo>
                <a:lnTo>
                  <a:pt x="14" y="265"/>
                </a:lnTo>
                <a:lnTo>
                  <a:pt x="15" y="265"/>
                </a:lnTo>
                <a:lnTo>
                  <a:pt x="15" y="265"/>
                </a:lnTo>
                <a:lnTo>
                  <a:pt x="16" y="265"/>
                </a:lnTo>
                <a:lnTo>
                  <a:pt x="16" y="265"/>
                </a:lnTo>
                <a:lnTo>
                  <a:pt x="16" y="265"/>
                </a:lnTo>
                <a:lnTo>
                  <a:pt x="17" y="265"/>
                </a:lnTo>
                <a:lnTo>
                  <a:pt x="17" y="265"/>
                </a:lnTo>
                <a:lnTo>
                  <a:pt x="18" y="265"/>
                </a:lnTo>
                <a:lnTo>
                  <a:pt x="18" y="265"/>
                </a:lnTo>
                <a:lnTo>
                  <a:pt x="19" y="265"/>
                </a:lnTo>
                <a:lnTo>
                  <a:pt x="19" y="265"/>
                </a:lnTo>
                <a:lnTo>
                  <a:pt x="20" y="265"/>
                </a:lnTo>
                <a:lnTo>
                  <a:pt x="20" y="265"/>
                </a:lnTo>
                <a:lnTo>
                  <a:pt x="21" y="265"/>
                </a:lnTo>
                <a:lnTo>
                  <a:pt x="21" y="265"/>
                </a:lnTo>
                <a:lnTo>
                  <a:pt x="22" y="265"/>
                </a:lnTo>
                <a:lnTo>
                  <a:pt x="22" y="265"/>
                </a:lnTo>
                <a:lnTo>
                  <a:pt x="23" y="265"/>
                </a:lnTo>
                <a:lnTo>
                  <a:pt x="23" y="265"/>
                </a:lnTo>
                <a:lnTo>
                  <a:pt x="24" y="265"/>
                </a:lnTo>
                <a:lnTo>
                  <a:pt x="24" y="265"/>
                </a:lnTo>
                <a:lnTo>
                  <a:pt x="25" y="265"/>
                </a:lnTo>
                <a:lnTo>
                  <a:pt x="25" y="265"/>
                </a:lnTo>
                <a:lnTo>
                  <a:pt x="26" y="265"/>
                </a:lnTo>
                <a:lnTo>
                  <a:pt x="26" y="265"/>
                </a:lnTo>
                <a:lnTo>
                  <a:pt x="27" y="265"/>
                </a:lnTo>
                <a:lnTo>
                  <a:pt x="27" y="265"/>
                </a:lnTo>
                <a:lnTo>
                  <a:pt x="28" y="265"/>
                </a:lnTo>
                <a:lnTo>
                  <a:pt x="28" y="265"/>
                </a:lnTo>
                <a:lnTo>
                  <a:pt x="29" y="265"/>
                </a:lnTo>
                <a:lnTo>
                  <a:pt x="29" y="265"/>
                </a:lnTo>
                <a:lnTo>
                  <a:pt x="30" y="265"/>
                </a:lnTo>
                <a:lnTo>
                  <a:pt x="30" y="265"/>
                </a:lnTo>
                <a:lnTo>
                  <a:pt x="31" y="265"/>
                </a:lnTo>
                <a:lnTo>
                  <a:pt x="31" y="265"/>
                </a:lnTo>
                <a:lnTo>
                  <a:pt x="32" y="265"/>
                </a:lnTo>
                <a:lnTo>
                  <a:pt x="32" y="265"/>
                </a:lnTo>
                <a:lnTo>
                  <a:pt x="33" y="265"/>
                </a:lnTo>
                <a:lnTo>
                  <a:pt x="33" y="265"/>
                </a:lnTo>
                <a:lnTo>
                  <a:pt x="34" y="265"/>
                </a:lnTo>
                <a:lnTo>
                  <a:pt x="34" y="265"/>
                </a:lnTo>
                <a:lnTo>
                  <a:pt x="35" y="265"/>
                </a:lnTo>
                <a:lnTo>
                  <a:pt x="35" y="265"/>
                </a:lnTo>
                <a:lnTo>
                  <a:pt x="36" y="265"/>
                </a:lnTo>
                <a:lnTo>
                  <a:pt x="36" y="265"/>
                </a:lnTo>
                <a:lnTo>
                  <a:pt x="37" y="265"/>
                </a:lnTo>
                <a:lnTo>
                  <a:pt x="37" y="265"/>
                </a:lnTo>
                <a:lnTo>
                  <a:pt x="38" y="265"/>
                </a:lnTo>
                <a:lnTo>
                  <a:pt x="38" y="265"/>
                </a:lnTo>
                <a:lnTo>
                  <a:pt x="39" y="265"/>
                </a:lnTo>
                <a:lnTo>
                  <a:pt x="39" y="265"/>
                </a:lnTo>
                <a:lnTo>
                  <a:pt x="40" y="265"/>
                </a:lnTo>
                <a:lnTo>
                  <a:pt x="40" y="265"/>
                </a:lnTo>
                <a:lnTo>
                  <a:pt x="41" y="265"/>
                </a:lnTo>
                <a:lnTo>
                  <a:pt x="41" y="265"/>
                </a:lnTo>
                <a:lnTo>
                  <a:pt x="42" y="265"/>
                </a:lnTo>
                <a:lnTo>
                  <a:pt x="42" y="265"/>
                </a:lnTo>
                <a:lnTo>
                  <a:pt x="43" y="265"/>
                </a:lnTo>
                <a:lnTo>
                  <a:pt x="43" y="265"/>
                </a:lnTo>
                <a:lnTo>
                  <a:pt x="44" y="265"/>
                </a:lnTo>
                <a:lnTo>
                  <a:pt x="44" y="265"/>
                </a:lnTo>
                <a:lnTo>
                  <a:pt x="45" y="265"/>
                </a:lnTo>
                <a:lnTo>
                  <a:pt x="45" y="265"/>
                </a:lnTo>
                <a:lnTo>
                  <a:pt x="46" y="265"/>
                </a:lnTo>
                <a:lnTo>
                  <a:pt x="46" y="265"/>
                </a:lnTo>
                <a:lnTo>
                  <a:pt x="47" y="265"/>
                </a:lnTo>
                <a:lnTo>
                  <a:pt x="47" y="265"/>
                </a:lnTo>
                <a:lnTo>
                  <a:pt x="48" y="265"/>
                </a:lnTo>
                <a:lnTo>
                  <a:pt x="48" y="265"/>
                </a:lnTo>
                <a:lnTo>
                  <a:pt x="49" y="265"/>
                </a:lnTo>
                <a:lnTo>
                  <a:pt x="49" y="265"/>
                </a:lnTo>
                <a:lnTo>
                  <a:pt x="50" y="265"/>
                </a:lnTo>
                <a:lnTo>
                  <a:pt x="50" y="265"/>
                </a:lnTo>
                <a:lnTo>
                  <a:pt x="51" y="265"/>
                </a:lnTo>
                <a:lnTo>
                  <a:pt x="51" y="265"/>
                </a:lnTo>
                <a:lnTo>
                  <a:pt x="52" y="265"/>
                </a:lnTo>
                <a:lnTo>
                  <a:pt x="52" y="265"/>
                </a:lnTo>
                <a:lnTo>
                  <a:pt x="53" y="265"/>
                </a:lnTo>
                <a:lnTo>
                  <a:pt x="53" y="265"/>
                </a:lnTo>
                <a:lnTo>
                  <a:pt x="54" y="265"/>
                </a:lnTo>
                <a:lnTo>
                  <a:pt x="54" y="265"/>
                </a:lnTo>
                <a:lnTo>
                  <a:pt x="55" y="265"/>
                </a:lnTo>
                <a:lnTo>
                  <a:pt x="55" y="265"/>
                </a:lnTo>
                <a:lnTo>
                  <a:pt x="56" y="265"/>
                </a:lnTo>
                <a:lnTo>
                  <a:pt x="56" y="265"/>
                </a:lnTo>
                <a:lnTo>
                  <a:pt x="57" y="265"/>
                </a:lnTo>
                <a:lnTo>
                  <a:pt x="57" y="265"/>
                </a:lnTo>
                <a:lnTo>
                  <a:pt x="57" y="265"/>
                </a:lnTo>
                <a:lnTo>
                  <a:pt x="58" y="265"/>
                </a:lnTo>
                <a:lnTo>
                  <a:pt x="59" y="265"/>
                </a:lnTo>
                <a:lnTo>
                  <a:pt x="59" y="265"/>
                </a:lnTo>
                <a:lnTo>
                  <a:pt x="60" y="265"/>
                </a:lnTo>
                <a:lnTo>
                  <a:pt x="60" y="265"/>
                </a:lnTo>
                <a:lnTo>
                  <a:pt x="60" y="265"/>
                </a:lnTo>
                <a:lnTo>
                  <a:pt x="61" y="265"/>
                </a:lnTo>
                <a:lnTo>
                  <a:pt x="61" y="265"/>
                </a:lnTo>
                <a:lnTo>
                  <a:pt x="62" y="265"/>
                </a:lnTo>
                <a:lnTo>
                  <a:pt x="63" y="265"/>
                </a:lnTo>
                <a:lnTo>
                  <a:pt x="63" y="265"/>
                </a:lnTo>
                <a:lnTo>
                  <a:pt x="64" y="265"/>
                </a:lnTo>
                <a:lnTo>
                  <a:pt x="64" y="265"/>
                </a:lnTo>
                <a:lnTo>
                  <a:pt x="64" y="265"/>
                </a:lnTo>
                <a:lnTo>
                  <a:pt x="65" y="265"/>
                </a:lnTo>
                <a:lnTo>
                  <a:pt x="65" y="265"/>
                </a:lnTo>
                <a:lnTo>
                  <a:pt x="66" y="265"/>
                </a:lnTo>
                <a:lnTo>
                  <a:pt x="67" y="265"/>
                </a:lnTo>
                <a:lnTo>
                  <a:pt x="67" y="265"/>
                </a:lnTo>
                <a:lnTo>
                  <a:pt x="68" y="265"/>
                </a:lnTo>
                <a:lnTo>
                  <a:pt x="68" y="265"/>
                </a:lnTo>
                <a:lnTo>
                  <a:pt x="68" y="265"/>
                </a:lnTo>
                <a:lnTo>
                  <a:pt x="69" y="265"/>
                </a:lnTo>
                <a:lnTo>
                  <a:pt x="69" y="265"/>
                </a:lnTo>
                <a:lnTo>
                  <a:pt x="70" y="265"/>
                </a:lnTo>
                <a:lnTo>
                  <a:pt x="71" y="265"/>
                </a:lnTo>
                <a:lnTo>
                  <a:pt x="71" y="265"/>
                </a:lnTo>
                <a:lnTo>
                  <a:pt x="72" y="265"/>
                </a:lnTo>
                <a:lnTo>
                  <a:pt x="72" y="265"/>
                </a:lnTo>
                <a:lnTo>
                  <a:pt x="72" y="265"/>
                </a:lnTo>
                <a:lnTo>
                  <a:pt x="73" y="265"/>
                </a:lnTo>
                <a:lnTo>
                  <a:pt x="73" y="265"/>
                </a:lnTo>
                <a:lnTo>
                  <a:pt x="74" y="265"/>
                </a:lnTo>
                <a:lnTo>
                  <a:pt x="75" y="265"/>
                </a:lnTo>
                <a:lnTo>
                  <a:pt x="75" y="265"/>
                </a:lnTo>
                <a:lnTo>
                  <a:pt x="76" y="265"/>
                </a:lnTo>
                <a:lnTo>
                  <a:pt x="76" y="265"/>
                </a:lnTo>
                <a:lnTo>
                  <a:pt x="76" y="265"/>
                </a:lnTo>
                <a:lnTo>
                  <a:pt x="77" y="265"/>
                </a:lnTo>
                <a:lnTo>
                  <a:pt x="77" y="265"/>
                </a:lnTo>
                <a:lnTo>
                  <a:pt x="78" y="265"/>
                </a:lnTo>
                <a:lnTo>
                  <a:pt x="78" y="265"/>
                </a:lnTo>
                <a:lnTo>
                  <a:pt x="79" y="265"/>
                </a:lnTo>
                <a:lnTo>
                  <a:pt x="79" y="265"/>
                </a:lnTo>
                <a:lnTo>
                  <a:pt x="80" y="265"/>
                </a:lnTo>
                <a:lnTo>
                  <a:pt x="80" y="265"/>
                </a:lnTo>
                <a:lnTo>
                  <a:pt x="81" y="265"/>
                </a:lnTo>
                <a:lnTo>
                  <a:pt x="81" y="265"/>
                </a:lnTo>
                <a:lnTo>
                  <a:pt x="82" y="265"/>
                </a:lnTo>
                <a:lnTo>
                  <a:pt x="82" y="265"/>
                </a:lnTo>
                <a:lnTo>
                  <a:pt x="83" y="265"/>
                </a:lnTo>
                <a:lnTo>
                  <a:pt x="83" y="265"/>
                </a:lnTo>
                <a:lnTo>
                  <a:pt x="84" y="265"/>
                </a:lnTo>
                <a:lnTo>
                  <a:pt x="84" y="265"/>
                </a:lnTo>
                <a:lnTo>
                  <a:pt x="85" y="265"/>
                </a:lnTo>
                <a:lnTo>
                  <a:pt x="85" y="265"/>
                </a:lnTo>
                <a:lnTo>
                  <a:pt x="86" y="265"/>
                </a:lnTo>
                <a:lnTo>
                  <a:pt x="86" y="265"/>
                </a:lnTo>
                <a:lnTo>
                  <a:pt x="87" y="265"/>
                </a:lnTo>
                <a:lnTo>
                  <a:pt x="87" y="265"/>
                </a:lnTo>
                <a:lnTo>
                  <a:pt x="88" y="265"/>
                </a:lnTo>
                <a:lnTo>
                  <a:pt x="88" y="265"/>
                </a:lnTo>
                <a:lnTo>
                  <a:pt x="89" y="265"/>
                </a:lnTo>
                <a:lnTo>
                  <a:pt x="89" y="265"/>
                </a:lnTo>
                <a:lnTo>
                  <a:pt x="90" y="265"/>
                </a:lnTo>
                <a:lnTo>
                  <a:pt x="90" y="265"/>
                </a:lnTo>
                <a:lnTo>
                  <a:pt x="91" y="265"/>
                </a:lnTo>
                <a:lnTo>
                  <a:pt x="91" y="265"/>
                </a:lnTo>
                <a:lnTo>
                  <a:pt x="92" y="265"/>
                </a:lnTo>
                <a:lnTo>
                  <a:pt x="92" y="265"/>
                </a:lnTo>
                <a:lnTo>
                  <a:pt x="93" y="265"/>
                </a:lnTo>
                <a:lnTo>
                  <a:pt x="93" y="265"/>
                </a:lnTo>
                <a:lnTo>
                  <a:pt x="94" y="265"/>
                </a:lnTo>
                <a:lnTo>
                  <a:pt x="94" y="265"/>
                </a:lnTo>
                <a:lnTo>
                  <a:pt x="95" y="265"/>
                </a:lnTo>
                <a:lnTo>
                  <a:pt x="95" y="265"/>
                </a:lnTo>
                <a:lnTo>
                  <a:pt x="96" y="265"/>
                </a:lnTo>
                <a:lnTo>
                  <a:pt x="96" y="265"/>
                </a:lnTo>
                <a:lnTo>
                  <a:pt x="97" y="265"/>
                </a:lnTo>
                <a:lnTo>
                  <a:pt x="97" y="265"/>
                </a:lnTo>
                <a:lnTo>
                  <a:pt x="98" y="265"/>
                </a:lnTo>
                <a:lnTo>
                  <a:pt x="98" y="265"/>
                </a:lnTo>
                <a:lnTo>
                  <a:pt x="99" y="265"/>
                </a:lnTo>
                <a:lnTo>
                  <a:pt x="99" y="265"/>
                </a:lnTo>
                <a:lnTo>
                  <a:pt x="100" y="265"/>
                </a:lnTo>
                <a:lnTo>
                  <a:pt x="100" y="265"/>
                </a:lnTo>
                <a:lnTo>
                  <a:pt x="101" y="265"/>
                </a:lnTo>
                <a:lnTo>
                  <a:pt x="101" y="265"/>
                </a:lnTo>
                <a:lnTo>
                  <a:pt x="102" y="265"/>
                </a:lnTo>
                <a:lnTo>
                  <a:pt x="102" y="265"/>
                </a:lnTo>
                <a:lnTo>
                  <a:pt x="103" y="265"/>
                </a:lnTo>
                <a:lnTo>
                  <a:pt x="103" y="265"/>
                </a:lnTo>
                <a:lnTo>
                  <a:pt x="104" y="265"/>
                </a:lnTo>
                <a:lnTo>
                  <a:pt x="104" y="265"/>
                </a:lnTo>
                <a:lnTo>
                  <a:pt x="105" y="265"/>
                </a:lnTo>
                <a:lnTo>
                  <a:pt x="105" y="265"/>
                </a:lnTo>
                <a:lnTo>
                  <a:pt x="106" y="265"/>
                </a:lnTo>
                <a:lnTo>
                  <a:pt x="106" y="265"/>
                </a:lnTo>
                <a:lnTo>
                  <a:pt x="107" y="265"/>
                </a:lnTo>
                <a:lnTo>
                  <a:pt x="107" y="265"/>
                </a:lnTo>
                <a:lnTo>
                  <a:pt x="108" y="265"/>
                </a:lnTo>
                <a:lnTo>
                  <a:pt x="108" y="265"/>
                </a:lnTo>
                <a:lnTo>
                  <a:pt x="109" y="265"/>
                </a:lnTo>
                <a:lnTo>
                  <a:pt x="109" y="265"/>
                </a:lnTo>
                <a:lnTo>
                  <a:pt x="110" y="265"/>
                </a:lnTo>
                <a:lnTo>
                  <a:pt x="110" y="265"/>
                </a:lnTo>
                <a:lnTo>
                  <a:pt x="111" y="265"/>
                </a:lnTo>
                <a:lnTo>
                  <a:pt x="111" y="265"/>
                </a:lnTo>
                <a:lnTo>
                  <a:pt x="112" y="265"/>
                </a:lnTo>
                <a:lnTo>
                  <a:pt x="112" y="265"/>
                </a:lnTo>
                <a:lnTo>
                  <a:pt x="113" y="265"/>
                </a:lnTo>
                <a:lnTo>
                  <a:pt x="113" y="265"/>
                </a:lnTo>
                <a:lnTo>
                  <a:pt x="114" y="265"/>
                </a:lnTo>
                <a:lnTo>
                  <a:pt x="114" y="265"/>
                </a:lnTo>
                <a:lnTo>
                  <a:pt x="115" y="265"/>
                </a:lnTo>
                <a:lnTo>
                  <a:pt x="115" y="265"/>
                </a:lnTo>
                <a:lnTo>
                  <a:pt x="116" y="265"/>
                </a:lnTo>
                <a:lnTo>
                  <a:pt x="116" y="265"/>
                </a:lnTo>
                <a:lnTo>
                  <a:pt x="117" y="265"/>
                </a:lnTo>
                <a:lnTo>
                  <a:pt x="117" y="265"/>
                </a:lnTo>
                <a:lnTo>
                  <a:pt x="118" y="265"/>
                </a:lnTo>
                <a:lnTo>
                  <a:pt x="118" y="265"/>
                </a:lnTo>
                <a:lnTo>
                  <a:pt x="119" y="265"/>
                </a:lnTo>
                <a:lnTo>
                  <a:pt x="119" y="265"/>
                </a:lnTo>
                <a:lnTo>
                  <a:pt x="120" y="265"/>
                </a:lnTo>
                <a:lnTo>
                  <a:pt x="120" y="265"/>
                </a:lnTo>
                <a:lnTo>
                  <a:pt x="121" y="265"/>
                </a:lnTo>
                <a:lnTo>
                  <a:pt x="121" y="265"/>
                </a:lnTo>
                <a:lnTo>
                  <a:pt x="122" y="265"/>
                </a:lnTo>
                <a:lnTo>
                  <a:pt x="122" y="265"/>
                </a:lnTo>
                <a:lnTo>
                  <a:pt x="123" y="265"/>
                </a:lnTo>
                <a:lnTo>
                  <a:pt x="123" y="265"/>
                </a:lnTo>
                <a:lnTo>
                  <a:pt x="124" y="265"/>
                </a:lnTo>
                <a:lnTo>
                  <a:pt x="124" y="265"/>
                </a:lnTo>
                <a:lnTo>
                  <a:pt x="124" y="265"/>
                </a:lnTo>
                <a:lnTo>
                  <a:pt x="125" y="265"/>
                </a:lnTo>
                <a:lnTo>
                  <a:pt x="126" y="265"/>
                </a:lnTo>
                <a:lnTo>
                  <a:pt x="126" y="265"/>
                </a:lnTo>
                <a:lnTo>
                  <a:pt x="127" y="265"/>
                </a:lnTo>
                <a:lnTo>
                  <a:pt x="127" y="265"/>
                </a:lnTo>
                <a:lnTo>
                  <a:pt x="128" y="265"/>
                </a:lnTo>
                <a:lnTo>
                  <a:pt x="128" y="265"/>
                </a:lnTo>
                <a:lnTo>
                  <a:pt x="128" y="265"/>
                </a:lnTo>
                <a:lnTo>
                  <a:pt x="129" y="265"/>
                </a:lnTo>
                <a:lnTo>
                  <a:pt x="130" y="265"/>
                </a:lnTo>
                <a:lnTo>
                  <a:pt x="130" y="265"/>
                </a:lnTo>
                <a:lnTo>
                  <a:pt x="131" y="265"/>
                </a:lnTo>
                <a:lnTo>
                  <a:pt x="131" y="265"/>
                </a:lnTo>
                <a:lnTo>
                  <a:pt x="132" y="265"/>
                </a:lnTo>
                <a:lnTo>
                  <a:pt x="132" y="265"/>
                </a:lnTo>
                <a:lnTo>
                  <a:pt x="132" y="265"/>
                </a:lnTo>
                <a:lnTo>
                  <a:pt x="133" y="265"/>
                </a:lnTo>
                <a:lnTo>
                  <a:pt x="134" y="265"/>
                </a:lnTo>
                <a:lnTo>
                  <a:pt x="134" y="265"/>
                </a:lnTo>
                <a:lnTo>
                  <a:pt x="135" y="265"/>
                </a:lnTo>
                <a:lnTo>
                  <a:pt x="135" y="265"/>
                </a:lnTo>
                <a:lnTo>
                  <a:pt x="136" y="265"/>
                </a:lnTo>
                <a:lnTo>
                  <a:pt x="136" y="265"/>
                </a:lnTo>
                <a:lnTo>
                  <a:pt x="136" y="265"/>
                </a:lnTo>
                <a:lnTo>
                  <a:pt x="137" y="265"/>
                </a:lnTo>
                <a:lnTo>
                  <a:pt x="137" y="265"/>
                </a:lnTo>
                <a:lnTo>
                  <a:pt x="138" y="265"/>
                </a:lnTo>
                <a:lnTo>
                  <a:pt x="139" y="265"/>
                </a:lnTo>
                <a:lnTo>
                  <a:pt x="139" y="265"/>
                </a:lnTo>
                <a:lnTo>
                  <a:pt x="140" y="265"/>
                </a:lnTo>
                <a:lnTo>
                  <a:pt x="140" y="265"/>
                </a:lnTo>
                <a:lnTo>
                  <a:pt x="140" y="265"/>
                </a:lnTo>
                <a:lnTo>
                  <a:pt x="141" y="265"/>
                </a:lnTo>
                <a:lnTo>
                  <a:pt x="141" y="265"/>
                </a:lnTo>
                <a:lnTo>
                  <a:pt x="142" y="265"/>
                </a:lnTo>
                <a:lnTo>
                  <a:pt x="147" y="265"/>
                </a:lnTo>
                <a:lnTo>
                  <a:pt x="152" y="265"/>
                </a:lnTo>
                <a:lnTo>
                  <a:pt x="157" y="265"/>
                </a:lnTo>
                <a:lnTo>
                  <a:pt x="161" y="265"/>
                </a:lnTo>
                <a:lnTo>
                  <a:pt x="166" y="265"/>
                </a:lnTo>
                <a:lnTo>
                  <a:pt x="172" y="265"/>
                </a:lnTo>
                <a:lnTo>
                  <a:pt x="176" y="265"/>
                </a:lnTo>
                <a:lnTo>
                  <a:pt x="181" y="265"/>
                </a:lnTo>
                <a:lnTo>
                  <a:pt x="186" y="265"/>
                </a:lnTo>
                <a:lnTo>
                  <a:pt x="191" y="265"/>
                </a:lnTo>
                <a:lnTo>
                  <a:pt x="196" y="265"/>
                </a:lnTo>
                <a:lnTo>
                  <a:pt x="201" y="265"/>
                </a:lnTo>
                <a:lnTo>
                  <a:pt x="206" y="265"/>
                </a:lnTo>
                <a:lnTo>
                  <a:pt x="211" y="265"/>
                </a:lnTo>
                <a:lnTo>
                  <a:pt x="216" y="265"/>
                </a:lnTo>
                <a:lnTo>
                  <a:pt x="221" y="265"/>
                </a:lnTo>
                <a:lnTo>
                  <a:pt x="226" y="265"/>
                </a:lnTo>
                <a:lnTo>
                  <a:pt x="231" y="265"/>
                </a:lnTo>
                <a:lnTo>
                  <a:pt x="236" y="265"/>
                </a:lnTo>
                <a:lnTo>
                  <a:pt x="241" y="265"/>
                </a:lnTo>
                <a:lnTo>
                  <a:pt x="246" y="265"/>
                </a:lnTo>
                <a:lnTo>
                  <a:pt x="251" y="265"/>
                </a:lnTo>
                <a:lnTo>
                  <a:pt x="256" y="265"/>
                </a:lnTo>
                <a:lnTo>
                  <a:pt x="261" y="265"/>
                </a:lnTo>
                <a:lnTo>
                  <a:pt x="266" y="265"/>
                </a:lnTo>
                <a:lnTo>
                  <a:pt x="271" y="265"/>
                </a:lnTo>
                <a:lnTo>
                  <a:pt x="276" y="265"/>
                </a:lnTo>
                <a:lnTo>
                  <a:pt x="281" y="265"/>
                </a:lnTo>
                <a:lnTo>
                  <a:pt x="286" y="265"/>
                </a:lnTo>
                <a:lnTo>
                  <a:pt x="291" y="265"/>
                </a:lnTo>
                <a:lnTo>
                  <a:pt x="296" y="265"/>
                </a:lnTo>
                <a:lnTo>
                  <a:pt x="300" y="265"/>
                </a:lnTo>
                <a:lnTo>
                  <a:pt x="305" y="265"/>
                </a:lnTo>
                <a:lnTo>
                  <a:pt x="311" y="265"/>
                </a:lnTo>
                <a:lnTo>
                  <a:pt x="315" y="265"/>
                </a:lnTo>
                <a:lnTo>
                  <a:pt x="320" y="265"/>
                </a:lnTo>
                <a:lnTo>
                  <a:pt x="325" y="265"/>
                </a:lnTo>
                <a:lnTo>
                  <a:pt x="330" y="265"/>
                </a:lnTo>
                <a:lnTo>
                  <a:pt x="335" y="265"/>
                </a:lnTo>
                <a:lnTo>
                  <a:pt x="340" y="265"/>
                </a:lnTo>
                <a:lnTo>
                  <a:pt x="345" y="265"/>
                </a:lnTo>
                <a:lnTo>
                  <a:pt x="350" y="265"/>
                </a:lnTo>
                <a:lnTo>
                  <a:pt x="355" y="265"/>
                </a:lnTo>
                <a:lnTo>
                  <a:pt x="360" y="265"/>
                </a:lnTo>
                <a:lnTo>
                  <a:pt x="365" y="265"/>
                </a:lnTo>
                <a:lnTo>
                  <a:pt x="370" y="265"/>
                </a:lnTo>
                <a:lnTo>
                  <a:pt x="375" y="265"/>
                </a:lnTo>
                <a:lnTo>
                  <a:pt x="380" y="265"/>
                </a:lnTo>
                <a:lnTo>
                  <a:pt x="385" y="265"/>
                </a:lnTo>
                <a:lnTo>
                  <a:pt x="390" y="265"/>
                </a:lnTo>
                <a:lnTo>
                  <a:pt x="395" y="265"/>
                </a:lnTo>
                <a:lnTo>
                  <a:pt x="400" y="265"/>
                </a:lnTo>
                <a:lnTo>
                  <a:pt x="405" y="265"/>
                </a:lnTo>
                <a:lnTo>
                  <a:pt x="410" y="265"/>
                </a:lnTo>
                <a:lnTo>
                  <a:pt x="415" y="245"/>
                </a:lnTo>
                <a:lnTo>
                  <a:pt x="420" y="212"/>
                </a:lnTo>
                <a:lnTo>
                  <a:pt x="425" y="185"/>
                </a:lnTo>
                <a:lnTo>
                  <a:pt x="430" y="161"/>
                </a:lnTo>
                <a:lnTo>
                  <a:pt x="435" y="140"/>
                </a:lnTo>
                <a:lnTo>
                  <a:pt x="439" y="122"/>
                </a:lnTo>
                <a:lnTo>
                  <a:pt x="444" y="108"/>
                </a:lnTo>
                <a:lnTo>
                  <a:pt x="450" y="95"/>
                </a:lnTo>
                <a:lnTo>
                  <a:pt x="454" y="84"/>
                </a:lnTo>
                <a:lnTo>
                  <a:pt x="459" y="76"/>
                </a:lnTo>
                <a:lnTo>
                  <a:pt x="464" y="69"/>
                </a:lnTo>
                <a:lnTo>
                  <a:pt x="469" y="64"/>
                </a:lnTo>
                <a:lnTo>
                  <a:pt x="474" y="62"/>
                </a:lnTo>
                <a:lnTo>
                  <a:pt x="479" y="62"/>
                </a:lnTo>
                <a:lnTo>
                  <a:pt x="484" y="64"/>
                </a:lnTo>
                <a:lnTo>
                  <a:pt x="489" y="66"/>
                </a:lnTo>
                <a:lnTo>
                  <a:pt x="494" y="70"/>
                </a:lnTo>
                <a:lnTo>
                  <a:pt x="499" y="78"/>
                </a:lnTo>
                <a:lnTo>
                  <a:pt x="504" y="74"/>
                </a:lnTo>
                <a:lnTo>
                  <a:pt x="509" y="59"/>
                </a:lnTo>
                <a:lnTo>
                  <a:pt x="514" y="47"/>
                </a:lnTo>
                <a:lnTo>
                  <a:pt x="519" y="35"/>
                </a:lnTo>
                <a:lnTo>
                  <a:pt x="524" y="25"/>
                </a:lnTo>
                <a:lnTo>
                  <a:pt x="529" y="17"/>
                </a:lnTo>
                <a:lnTo>
                  <a:pt x="534" y="11"/>
                </a:lnTo>
                <a:lnTo>
                  <a:pt x="539" y="6"/>
                </a:lnTo>
                <a:lnTo>
                  <a:pt x="544" y="3"/>
                </a:lnTo>
                <a:lnTo>
                  <a:pt x="549" y="1"/>
                </a:lnTo>
                <a:lnTo>
                  <a:pt x="554" y="0"/>
                </a:lnTo>
                <a:lnTo>
                  <a:pt x="559" y="0"/>
                </a:lnTo>
                <a:lnTo>
                  <a:pt x="564" y="1"/>
                </a:lnTo>
                <a:lnTo>
                  <a:pt x="569" y="2"/>
                </a:lnTo>
                <a:lnTo>
                  <a:pt x="574" y="3"/>
                </a:lnTo>
                <a:lnTo>
                  <a:pt x="578" y="5"/>
                </a:lnTo>
                <a:lnTo>
                  <a:pt x="583" y="8"/>
                </a:lnTo>
                <a:lnTo>
                  <a:pt x="589" y="10"/>
                </a:lnTo>
                <a:lnTo>
                  <a:pt x="593" y="13"/>
                </a:lnTo>
                <a:lnTo>
                  <a:pt x="598" y="16"/>
                </a:lnTo>
                <a:lnTo>
                  <a:pt x="603" y="18"/>
                </a:lnTo>
                <a:lnTo>
                  <a:pt x="608" y="21"/>
                </a:lnTo>
                <a:lnTo>
                  <a:pt x="613" y="24"/>
                </a:lnTo>
                <a:lnTo>
                  <a:pt x="618" y="27"/>
                </a:lnTo>
                <a:lnTo>
                  <a:pt x="623" y="30"/>
                </a:lnTo>
                <a:lnTo>
                  <a:pt x="628" y="33"/>
                </a:lnTo>
                <a:lnTo>
                  <a:pt x="633" y="36"/>
                </a:lnTo>
                <a:lnTo>
                  <a:pt x="638" y="39"/>
                </a:lnTo>
                <a:lnTo>
                  <a:pt x="643" y="42"/>
                </a:lnTo>
                <a:lnTo>
                  <a:pt x="648" y="45"/>
                </a:lnTo>
                <a:lnTo>
                  <a:pt x="653" y="47"/>
                </a:lnTo>
                <a:lnTo>
                  <a:pt x="658" y="50"/>
                </a:lnTo>
                <a:lnTo>
                  <a:pt x="663" y="53"/>
                </a:lnTo>
                <a:lnTo>
                  <a:pt x="668" y="55"/>
                </a:lnTo>
                <a:lnTo>
                  <a:pt x="673" y="58"/>
                </a:lnTo>
                <a:lnTo>
                  <a:pt x="678" y="61"/>
                </a:lnTo>
                <a:lnTo>
                  <a:pt x="683" y="63"/>
                </a:lnTo>
                <a:lnTo>
                  <a:pt x="688" y="66"/>
                </a:lnTo>
                <a:lnTo>
                  <a:pt x="693" y="68"/>
                </a:lnTo>
                <a:lnTo>
                  <a:pt x="698" y="71"/>
                </a:lnTo>
                <a:lnTo>
                  <a:pt x="703" y="74"/>
                </a:lnTo>
                <a:lnTo>
                  <a:pt x="708" y="76"/>
                </a:lnTo>
                <a:lnTo>
                  <a:pt x="713" y="78"/>
                </a:lnTo>
                <a:lnTo>
                  <a:pt x="717" y="80"/>
                </a:lnTo>
                <a:lnTo>
                  <a:pt x="722" y="83"/>
                </a:lnTo>
                <a:lnTo>
                  <a:pt x="728" y="85"/>
                </a:lnTo>
                <a:lnTo>
                  <a:pt x="733" y="87"/>
                </a:lnTo>
                <a:lnTo>
                  <a:pt x="737" y="89"/>
                </a:lnTo>
                <a:lnTo>
                  <a:pt x="742" y="91"/>
                </a:lnTo>
                <a:lnTo>
                  <a:pt x="747" y="93"/>
                </a:lnTo>
                <a:lnTo>
                  <a:pt x="752" y="95"/>
                </a:lnTo>
                <a:lnTo>
                  <a:pt x="757" y="97"/>
                </a:lnTo>
                <a:lnTo>
                  <a:pt x="762" y="99"/>
                </a:lnTo>
                <a:lnTo>
                  <a:pt x="767" y="101"/>
                </a:lnTo>
                <a:lnTo>
                  <a:pt x="772" y="103"/>
                </a:lnTo>
                <a:lnTo>
                  <a:pt x="777" y="105"/>
                </a:lnTo>
                <a:lnTo>
                  <a:pt x="782" y="107"/>
                </a:lnTo>
                <a:lnTo>
                  <a:pt x="787" y="108"/>
                </a:lnTo>
                <a:lnTo>
                  <a:pt x="792" y="109"/>
                </a:lnTo>
                <a:lnTo>
                  <a:pt x="795" y="110"/>
                </a:lnTo>
                <a:lnTo>
                  <a:pt x="820" y="112"/>
                </a:lnTo>
                <a:lnTo>
                  <a:pt x="844" y="114"/>
                </a:lnTo>
                <a:lnTo>
                  <a:pt x="869" y="115"/>
                </a:lnTo>
                <a:lnTo>
                  <a:pt x="894" y="115"/>
                </a:lnTo>
                <a:lnTo>
                  <a:pt x="919" y="117"/>
                </a:lnTo>
                <a:lnTo>
                  <a:pt x="944" y="120"/>
                </a:lnTo>
                <a:lnTo>
                  <a:pt x="969" y="120"/>
                </a:lnTo>
                <a:lnTo>
                  <a:pt x="993" y="120"/>
                </a:lnTo>
                <a:lnTo>
                  <a:pt x="1018" y="120"/>
                </a:lnTo>
                <a:lnTo>
                  <a:pt x="1043" y="120"/>
                </a:lnTo>
                <a:lnTo>
                  <a:pt x="1068" y="120"/>
                </a:lnTo>
                <a:lnTo>
                  <a:pt x="1093" y="120"/>
                </a:lnTo>
                <a:lnTo>
                  <a:pt x="1117" y="120"/>
                </a:lnTo>
                <a:lnTo>
                  <a:pt x="1142" y="120"/>
                </a:lnTo>
                <a:lnTo>
                  <a:pt x="1167" y="120"/>
                </a:lnTo>
                <a:lnTo>
                  <a:pt x="1192" y="120"/>
                </a:lnTo>
                <a:lnTo>
                  <a:pt x="1217" y="120"/>
                </a:lnTo>
                <a:lnTo>
                  <a:pt x="1242" y="120"/>
                </a:lnTo>
                <a:lnTo>
                  <a:pt x="1267" y="120"/>
                </a:lnTo>
                <a:lnTo>
                  <a:pt x="1291" y="120"/>
                </a:lnTo>
                <a:lnTo>
                  <a:pt x="1316" y="120"/>
                </a:lnTo>
                <a:lnTo>
                  <a:pt x="1341" y="120"/>
                </a:lnTo>
                <a:lnTo>
                  <a:pt x="1366" y="120"/>
                </a:lnTo>
                <a:lnTo>
                  <a:pt x="1391" y="120"/>
                </a:lnTo>
                <a:lnTo>
                  <a:pt x="1415" y="120"/>
                </a:lnTo>
                <a:lnTo>
                  <a:pt x="1440" y="120"/>
                </a:lnTo>
                <a:lnTo>
                  <a:pt x="1465" y="120"/>
                </a:lnTo>
                <a:lnTo>
                  <a:pt x="1490" y="120"/>
                </a:lnTo>
                <a:lnTo>
                  <a:pt x="1515" y="120"/>
                </a:lnTo>
                <a:lnTo>
                  <a:pt x="1539" y="120"/>
                </a:lnTo>
                <a:lnTo>
                  <a:pt x="1564" y="120"/>
                </a:lnTo>
                <a:lnTo>
                  <a:pt x="1589" y="120"/>
                </a:lnTo>
                <a:lnTo>
                  <a:pt x="1614" y="120"/>
                </a:lnTo>
                <a:lnTo>
                  <a:pt x="1639" y="120"/>
                </a:lnTo>
                <a:lnTo>
                  <a:pt x="1664" y="120"/>
                </a:lnTo>
                <a:lnTo>
                  <a:pt x="1689" y="120"/>
                </a:lnTo>
                <a:lnTo>
                  <a:pt x="1713" y="120"/>
                </a:lnTo>
                <a:lnTo>
                  <a:pt x="1738" y="120"/>
                </a:lnTo>
                <a:lnTo>
                  <a:pt x="1763" y="120"/>
                </a:lnTo>
                <a:lnTo>
                  <a:pt x="1788" y="120"/>
                </a:lnTo>
                <a:lnTo>
                  <a:pt x="1813" y="120"/>
                </a:lnTo>
                <a:lnTo>
                  <a:pt x="1837" y="120"/>
                </a:lnTo>
                <a:lnTo>
                  <a:pt x="1862" y="120"/>
                </a:lnTo>
                <a:lnTo>
                  <a:pt x="1887" y="120"/>
                </a:lnTo>
                <a:lnTo>
                  <a:pt x="1912" y="120"/>
                </a:lnTo>
                <a:lnTo>
                  <a:pt x="1937" y="120"/>
                </a:lnTo>
                <a:lnTo>
                  <a:pt x="1962" y="120"/>
                </a:lnTo>
                <a:lnTo>
                  <a:pt x="1986" y="120"/>
                </a:lnTo>
                <a:lnTo>
                  <a:pt x="2011" y="120"/>
                </a:lnTo>
                <a:lnTo>
                  <a:pt x="2036" y="120"/>
                </a:lnTo>
                <a:lnTo>
                  <a:pt x="2061" y="120"/>
                </a:lnTo>
                <a:lnTo>
                  <a:pt x="2086" y="120"/>
                </a:lnTo>
                <a:lnTo>
                  <a:pt x="2110" y="120"/>
                </a:lnTo>
                <a:lnTo>
                  <a:pt x="2135" y="120"/>
                </a:lnTo>
                <a:lnTo>
                  <a:pt x="2160" y="120"/>
                </a:lnTo>
                <a:lnTo>
                  <a:pt x="2185" y="120"/>
                </a:lnTo>
                <a:lnTo>
                  <a:pt x="2210" y="120"/>
                </a:lnTo>
                <a:lnTo>
                  <a:pt x="2234" y="120"/>
                </a:lnTo>
                <a:lnTo>
                  <a:pt x="2259" y="120"/>
                </a:lnTo>
                <a:lnTo>
                  <a:pt x="2284" y="120"/>
                </a:lnTo>
                <a:lnTo>
                  <a:pt x="2309" y="120"/>
                </a:lnTo>
                <a:lnTo>
                  <a:pt x="2334" y="120"/>
                </a:lnTo>
                <a:lnTo>
                  <a:pt x="2359" y="120"/>
                </a:lnTo>
                <a:lnTo>
                  <a:pt x="2384" y="119"/>
                </a:lnTo>
                <a:lnTo>
                  <a:pt x="2408" y="119"/>
                </a:lnTo>
                <a:lnTo>
                  <a:pt x="2433" y="119"/>
                </a:lnTo>
                <a:lnTo>
                  <a:pt x="2458" y="119"/>
                </a:lnTo>
                <a:lnTo>
                  <a:pt x="2483" y="119"/>
                </a:lnTo>
                <a:lnTo>
                  <a:pt x="2508" y="119"/>
                </a:lnTo>
                <a:lnTo>
                  <a:pt x="2532" y="119"/>
                </a:lnTo>
                <a:lnTo>
                  <a:pt x="2557" y="119"/>
                </a:lnTo>
                <a:lnTo>
                  <a:pt x="2582" y="119"/>
                </a:lnTo>
                <a:lnTo>
                  <a:pt x="2607" y="119"/>
                </a:lnTo>
                <a:lnTo>
                  <a:pt x="2632" y="119"/>
                </a:lnTo>
                <a:lnTo>
                  <a:pt x="2657" y="119"/>
                </a:lnTo>
                <a:lnTo>
                  <a:pt x="2682" y="119"/>
                </a:lnTo>
                <a:lnTo>
                  <a:pt x="2706" y="119"/>
                </a:lnTo>
                <a:lnTo>
                  <a:pt x="2731" y="119"/>
                </a:lnTo>
                <a:lnTo>
                  <a:pt x="2756" y="119"/>
                </a:lnTo>
                <a:lnTo>
                  <a:pt x="2781" y="119"/>
                </a:lnTo>
                <a:lnTo>
                  <a:pt x="2806" y="119"/>
                </a:lnTo>
                <a:lnTo>
                  <a:pt x="2830" y="119"/>
                </a:lnTo>
                <a:lnTo>
                  <a:pt x="2855" y="119"/>
                </a:lnTo>
                <a:lnTo>
                  <a:pt x="2880" y="119"/>
                </a:lnTo>
                <a:lnTo>
                  <a:pt x="2905" y="119"/>
                </a:lnTo>
                <a:lnTo>
                  <a:pt x="2930" y="119"/>
                </a:lnTo>
                <a:lnTo>
                  <a:pt x="2954" y="119"/>
                </a:lnTo>
                <a:lnTo>
                  <a:pt x="2979" y="119"/>
                </a:lnTo>
                <a:lnTo>
                  <a:pt x="3004" y="119"/>
                </a:lnTo>
                <a:lnTo>
                  <a:pt x="3029" y="119"/>
                </a:lnTo>
                <a:lnTo>
                  <a:pt x="3054" y="119"/>
                </a:lnTo>
                <a:lnTo>
                  <a:pt x="3079" y="119"/>
                </a:lnTo>
                <a:lnTo>
                  <a:pt x="3103" y="119"/>
                </a:lnTo>
                <a:lnTo>
                  <a:pt x="3128" y="119"/>
                </a:lnTo>
                <a:lnTo>
                  <a:pt x="3153" y="119"/>
                </a:lnTo>
                <a:lnTo>
                  <a:pt x="3178" y="119"/>
                </a:lnTo>
                <a:lnTo>
                  <a:pt x="3203" y="119"/>
                </a:lnTo>
                <a:lnTo>
                  <a:pt x="3227" y="119"/>
                </a:lnTo>
                <a:lnTo>
                  <a:pt x="3252" y="119"/>
                </a:lnTo>
                <a:lnTo>
                  <a:pt x="3277" y="119"/>
                </a:lnTo>
                <a:lnTo>
                  <a:pt x="3302" y="119"/>
                </a:lnTo>
                <a:lnTo>
                  <a:pt x="3327" y="119"/>
                </a:lnTo>
                <a:lnTo>
                  <a:pt x="3352" y="119"/>
                </a:lnTo>
                <a:lnTo>
                  <a:pt x="3377" y="119"/>
                </a:lnTo>
                <a:lnTo>
                  <a:pt x="3401" y="119"/>
                </a:lnTo>
                <a:lnTo>
                  <a:pt x="3426" y="119"/>
                </a:lnTo>
                <a:lnTo>
                  <a:pt x="3451" y="119"/>
                </a:lnTo>
                <a:lnTo>
                  <a:pt x="3476" y="119"/>
                </a:lnTo>
                <a:lnTo>
                  <a:pt x="3501" y="119"/>
                </a:lnTo>
                <a:lnTo>
                  <a:pt x="3525" y="119"/>
                </a:lnTo>
                <a:lnTo>
                  <a:pt x="3550" y="119"/>
                </a:lnTo>
                <a:lnTo>
                  <a:pt x="3575" y="119"/>
                </a:lnTo>
                <a:lnTo>
                  <a:pt x="3600" y="119"/>
                </a:lnTo>
                <a:lnTo>
                  <a:pt x="3625" y="119"/>
                </a:lnTo>
                <a:lnTo>
                  <a:pt x="3649" y="119"/>
                </a:lnTo>
                <a:lnTo>
                  <a:pt x="3674" y="119"/>
                </a:lnTo>
                <a:lnTo>
                  <a:pt x="3699" y="119"/>
                </a:lnTo>
                <a:lnTo>
                  <a:pt x="3724" y="119"/>
                </a:lnTo>
                <a:lnTo>
                  <a:pt x="3749" y="119"/>
                </a:lnTo>
                <a:lnTo>
                  <a:pt x="3774" y="119"/>
                </a:lnTo>
                <a:lnTo>
                  <a:pt x="3799" y="119"/>
                </a:lnTo>
                <a:lnTo>
                  <a:pt x="3823" y="119"/>
                </a:lnTo>
                <a:lnTo>
                  <a:pt x="3848" y="119"/>
                </a:lnTo>
                <a:lnTo>
                  <a:pt x="3873" y="119"/>
                </a:lnTo>
                <a:lnTo>
                  <a:pt x="3898" y="119"/>
                </a:lnTo>
                <a:lnTo>
                  <a:pt x="3923" y="119"/>
                </a:lnTo>
                <a:lnTo>
                  <a:pt x="3947" y="119"/>
                </a:lnTo>
                <a:lnTo>
                  <a:pt x="3972" y="119"/>
                </a:lnTo>
                <a:lnTo>
                  <a:pt x="3997" y="119"/>
                </a:lnTo>
                <a:lnTo>
                  <a:pt x="4022" y="119"/>
                </a:lnTo>
                <a:lnTo>
                  <a:pt x="4047" y="119"/>
                </a:lnTo>
                <a:lnTo>
                  <a:pt x="4072" y="119"/>
                </a:lnTo>
                <a:lnTo>
                  <a:pt x="4096" y="119"/>
                </a:lnTo>
                <a:lnTo>
                  <a:pt x="4121" y="119"/>
                </a:lnTo>
                <a:lnTo>
                  <a:pt x="4146" y="119"/>
                </a:lnTo>
                <a:lnTo>
                  <a:pt x="4171" y="119"/>
                </a:lnTo>
                <a:lnTo>
                  <a:pt x="4196" y="119"/>
                </a:lnTo>
                <a:lnTo>
                  <a:pt x="4220" y="119"/>
                </a:lnTo>
                <a:lnTo>
                  <a:pt x="4245" y="119"/>
                </a:lnTo>
                <a:lnTo>
                  <a:pt x="4270" y="119"/>
                </a:lnTo>
                <a:lnTo>
                  <a:pt x="4295" y="119"/>
                </a:lnTo>
                <a:lnTo>
                  <a:pt x="4320" y="119"/>
                </a:lnTo>
                <a:lnTo>
                  <a:pt x="4344" y="119"/>
                </a:lnTo>
                <a:lnTo>
                  <a:pt x="4369" y="119"/>
                </a:lnTo>
                <a:lnTo>
                  <a:pt x="4394" y="119"/>
                </a:lnTo>
                <a:lnTo>
                  <a:pt x="4419" y="119"/>
                </a:lnTo>
                <a:lnTo>
                  <a:pt x="4444" y="119"/>
                </a:lnTo>
                <a:lnTo>
                  <a:pt x="4469" y="119"/>
                </a:lnTo>
                <a:lnTo>
                  <a:pt x="4494" y="119"/>
                </a:lnTo>
                <a:lnTo>
                  <a:pt x="4518" y="119"/>
                </a:lnTo>
                <a:lnTo>
                  <a:pt x="4543" y="119"/>
                </a:lnTo>
                <a:lnTo>
                  <a:pt x="4568" y="119"/>
                </a:lnTo>
                <a:lnTo>
                  <a:pt x="4593" y="119"/>
                </a:lnTo>
                <a:lnTo>
                  <a:pt x="4618" y="119"/>
                </a:lnTo>
                <a:lnTo>
                  <a:pt x="4642" y="119"/>
                </a:lnTo>
                <a:lnTo>
                  <a:pt x="4667" y="119"/>
                </a:lnTo>
                <a:lnTo>
                  <a:pt x="4692" y="119"/>
                </a:lnTo>
                <a:lnTo>
                  <a:pt x="4717" y="119"/>
                </a:lnTo>
                <a:lnTo>
                  <a:pt x="4742" y="119"/>
                </a:lnTo>
                <a:lnTo>
                  <a:pt x="4767" y="119"/>
                </a:lnTo>
                <a:lnTo>
                  <a:pt x="4792" y="119"/>
                </a:lnTo>
                <a:lnTo>
                  <a:pt x="4816" y="119"/>
                </a:lnTo>
                <a:lnTo>
                  <a:pt x="4841" y="119"/>
                </a:lnTo>
                <a:lnTo>
                  <a:pt x="4866" y="119"/>
                </a:lnTo>
                <a:lnTo>
                  <a:pt x="4891" y="119"/>
                </a:lnTo>
                <a:lnTo>
                  <a:pt x="4916" y="119"/>
                </a:lnTo>
                <a:lnTo>
                  <a:pt x="4940" y="119"/>
                </a:lnTo>
                <a:lnTo>
                  <a:pt x="4965" y="119"/>
                </a:lnTo>
                <a:lnTo>
                  <a:pt x="4970" y="265"/>
                </a:lnTo>
                <a:lnTo>
                  <a:pt x="4975" y="265"/>
                </a:lnTo>
                <a:lnTo>
                  <a:pt x="4980" y="265"/>
                </a:lnTo>
                <a:lnTo>
                  <a:pt x="4985" y="265"/>
                </a:lnTo>
                <a:lnTo>
                  <a:pt x="4990" y="265"/>
                </a:lnTo>
                <a:lnTo>
                  <a:pt x="4995" y="265"/>
                </a:lnTo>
                <a:lnTo>
                  <a:pt x="5000" y="265"/>
                </a:lnTo>
                <a:lnTo>
                  <a:pt x="5005" y="265"/>
                </a:lnTo>
                <a:lnTo>
                  <a:pt x="5010" y="265"/>
                </a:lnTo>
                <a:lnTo>
                  <a:pt x="5015" y="265"/>
                </a:lnTo>
                <a:lnTo>
                  <a:pt x="5020" y="265"/>
                </a:lnTo>
                <a:lnTo>
                  <a:pt x="5025" y="265"/>
                </a:lnTo>
                <a:lnTo>
                  <a:pt x="5030" y="265"/>
                </a:lnTo>
                <a:lnTo>
                  <a:pt x="5035" y="265"/>
                </a:lnTo>
                <a:lnTo>
                  <a:pt x="5040" y="265"/>
                </a:lnTo>
                <a:lnTo>
                  <a:pt x="5045" y="265"/>
                </a:lnTo>
                <a:lnTo>
                  <a:pt x="5050" y="265"/>
                </a:lnTo>
                <a:lnTo>
                  <a:pt x="5055" y="265"/>
                </a:lnTo>
                <a:lnTo>
                  <a:pt x="5059" y="265"/>
                </a:lnTo>
                <a:lnTo>
                  <a:pt x="5064" y="265"/>
                </a:lnTo>
                <a:lnTo>
                  <a:pt x="5070" y="265"/>
                </a:lnTo>
                <a:lnTo>
                  <a:pt x="5074" y="265"/>
                </a:lnTo>
                <a:lnTo>
                  <a:pt x="5079" y="265"/>
                </a:lnTo>
                <a:lnTo>
                  <a:pt x="5084" y="265"/>
                </a:lnTo>
                <a:lnTo>
                  <a:pt x="5089" y="265"/>
                </a:lnTo>
                <a:lnTo>
                  <a:pt x="5094" y="265"/>
                </a:lnTo>
                <a:lnTo>
                  <a:pt x="5099" y="265"/>
                </a:lnTo>
                <a:lnTo>
                  <a:pt x="5104" y="265"/>
                </a:lnTo>
                <a:lnTo>
                  <a:pt x="5109" y="265"/>
                </a:lnTo>
                <a:lnTo>
                  <a:pt x="5114" y="265"/>
                </a:lnTo>
                <a:lnTo>
                  <a:pt x="5119" y="265"/>
                </a:lnTo>
                <a:lnTo>
                  <a:pt x="5124" y="265"/>
                </a:lnTo>
                <a:lnTo>
                  <a:pt x="5129" y="265"/>
                </a:lnTo>
                <a:lnTo>
                  <a:pt x="5134" y="265"/>
                </a:lnTo>
                <a:lnTo>
                  <a:pt x="5139" y="265"/>
                </a:lnTo>
                <a:lnTo>
                  <a:pt x="5144" y="265"/>
                </a:lnTo>
                <a:lnTo>
                  <a:pt x="5149" y="265"/>
                </a:lnTo>
                <a:lnTo>
                  <a:pt x="5154" y="265"/>
                </a:lnTo>
                <a:lnTo>
                  <a:pt x="5159" y="265"/>
                </a:lnTo>
                <a:lnTo>
                  <a:pt x="5164" y="265"/>
                </a:lnTo>
                <a:lnTo>
                  <a:pt x="5169" y="265"/>
                </a:lnTo>
                <a:lnTo>
                  <a:pt x="5174" y="265"/>
                </a:lnTo>
                <a:lnTo>
                  <a:pt x="5179" y="265"/>
                </a:lnTo>
                <a:lnTo>
                  <a:pt x="5184" y="265"/>
                </a:lnTo>
                <a:lnTo>
                  <a:pt x="5189" y="265"/>
                </a:lnTo>
                <a:lnTo>
                  <a:pt x="5194" y="265"/>
                </a:lnTo>
                <a:lnTo>
                  <a:pt x="5198" y="265"/>
                </a:lnTo>
                <a:lnTo>
                  <a:pt x="5203" y="265"/>
                </a:lnTo>
                <a:lnTo>
                  <a:pt x="5209" y="265"/>
                </a:lnTo>
                <a:lnTo>
                  <a:pt x="5213" y="265"/>
                </a:lnTo>
                <a:lnTo>
                  <a:pt x="5218" y="265"/>
                </a:lnTo>
                <a:lnTo>
                  <a:pt x="5223" y="265"/>
                </a:lnTo>
                <a:lnTo>
                  <a:pt x="5228" y="265"/>
                </a:lnTo>
                <a:lnTo>
                  <a:pt x="5233" y="265"/>
                </a:lnTo>
                <a:lnTo>
                  <a:pt x="5238" y="265"/>
                </a:lnTo>
                <a:lnTo>
                  <a:pt x="5243" y="265"/>
                </a:lnTo>
                <a:lnTo>
                  <a:pt x="5248" y="265"/>
                </a:lnTo>
                <a:lnTo>
                  <a:pt x="5253" y="265"/>
                </a:lnTo>
                <a:lnTo>
                  <a:pt x="5258" y="265"/>
                </a:lnTo>
                <a:lnTo>
                  <a:pt x="5263" y="265"/>
                </a:lnTo>
                <a:lnTo>
                  <a:pt x="5268" y="265"/>
                </a:lnTo>
                <a:lnTo>
                  <a:pt x="5273" y="265"/>
                </a:lnTo>
                <a:lnTo>
                  <a:pt x="5278" y="265"/>
                </a:lnTo>
                <a:lnTo>
                  <a:pt x="5283" y="265"/>
                </a:lnTo>
                <a:lnTo>
                  <a:pt x="5288" y="265"/>
                </a:lnTo>
                <a:lnTo>
                  <a:pt x="5293" y="265"/>
                </a:lnTo>
                <a:lnTo>
                  <a:pt x="5298" y="265"/>
                </a:lnTo>
                <a:lnTo>
                  <a:pt x="5303" y="265"/>
                </a:lnTo>
                <a:lnTo>
                  <a:pt x="5308" y="265"/>
                </a:lnTo>
                <a:lnTo>
                  <a:pt x="5313" y="265"/>
                </a:lnTo>
                <a:lnTo>
                  <a:pt x="5318" y="265"/>
                </a:lnTo>
                <a:lnTo>
                  <a:pt x="5323" y="265"/>
                </a:lnTo>
                <a:lnTo>
                  <a:pt x="5328" y="265"/>
                </a:lnTo>
                <a:lnTo>
                  <a:pt x="5333" y="265"/>
                </a:lnTo>
                <a:lnTo>
                  <a:pt x="5337" y="265"/>
                </a:lnTo>
              </a:path>
            </a:pathLst>
          </a:custGeom>
          <a:noFill/>
          <a:ln w="11113" cap="flat">
            <a:solidFill>
              <a:srgbClr val="7E2F8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3" name="Freeform 55">
            <a:extLst>
              <a:ext uri="{FF2B5EF4-FFF2-40B4-BE49-F238E27FC236}">
                <a16:creationId xmlns:a16="http://schemas.microsoft.com/office/drawing/2014/main" id="{BD4744A1-B09D-4BBA-958C-CA2ABDAE7D34}"/>
              </a:ext>
            </a:extLst>
          </p:cNvPr>
          <p:cNvSpPr>
            <a:spLocks/>
          </p:cNvSpPr>
          <p:nvPr/>
        </p:nvSpPr>
        <p:spPr bwMode="auto">
          <a:xfrm>
            <a:off x="1585913" y="2349245"/>
            <a:ext cx="8472488" cy="404813"/>
          </a:xfrm>
          <a:custGeom>
            <a:avLst/>
            <a:gdLst>
              <a:gd name="T0" fmla="*/ 1 w 5337"/>
              <a:gd name="T1" fmla="*/ 253 h 255"/>
              <a:gd name="T2" fmla="*/ 2 w 5337"/>
              <a:gd name="T3" fmla="*/ 251 h 255"/>
              <a:gd name="T4" fmla="*/ 2 w 5337"/>
              <a:gd name="T5" fmla="*/ 248 h 255"/>
              <a:gd name="T6" fmla="*/ 3 w 5337"/>
              <a:gd name="T7" fmla="*/ 246 h 255"/>
              <a:gd name="T8" fmla="*/ 3 w 5337"/>
              <a:gd name="T9" fmla="*/ 250 h 255"/>
              <a:gd name="T10" fmla="*/ 6 w 5337"/>
              <a:gd name="T11" fmla="*/ 253 h 255"/>
              <a:gd name="T12" fmla="*/ 9 w 5337"/>
              <a:gd name="T13" fmla="*/ 253 h 255"/>
              <a:gd name="T14" fmla="*/ 12 w 5337"/>
              <a:gd name="T15" fmla="*/ 253 h 255"/>
              <a:gd name="T16" fmla="*/ 16 w 5337"/>
              <a:gd name="T17" fmla="*/ 252 h 255"/>
              <a:gd name="T18" fmla="*/ 21 w 5337"/>
              <a:gd name="T19" fmla="*/ 249 h 255"/>
              <a:gd name="T20" fmla="*/ 27 w 5337"/>
              <a:gd name="T21" fmla="*/ 247 h 255"/>
              <a:gd name="T22" fmla="*/ 33 w 5337"/>
              <a:gd name="T23" fmla="*/ 245 h 255"/>
              <a:gd name="T24" fmla="*/ 39 w 5337"/>
              <a:gd name="T25" fmla="*/ 244 h 255"/>
              <a:gd name="T26" fmla="*/ 45 w 5337"/>
              <a:gd name="T27" fmla="*/ 243 h 255"/>
              <a:gd name="T28" fmla="*/ 51 w 5337"/>
              <a:gd name="T29" fmla="*/ 241 h 255"/>
              <a:gd name="T30" fmla="*/ 57 w 5337"/>
              <a:gd name="T31" fmla="*/ 240 h 255"/>
              <a:gd name="T32" fmla="*/ 63 w 5337"/>
              <a:gd name="T33" fmla="*/ 239 h 255"/>
              <a:gd name="T34" fmla="*/ 69 w 5337"/>
              <a:gd name="T35" fmla="*/ 239 h 255"/>
              <a:gd name="T36" fmla="*/ 75 w 5337"/>
              <a:gd name="T37" fmla="*/ 237 h 255"/>
              <a:gd name="T38" fmla="*/ 81 w 5337"/>
              <a:gd name="T39" fmla="*/ 237 h 255"/>
              <a:gd name="T40" fmla="*/ 87 w 5337"/>
              <a:gd name="T41" fmla="*/ 237 h 255"/>
              <a:gd name="T42" fmla="*/ 93 w 5337"/>
              <a:gd name="T43" fmla="*/ 238 h 255"/>
              <a:gd name="T44" fmla="*/ 99 w 5337"/>
              <a:gd name="T45" fmla="*/ 238 h 255"/>
              <a:gd name="T46" fmla="*/ 105 w 5337"/>
              <a:gd name="T47" fmla="*/ 239 h 255"/>
              <a:gd name="T48" fmla="*/ 111 w 5337"/>
              <a:gd name="T49" fmla="*/ 239 h 255"/>
              <a:gd name="T50" fmla="*/ 117 w 5337"/>
              <a:gd name="T51" fmla="*/ 240 h 255"/>
              <a:gd name="T52" fmla="*/ 123 w 5337"/>
              <a:gd name="T53" fmla="*/ 240 h 255"/>
              <a:gd name="T54" fmla="*/ 128 w 5337"/>
              <a:gd name="T55" fmla="*/ 240 h 255"/>
              <a:gd name="T56" fmla="*/ 135 w 5337"/>
              <a:gd name="T57" fmla="*/ 240 h 255"/>
              <a:gd name="T58" fmla="*/ 140 w 5337"/>
              <a:gd name="T59" fmla="*/ 237 h 255"/>
              <a:gd name="T60" fmla="*/ 186 w 5337"/>
              <a:gd name="T61" fmla="*/ 224 h 255"/>
              <a:gd name="T62" fmla="*/ 246 w 5337"/>
              <a:gd name="T63" fmla="*/ 222 h 255"/>
              <a:gd name="T64" fmla="*/ 305 w 5337"/>
              <a:gd name="T65" fmla="*/ 216 h 255"/>
              <a:gd name="T66" fmla="*/ 365 w 5337"/>
              <a:gd name="T67" fmla="*/ 215 h 255"/>
              <a:gd name="T68" fmla="*/ 425 w 5337"/>
              <a:gd name="T69" fmla="*/ 179 h 255"/>
              <a:gd name="T70" fmla="*/ 484 w 5337"/>
              <a:gd name="T71" fmla="*/ 92 h 255"/>
              <a:gd name="T72" fmla="*/ 544 w 5337"/>
              <a:gd name="T73" fmla="*/ 27 h 255"/>
              <a:gd name="T74" fmla="*/ 603 w 5337"/>
              <a:gd name="T75" fmla="*/ 22 h 255"/>
              <a:gd name="T76" fmla="*/ 663 w 5337"/>
              <a:gd name="T77" fmla="*/ 14 h 255"/>
              <a:gd name="T78" fmla="*/ 722 w 5337"/>
              <a:gd name="T79" fmla="*/ 9 h 255"/>
              <a:gd name="T80" fmla="*/ 782 w 5337"/>
              <a:gd name="T81" fmla="*/ 2 h 255"/>
              <a:gd name="T82" fmla="*/ 1018 w 5337"/>
              <a:gd name="T83" fmla="*/ 4 h 255"/>
              <a:gd name="T84" fmla="*/ 1316 w 5337"/>
              <a:gd name="T85" fmla="*/ 7 h 255"/>
              <a:gd name="T86" fmla="*/ 1614 w 5337"/>
              <a:gd name="T87" fmla="*/ 10 h 255"/>
              <a:gd name="T88" fmla="*/ 1912 w 5337"/>
              <a:gd name="T89" fmla="*/ 11 h 255"/>
              <a:gd name="T90" fmla="*/ 2210 w 5337"/>
              <a:gd name="T91" fmla="*/ 12 h 255"/>
              <a:gd name="T92" fmla="*/ 2508 w 5337"/>
              <a:gd name="T93" fmla="*/ 13 h 255"/>
              <a:gd name="T94" fmla="*/ 2806 w 5337"/>
              <a:gd name="T95" fmla="*/ 14 h 255"/>
              <a:gd name="T96" fmla="*/ 3103 w 5337"/>
              <a:gd name="T97" fmla="*/ 14 h 255"/>
              <a:gd name="T98" fmla="*/ 3401 w 5337"/>
              <a:gd name="T99" fmla="*/ 14 h 255"/>
              <a:gd name="T100" fmla="*/ 3699 w 5337"/>
              <a:gd name="T101" fmla="*/ 14 h 255"/>
              <a:gd name="T102" fmla="*/ 3997 w 5337"/>
              <a:gd name="T103" fmla="*/ 15 h 255"/>
              <a:gd name="T104" fmla="*/ 4295 w 5337"/>
              <a:gd name="T105" fmla="*/ 15 h 255"/>
              <a:gd name="T106" fmla="*/ 4593 w 5337"/>
              <a:gd name="T107" fmla="*/ 15 h 255"/>
              <a:gd name="T108" fmla="*/ 4891 w 5337"/>
              <a:gd name="T109" fmla="*/ 15 h 255"/>
              <a:gd name="T110" fmla="*/ 5010 w 5337"/>
              <a:gd name="T111" fmla="*/ 223 h 255"/>
              <a:gd name="T112" fmla="*/ 5070 w 5337"/>
              <a:gd name="T113" fmla="*/ 239 h 255"/>
              <a:gd name="T114" fmla="*/ 5129 w 5337"/>
              <a:gd name="T115" fmla="*/ 250 h 255"/>
              <a:gd name="T116" fmla="*/ 5189 w 5337"/>
              <a:gd name="T117" fmla="*/ 252 h 255"/>
              <a:gd name="T118" fmla="*/ 5248 w 5337"/>
              <a:gd name="T119" fmla="*/ 251 h 255"/>
              <a:gd name="T120" fmla="*/ 5308 w 5337"/>
              <a:gd name="T121" fmla="*/ 252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337" h="255">
                <a:moveTo>
                  <a:pt x="0" y="255"/>
                </a:moveTo>
                <a:lnTo>
                  <a:pt x="1" y="255"/>
                </a:lnTo>
                <a:lnTo>
                  <a:pt x="1" y="255"/>
                </a:lnTo>
                <a:lnTo>
                  <a:pt x="1" y="255"/>
                </a:lnTo>
                <a:lnTo>
                  <a:pt x="1" y="254"/>
                </a:lnTo>
                <a:lnTo>
                  <a:pt x="1" y="254"/>
                </a:lnTo>
                <a:lnTo>
                  <a:pt x="1" y="254"/>
                </a:lnTo>
                <a:lnTo>
                  <a:pt x="1" y="254"/>
                </a:lnTo>
                <a:lnTo>
                  <a:pt x="1" y="254"/>
                </a:lnTo>
                <a:lnTo>
                  <a:pt x="1" y="254"/>
                </a:lnTo>
                <a:lnTo>
                  <a:pt x="1" y="253"/>
                </a:lnTo>
                <a:lnTo>
                  <a:pt x="1" y="253"/>
                </a:lnTo>
                <a:lnTo>
                  <a:pt x="1" y="253"/>
                </a:lnTo>
                <a:lnTo>
                  <a:pt x="1" y="253"/>
                </a:lnTo>
                <a:lnTo>
                  <a:pt x="1" y="253"/>
                </a:lnTo>
                <a:lnTo>
                  <a:pt x="1" y="253"/>
                </a:lnTo>
                <a:lnTo>
                  <a:pt x="1" y="252"/>
                </a:lnTo>
                <a:lnTo>
                  <a:pt x="1" y="252"/>
                </a:lnTo>
                <a:lnTo>
                  <a:pt x="1" y="252"/>
                </a:lnTo>
                <a:lnTo>
                  <a:pt x="1" y="252"/>
                </a:lnTo>
                <a:lnTo>
                  <a:pt x="1" y="252"/>
                </a:lnTo>
                <a:lnTo>
                  <a:pt x="1" y="251"/>
                </a:lnTo>
                <a:lnTo>
                  <a:pt x="2" y="251"/>
                </a:lnTo>
                <a:lnTo>
                  <a:pt x="2" y="251"/>
                </a:lnTo>
                <a:lnTo>
                  <a:pt x="2" y="251"/>
                </a:lnTo>
                <a:lnTo>
                  <a:pt x="2" y="251"/>
                </a:lnTo>
                <a:lnTo>
                  <a:pt x="2" y="250"/>
                </a:lnTo>
                <a:lnTo>
                  <a:pt x="2" y="250"/>
                </a:lnTo>
                <a:lnTo>
                  <a:pt x="2" y="250"/>
                </a:lnTo>
                <a:lnTo>
                  <a:pt x="2" y="250"/>
                </a:lnTo>
                <a:lnTo>
                  <a:pt x="2" y="249"/>
                </a:lnTo>
                <a:lnTo>
                  <a:pt x="2" y="249"/>
                </a:lnTo>
                <a:lnTo>
                  <a:pt x="2" y="249"/>
                </a:lnTo>
                <a:lnTo>
                  <a:pt x="2" y="249"/>
                </a:lnTo>
                <a:lnTo>
                  <a:pt x="2" y="249"/>
                </a:lnTo>
                <a:lnTo>
                  <a:pt x="2" y="248"/>
                </a:lnTo>
                <a:lnTo>
                  <a:pt x="2" y="248"/>
                </a:lnTo>
                <a:lnTo>
                  <a:pt x="2" y="248"/>
                </a:lnTo>
                <a:lnTo>
                  <a:pt x="2" y="248"/>
                </a:lnTo>
                <a:lnTo>
                  <a:pt x="2" y="248"/>
                </a:lnTo>
                <a:lnTo>
                  <a:pt x="2" y="247"/>
                </a:lnTo>
                <a:lnTo>
                  <a:pt x="2" y="247"/>
                </a:lnTo>
                <a:lnTo>
                  <a:pt x="2" y="247"/>
                </a:lnTo>
                <a:lnTo>
                  <a:pt x="3" y="247"/>
                </a:lnTo>
                <a:lnTo>
                  <a:pt x="3" y="247"/>
                </a:lnTo>
                <a:lnTo>
                  <a:pt x="3" y="246"/>
                </a:lnTo>
                <a:lnTo>
                  <a:pt x="3" y="246"/>
                </a:lnTo>
                <a:lnTo>
                  <a:pt x="3" y="246"/>
                </a:lnTo>
                <a:lnTo>
                  <a:pt x="3" y="246"/>
                </a:lnTo>
                <a:lnTo>
                  <a:pt x="3" y="246"/>
                </a:lnTo>
                <a:lnTo>
                  <a:pt x="3" y="246"/>
                </a:lnTo>
                <a:lnTo>
                  <a:pt x="3" y="247"/>
                </a:lnTo>
                <a:lnTo>
                  <a:pt x="3" y="248"/>
                </a:lnTo>
                <a:lnTo>
                  <a:pt x="3" y="248"/>
                </a:lnTo>
                <a:lnTo>
                  <a:pt x="3" y="248"/>
                </a:lnTo>
                <a:lnTo>
                  <a:pt x="3" y="248"/>
                </a:lnTo>
                <a:lnTo>
                  <a:pt x="3" y="249"/>
                </a:lnTo>
                <a:lnTo>
                  <a:pt x="3" y="249"/>
                </a:lnTo>
                <a:lnTo>
                  <a:pt x="3" y="249"/>
                </a:lnTo>
                <a:lnTo>
                  <a:pt x="3" y="250"/>
                </a:lnTo>
                <a:lnTo>
                  <a:pt x="4" y="251"/>
                </a:lnTo>
                <a:lnTo>
                  <a:pt x="4" y="251"/>
                </a:lnTo>
                <a:lnTo>
                  <a:pt x="4" y="251"/>
                </a:lnTo>
                <a:lnTo>
                  <a:pt x="4" y="252"/>
                </a:lnTo>
                <a:lnTo>
                  <a:pt x="4" y="252"/>
                </a:lnTo>
                <a:lnTo>
                  <a:pt x="5" y="252"/>
                </a:lnTo>
                <a:lnTo>
                  <a:pt x="5" y="252"/>
                </a:lnTo>
                <a:lnTo>
                  <a:pt x="5" y="252"/>
                </a:lnTo>
                <a:lnTo>
                  <a:pt x="5" y="252"/>
                </a:lnTo>
                <a:lnTo>
                  <a:pt x="6" y="252"/>
                </a:lnTo>
                <a:lnTo>
                  <a:pt x="6" y="252"/>
                </a:lnTo>
                <a:lnTo>
                  <a:pt x="6" y="253"/>
                </a:lnTo>
                <a:lnTo>
                  <a:pt x="6" y="253"/>
                </a:lnTo>
                <a:lnTo>
                  <a:pt x="7" y="253"/>
                </a:lnTo>
                <a:lnTo>
                  <a:pt x="7" y="253"/>
                </a:lnTo>
                <a:lnTo>
                  <a:pt x="7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9" y="253"/>
                </a:lnTo>
                <a:lnTo>
                  <a:pt x="9" y="253"/>
                </a:lnTo>
                <a:lnTo>
                  <a:pt x="9" y="253"/>
                </a:lnTo>
                <a:lnTo>
                  <a:pt x="9" y="253"/>
                </a:lnTo>
                <a:lnTo>
                  <a:pt x="10" y="253"/>
                </a:lnTo>
                <a:lnTo>
                  <a:pt x="10" y="253"/>
                </a:lnTo>
                <a:lnTo>
                  <a:pt x="10" y="253"/>
                </a:lnTo>
                <a:lnTo>
                  <a:pt x="10" y="253"/>
                </a:lnTo>
                <a:lnTo>
                  <a:pt x="11" y="253"/>
                </a:lnTo>
                <a:lnTo>
                  <a:pt x="11" y="253"/>
                </a:lnTo>
                <a:lnTo>
                  <a:pt x="11" y="253"/>
                </a:lnTo>
                <a:lnTo>
                  <a:pt x="12" y="253"/>
                </a:lnTo>
                <a:lnTo>
                  <a:pt x="12" y="253"/>
                </a:lnTo>
                <a:lnTo>
                  <a:pt x="12" y="253"/>
                </a:lnTo>
                <a:lnTo>
                  <a:pt x="12" y="253"/>
                </a:lnTo>
                <a:lnTo>
                  <a:pt x="12" y="253"/>
                </a:lnTo>
                <a:lnTo>
                  <a:pt x="13" y="253"/>
                </a:lnTo>
                <a:lnTo>
                  <a:pt x="13" y="253"/>
                </a:lnTo>
                <a:lnTo>
                  <a:pt x="13" y="253"/>
                </a:lnTo>
                <a:lnTo>
                  <a:pt x="13" y="253"/>
                </a:lnTo>
                <a:lnTo>
                  <a:pt x="14" y="252"/>
                </a:lnTo>
                <a:lnTo>
                  <a:pt x="14" y="252"/>
                </a:lnTo>
                <a:lnTo>
                  <a:pt x="14" y="252"/>
                </a:lnTo>
                <a:lnTo>
                  <a:pt x="14" y="252"/>
                </a:lnTo>
                <a:lnTo>
                  <a:pt x="15" y="252"/>
                </a:lnTo>
                <a:lnTo>
                  <a:pt x="15" y="252"/>
                </a:lnTo>
                <a:lnTo>
                  <a:pt x="16" y="252"/>
                </a:lnTo>
                <a:lnTo>
                  <a:pt x="16" y="252"/>
                </a:lnTo>
                <a:lnTo>
                  <a:pt x="16" y="252"/>
                </a:lnTo>
                <a:lnTo>
                  <a:pt x="17" y="252"/>
                </a:lnTo>
                <a:lnTo>
                  <a:pt x="17" y="251"/>
                </a:lnTo>
                <a:lnTo>
                  <a:pt x="18" y="251"/>
                </a:lnTo>
                <a:lnTo>
                  <a:pt x="18" y="251"/>
                </a:lnTo>
                <a:lnTo>
                  <a:pt x="19" y="251"/>
                </a:lnTo>
                <a:lnTo>
                  <a:pt x="19" y="251"/>
                </a:lnTo>
                <a:lnTo>
                  <a:pt x="20" y="250"/>
                </a:lnTo>
                <a:lnTo>
                  <a:pt x="20" y="250"/>
                </a:lnTo>
                <a:lnTo>
                  <a:pt x="21" y="250"/>
                </a:lnTo>
                <a:lnTo>
                  <a:pt x="21" y="249"/>
                </a:lnTo>
                <a:lnTo>
                  <a:pt x="22" y="249"/>
                </a:lnTo>
                <a:lnTo>
                  <a:pt x="22" y="249"/>
                </a:lnTo>
                <a:lnTo>
                  <a:pt x="23" y="249"/>
                </a:lnTo>
                <a:lnTo>
                  <a:pt x="23" y="248"/>
                </a:lnTo>
                <a:lnTo>
                  <a:pt x="24" y="248"/>
                </a:lnTo>
                <a:lnTo>
                  <a:pt x="24" y="248"/>
                </a:lnTo>
                <a:lnTo>
                  <a:pt x="25" y="248"/>
                </a:lnTo>
                <a:lnTo>
                  <a:pt x="25" y="248"/>
                </a:lnTo>
                <a:lnTo>
                  <a:pt x="26" y="247"/>
                </a:lnTo>
                <a:lnTo>
                  <a:pt x="26" y="247"/>
                </a:lnTo>
                <a:lnTo>
                  <a:pt x="27" y="247"/>
                </a:lnTo>
                <a:lnTo>
                  <a:pt x="27" y="247"/>
                </a:lnTo>
                <a:lnTo>
                  <a:pt x="28" y="247"/>
                </a:lnTo>
                <a:lnTo>
                  <a:pt x="28" y="247"/>
                </a:lnTo>
                <a:lnTo>
                  <a:pt x="29" y="247"/>
                </a:lnTo>
                <a:lnTo>
                  <a:pt x="29" y="246"/>
                </a:lnTo>
                <a:lnTo>
                  <a:pt x="30" y="246"/>
                </a:lnTo>
                <a:lnTo>
                  <a:pt x="30" y="246"/>
                </a:lnTo>
                <a:lnTo>
                  <a:pt x="31" y="246"/>
                </a:lnTo>
                <a:lnTo>
                  <a:pt x="31" y="246"/>
                </a:lnTo>
                <a:lnTo>
                  <a:pt x="32" y="246"/>
                </a:lnTo>
                <a:lnTo>
                  <a:pt x="32" y="245"/>
                </a:lnTo>
                <a:lnTo>
                  <a:pt x="33" y="245"/>
                </a:lnTo>
                <a:lnTo>
                  <a:pt x="33" y="245"/>
                </a:lnTo>
                <a:lnTo>
                  <a:pt x="34" y="245"/>
                </a:lnTo>
                <a:lnTo>
                  <a:pt x="34" y="245"/>
                </a:lnTo>
                <a:lnTo>
                  <a:pt x="35" y="245"/>
                </a:lnTo>
                <a:lnTo>
                  <a:pt x="35" y="245"/>
                </a:lnTo>
                <a:lnTo>
                  <a:pt x="36" y="245"/>
                </a:lnTo>
                <a:lnTo>
                  <a:pt x="36" y="244"/>
                </a:lnTo>
                <a:lnTo>
                  <a:pt x="37" y="244"/>
                </a:lnTo>
                <a:lnTo>
                  <a:pt x="37" y="244"/>
                </a:lnTo>
                <a:lnTo>
                  <a:pt x="38" y="244"/>
                </a:lnTo>
                <a:lnTo>
                  <a:pt x="38" y="244"/>
                </a:lnTo>
                <a:lnTo>
                  <a:pt x="39" y="244"/>
                </a:lnTo>
                <a:lnTo>
                  <a:pt x="39" y="244"/>
                </a:lnTo>
                <a:lnTo>
                  <a:pt x="40" y="244"/>
                </a:lnTo>
                <a:lnTo>
                  <a:pt x="40" y="244"/>
                </a:lnTo>
                <a:lnTo>
                  <a:pt x="41" y="243"/>
                </a:lnTo>
                <a:lnTo>
                  <a:pt x="41" y="243"/>
                </a:lnTo>
                <a:lnTo>
                  <a:pt x="42" y="243"/>
                </a:lnTo>
                <a:lnTo>
                  <a:pt x="42" y="243"/>
                </a:lnTo>
                <a:lnTo>
                  <a:pt x="43" y="243"/>
                </a:lnTo>
                <a:lnTo>
                  <a:pt x="43" y="243"/>
                </a:lnTo>
                <a:lnTo>
                  <a:pt x="44" y="243"/>
                </a:lnTo>
                <a:lnTo>
                  <a:pt x="44" y="243"/>
                </a:lnTo>
                <a:lnTo>
                  <a:pt x="45" y="243"/>
                </a:lnTo>
                <a:lnTo>
                  <a:pt x="45" y="243"/>
                </a:lnTo>
                <a:lnTo>
                  <a:pt x="46" y="243"/>
                </a:lnTo>
                <a:lnTo>
                  <a:pt x="46" y="242"/>
                </a:lnTo>
                <a:lnTo>
                  <a:pt x="47" y="242"/>
                </a:lnTo>
                <a:lnTo>
                  <a:pt x="47" y="242"/>
                </a:lnTo>
                <a:lnTo>
                  <a:pt x="48" y="242"/>
                </a:lnTo>
                <a:lnTo>
                  <a:pt x="48" y="242"/>
                </a:lnTo>
                <a:lnTo>
                  <a:pt x="49" y="242"/>
                </a:lnTo>
                <a:lnTo>
                  <a:pt x="49" y="242"/>
                </a:lnTo>
                <a:lnTo>
                  <a:pt x="50" y="242"/>
                </a:lnTo>
                <a:lnTo>
                  <a:pt x="50" y="242"/>
                </a:lnTo>
                <a:lnTo>
                  <a:pt x="51" y="241"/>
                </a:lnTo>
                <a:lnTo>
                  <a:pt x="51" y="241"/>
                </a:lnTo>
                <a:lnTo>
                  <a:pt x="52" y="241"/>
                </a:lnTo>
                <a:lnTo>
                  <a:pt x="52" y="241"/>
                </a:lnTo>
                <a:lnTo>
                  <a:pt x="53" y="241"/>
                </a:lnTo>
                <a:lnTo>
                  <a:pt x="53" y="241"/>
                </a:lnTo>
                <a:lnTo>
                  <a:pt x="54" y="241"/>
                </a:lnTo>
                <a:lnTo>
                  <a:pt x="54" y="241"/>
                </a:lnTo>
                <a:lnTo>
                  <a:pt x="55" y="241"/>
                </a:lnTo>
                <a:lnTo>
                  <a:pt x="55" y="241"/>
                </a:lnTo>
                <a:lnTo>
                  <a:pt x="56" y="241"/>
                </a:lnTo>
                <a:lnTo>
                  <a:pt x="56" y="241"/>
                </a:lnTo>
                <a:lnTo>
                  <a:pt x="57" y="240"/>
                </a:lnTo>
                <a:lnTo>
                  <a:pt x="57" y="240"/>
                </a:lnTo>
                <a:lnTo>
                  <a:pt x="57" y="240"/>
                </a:lnTo>
                <a:lnTo>
                  <a:pt x="58" y="240"/>
                </a:lnTo>
                <a:lnTo>
                  <a:pt x="59" y="240"/>
                </a:lnTo>
                <a:lnTo>
                  <a:pt x="59" y="240"/>
                </a:lnTo>
                <a:lnTo>
                  <a:pt x="60" y="240"/>
                </a:lnTo>
                <a:lnTo>
                  <a:pt x="60" y="240"/>
                </a:lnTo>
                <a:lnTo>
                  <a:pt x="60" y="240"/>
                </a:lnTo>
                <a:lnTo>
                  <a:pt x="61" y="240"/>
                </a:lnTo>
                <a:lnTo>
                  <a:pt x="61" y="240"/>
                </a:lnTo>
                <a:lnTo>
                  <a:pt x="62" y="240"/>
                </a:lnTo>
                <a:lnTo>
                  <a:pt x="63" y="240"/>
                </a:lnTo>
                <a:lnTo>
                  <a:pt x="63" y="239"/>
                </a:lnTo>
                <a:lnTo>
                  <a:pt x="64" y="239"/>
                </a:lnTo>
                <a:lnTo>
                  <a:pt x="64" y="239"/>
                </a:lnTo>
                <a:lnTo>
                  <a:pt x="64" y="239"/>
                </a:lnTo>
                <a:lnTo>
                  <a:pt x="65" y="239"/>
                </a:lnTo>
                <a:lnTo>
                  <a:pt x="65" y="239"/>
                </a:lnTo>
                <a:lnTo>
                  <a:pt x="66" y="239"/>
                </a:lnTo>
                <a:lnTo>
                  <a:pt x="67" y="239"/>
                </a:lnTo>
                <a:lnTo>
                  <a:pt x="67" y="239"/>
                </a:lnTo>
                <a:lnTo>
                  <a:pt x="68" y="239"/>
                </a:lnTo>
                <a:lnTo>
                  <a:pt x="68" y="239"/>
                </a:lnTo>
                <a:lnTo>
                  <a:pt x="68" y="239"/>
                </a:lnTo>
                <a:lnTo>
                  <a:pt x="69" y="239"/>
                </a:lnTo>
                <a:lnTo>
                  <a:pt x="69" y="238"/>
                </a:lnTo>
                <a:lnTo>
                  <a:pt x="70" y="238"/>
                </a:lnTo>
                <a:lnTo>
                  <a:pt x="71" y="238"/>
                </a:lnTo>
                <a:lnTo>
                  <a:pt x="71" y="238"/>
                </a:lnTo>
                <a:lnTo>
                  <a:pt x="72" y="238"/>
                </a:lnTo>
                <a:lnTo>
                  <a:pt x="72" y="238"/>
                </a:lnTo>
                <a:lnTo>
                  <a:pt x="72" y="238"/>
                </a:lnTo>
                <a:lnTo>
                  <a:pt x="73" y="238"/>
                </a:lnTo>
                <a:lnTo>
                  <a:pt x="73" y="238"/>
                </a:lnTo>
                <a:lnTo>
                  <a:pt x="74" y="238"/>
                </a:lnTo>
                <a:lnTo>
                  <a:pt x="75" y="238"/>
                </a:lnTo>
                <a:lnTo>
                  <a:pt x="75" y="237"/>
                </a:lnTo>
                <a:lnTo>
                  <a:pt x="76" y="237"/>
                </a:lnTo>
                <a:lnTo>
                  <a:pt x="76" y="237"/>
                </a:lnTo>
                <a:lnTo>
                  <a:pt x="76" y="237"/>
                </a:lnTo>
                <a:lnTo>
                  <a:pt x="77" y="237"/>
                </a:lnTo>
                <a:lnTo>
                  <a:pt x="77" y="237"/>
                </a:lnTo>
                <a:lnTo>
                  <a:pt x="78" y="237"/>
                </a:lnTo>
                <a:lnTo>
                  <a:pt x="78" y="237"/>
                </a:lnTo>
                <a:lnTo>
                  <a:pt x="79" y="237"/>
                </a:lnTo>
                <a:lnTo>
                  <a:pt x="79" y="237"/>
                </a:lnTo>
                <a:lnTo>
                  <a:pt x="80" y="237"/>
                </a:lnTo>
                <a:lnTo>
                  <a:pt x="80" y="237"/>
                </a:lnTo>
                <a:lnTo>
                  <a:pt x="81" y="237"/>
                </a:lnTo>
                <a:lnTo>
                  <a:pt x="81" y="237"/>
                </a:lnTo>
                <a:lnTo>
                  <a:pt x="82" y="237"/>
                </a:lnTo>
                <a:lnTo>
                  <a:pt x="82" y="237"/>
                </a:lnTo>
                <a:lnTo>
                  <a:pt x="83" y="237"/>
                </a:lnTo>
                <a:lnTo>
                  <a:pt x="83" y="237"/>
                </a:lnTo>
                <a:lnTo>
                  <a:pt x="84" y="237"/>
                </a:lnTo>
                <a:lnTo>
                  <a:pt x="84" y="237"/>
                </a:lnTo>
                <a:lnTo>
                  <a:pt x="85" y="237"/>
                </a:lnTo>
                <a:lnTo>
                  <a:pt x="85" y="237"/>
                </a:lnTo>
                <a:lnTo>
                  <a:pt x="86" y="237"/>
                </a:lnTo>
                <a:lnTo>
                  <a:pt x="86" y="237"/>
                </a:lnTo>
                <a:lnTo>
                  <a:pt x="87" y="237"/>
                </a:lnTo>
                <a:lnTo>
                  <a:pt x="87" y="238"/>
                </a:lnTo>
                <a:lnTo>
                  <a:pt x="88" y="238"/>
                </a:lnTo>
                <a:lnTo>
                  <a:pt x="88" y="238"/>
                </a:lnTo>
                <a:lnTo>
                  <a:pt x="89" y="238"/>
                </a:lnTo>
                <a:lnTo>
                  <a:pt x="89" y="238"/>
                </a:lnTo>
                <a:lnTo>
                  <a:pt x="90" y="238"/>
                </a:lnTo>
                <a:lnTo>
                  <a:pt x="90" y="238"/>
                </a:lnTo>
                <a:lnTo>
                  <a:pt x="91" y="238"/>
                </a:lnTo>
                <a:lnTo>
                  <a:pt x="91" y="238"/>
                </a:lnTo>
                <a:lnTo>
                  <a:pt x="92" y="238"/>
                </a:lnTo>
                <a:lnTo>
                  <a:pt x="92" y="238"/>
                </a:lnTo>
                <a:lnTo>
                  <a:pt x="93" y="238"/>
                </a:lnTo>
                <a:lnTo>
                  <a:pt x="93" y="238"/>
                </a:lnTo>
                <a:lnTo>
                  <a:pt x="94" y="238"/>
                </a:lnTo>
                <a:lnTo>
                  <a:pt x="94" y="238"/>
                </a:lnTo>
                <a:lnTo>
                  <a:pt x="95" y="238"/>
                </a:lnTo>
                <a:lnTo>
                  <a:pt x="95" y="238"/>
                </a:lnTo>
                <a:lnTo>
                  <a:pt x="96" y="238"/>
                </a:lnTo>
                <a:lnTo>
                  <a:pt x="96" y="238"/>
                </a:lnTo>
                <a:lnTo>
                  <a:pt x="97" y="238"/>
                </a:lnTo>
                <a:lnTo>
                  <a:pt x="97" y="238"/>
                </a:lnTo>
                <a:lnTo>
                  <a:pt x="98" y="238"/>
                </a:lnTo>
                <a:lnTo>
                  <a:pt x="98" y="238"/>
                </a:lnTo>
                <a:lnTo>
                  <a:pt x="99" y="238"/>
                </a:lnTo>
                <a:lnTo>
                  <a:pt x="99" y="238"/>
                </a:lnTo>
                <a:lnTo>
                  <a:pt x="100" y="238"/>
                </a:lnTo>
                <a:lnTo>
                  <a:pt x="100" y="238"/>
                </a:lnTo>
                <a:lnTo>
                  <a:pt x="101" y="238"/>
                </a:lnTo>
                <a:lnTo>
                  <a:pt x="101" y="238"/>
                </a:lnTo>
                <a:lnTo>
                  <a:pt x="102" y="238"/>
                </a:lnTo>
                <a:lnTo>
                  <a:pt x="102" y="238"/>
                </a:lnTo>
                <a:lnTo>
                  <a:pt x="103" y="238"/>
                </a:lnTo>
                <a:lnTo>
                  <a:pt x="103" y="239"/>
                </a:lnTo>
                <a:lnTo>
                  <a:pt x="104" y="239"/>
                </a:lnTo>
                <a:lnTo>
                  <a:pt x="104" y="239"/>
                </a:lnTo>
                <a:lnTo>
                  <a:pt x="105" y="239"/>
                </a:lnTo>
                <a:lnTo>
                  <a:pt x="105" y="239"/>
                </a:lnTo>
                <a:lnTo>
                  <a:pt x="106" y="239"/>
                </a:lnTo>
                <a:lnTo>
                  <a:pt x="106" y="239"/>
                </a:lnTo>
                <a:lnTo>
                  <a:pt x="107" y="239"/>
                </a:lnTo>
                <a:lnTo>
                  <a:pt x="107" y="239"/>
                </a:lnTo>
                <a:lnTo>
                  <a:pt x="108" y="239"/>
                </a:lnTo>
                <a:lnTo>
                  <a:pt x="108" y="239"/>
                </a:lnTo>
                <a:lnTo>
                  <a:pt x="109" y="239"/>
                </a:lnTo>
                <a:lnTo>
                  <a:pt x="109" y="239"/>
                </a:lnTo>
                <a:lnTo>
                  <a:pt x="110" y="239"/>
                </a:lnTo>
                <a:lnTo>
                  <a:pt x="110" y="239"/>
                </a:lnTo>
                <a:lnTo>
                  <a:pt x="111" y="239"/>
                </a:lnTo>
                <a:lnTo>
                  <a:pt x="111" y="239"/>
                </a:lnTo>
                <a:lnTo>
                  <a:pt x="112" y="239"/>
                </a:lnTo>
                <a:lnTo>
                  <a:pt x="112" y="239"/>
                </a:lnTo>
                <a:lnTo>
                  <a:pt x="113" y="239"/>
                </a:lnTo>
                <a:lnTo>
                  <a:pt x="113" y="239"/>
                </a:lnTo>
                <a:lnTo>
                  <a:pt x="114" y="239"/>
                </a:lnTo>
                <a:lnTo>
                  <a:pt x="114" y="239"/>
                </a:lnTo>
                <a:lnTo>
                  <a:pt x="115" y="239"/>
                </a:lnTo>
                <a:lnTo>
                  <a:pt x="115" y="239"/>
                </a:lnTo>
                <a:lnTo>
                  <a:pt x="116" y="239"/>
                </a:lnTo>
                <a:lnTo>
                  <a:pt x="116" y="240"/>
                </a:lnTo>
                <a:lnTo>
                  <a:pt x="117" y="240"/>
                </a:lnTo>
                <a:lnTo>
                  <a:pt x="117" y="240"/>
                </a:lnTo>
                <a:lnTo>
                  <a:pt x="118" y="240"/>
                </a:lnTo>
                <a:lnTo>
                  <a:pt x="118" y="240"/>
                </a:lnTo>
                <a:lnTo>
                  <a:pt x="119" y="240"/>
                </a:lnTo>
                <a:lnTo>
                  <a:pt x="119" y="240"/>
                </a:lnTo>
                <a:lnTo>
                  <a:pt x="120" y="240"/>
                </a:lnTo>
                <a:lnTo>
                  <a:pt x="120" y="240"/>
                </a:lnTo>
                <a:lnTo>
                  <a:pt x="121" y="240"/>
                </a:lnTo>
                <a:lnTo>
                  <a:pt x="121" y="240"/>
                </a:lnTo>
                <a:lnTo>
                  <a:pt x="122" y="240"/>
                </a:lnTo>
                <a:lnTo>
                  <a:pt x="122" y="240"/>
                </a:lnTo>
                <a:lnTo>
                  <a:pt x="123" y="240"/>
                </a:lnTo>
                <a:lnTo>
                  <a:pt x="123" y="240"/>
                </a:lnTo>
                <a:lnTo>
                  <a:pt x="124" y="240"/>
                </a:lnTo>
                <a:lnTo>
                  <a:pt x="124" y="240"/>
                </a:lnTo>
                <a:lnTo>
                  <a:pt x="124" y="240"/>
                </a:lnTo>
                <a:lnTo>
                  <a:pt x="125" y="240"/>
                </a:lnTo>
                <a:lnTo>
                  <a:pt x="126" y="240"/>
                </a:lnTo>
                <a:lnTo>
                  <a:pt x="126" y="240"/>
                </a:lnTo>
                <a:lnTo>
                  <a:pt x="127" y="240"/>
                </a:lnTo>
                <a:lnTo>
                  <a:pt x="127" y="240"/>
                </a:lnTo>
                <a:lnTo>
                  <a:pt x="128" y="240"/>
                </a:lnTo>
                <a:lnTo>
                  <a:pt x="128" y="240"/>
                </a:lnTo>
                <a:lnTo>
                  <a:pt x="128" y="240"/>
                </a:lnTo>
                <a:lnTo>
                  <a:pt x="129" y="240"/>
                </a:lnTo>
                <a:lnTo>
                  <a:pt x="130" y="240"/>
                </a:lnTo>
                <a:lnTo>
                  <a:pt x="130" y="240"/>
                </a:lnTo>
                <a:lnTo>
                  <a:pt x="131" y="240"/>
                </a:lnTo>
                <a:lnTo>
                  <a:pt x="131" y="240"/>
                </a:lnTo>
                <a:lnTo>
                  <a:pt x="132" y="240"/>
                </a:lnTo>
                <a:lnTo>
                  <a:pt x="132" y="240"/>
                </a:lnTo>
                <a:lnTo>
                  <a:pt x="132" y="240"/>
                </a:lnTo>
                <a:lnTo>
                  <a:pt x="133" y="240"/>
                </a:lnTo>
                <a:lnTo>
                  <a:pt x="134" y="240"/>
                </a:lnTo>
                <a:lnTo>
                  <a:pt x="134" y="240"/>
                </a:lnTo>
                <a:lnTo>
                  <a:pt x="135" y="240"/>
                </a:lnTo>
                <a:lnTo>
                  <a:pt x="135" y="240"/>
                </a:lnTo>
                <a:lnTo>
                  <a:pt x="136" y="240"/>
                </a:lnTo>
                <a:lnTo>
                  <a:pt x="136" y="240"/>
                </a:lnTo>
                <a:lnTo>
                  <a:pt x="136" y="240"/>
                </a:lnTo>
                <a:lnTo>
                  <a:pt x="137" y="236"/>
                </a:lnTo>
                <a:lnTo>
                  <a:pt x="137" y="236"/>
                </a:lnTo>
                <a:lnTo>
                  <a:pt x="138" y="236"/>
                </a:lnTo>
                <a:lnTo>
                  <a:pt x="139" y="236"/>
                </a:lnTo>
                <a:lnTo>
                  <a:pt x="139" y="237"/>
                </a:lnTo>
                <a:lnTo>
                  <a:pt x="140" y="237"/>
                </a:lnTo>
                <a:lnTo>
                  <a:pt x="140" y="237"/>
                </a:lnTo>
                <a:lnTo>
                  <a:pt x="140" y="237"/>
                </a:lnTo>
                <a:lnTo>
                  <a:pt x="141" y="237"/>
                </a:lnTo>
                <a:lnTo>
                  <a:pt x="141" y="236"/>
                </a:lnTo>
                <a:lnTo>
                  <a:pt x="142" y="236"/>
                </a:lnTo>
                <a:lnTo>
                  <a:pt x="147" y="223"/>
                </a:lnTo>
                <a:lnTo>
                  <a:pt x="152" y="218"/>
                </a:lnTo>
                <a:lnTo>
                  <a:pt x="157" y="220"/>
                </a:lnTo>
                <a:lnTo>
                  <a:pt x="161" y="224"/>
                </a:lnTo>
                <a:lnTo>
                  <a:pt x="166" y="226"/>
                </a:lnTo>
                <a:lnTo>
                  <a:pt x="172" y="226"/>
                </a:lnTo>
                <a:lnTo>
                  <a:pt x="176" y="225"/>
                </a:lnTo>
                <a:lnTo>
                  <a:pt x="181" y="225"/>
                </a:lnTo>
                <a:lnTo>
                  <a:pt x="186" y="224"/>
                </a:lnTo>
                <a:lnTo>
                  <a:pt x="191" y="224"/>
                </a:lnTo>
                <a:lnTo>
                  <a:pt x="196" y="224"/>
                </a:lnTo>
                <a:lnTo>
                  <a:pt x="201" y="224"/>
                </a:lnTo>
                <a:lnTo>
                  <a:pt x="206" y="223"/>
                </a:lnTo>
                <a:lnTo>
                  <a:pt x="211" y="223"/>
                </a:lnTo>
                <a:lnTo>
                  <a:pt x="216" y="223"/>
                </a:lnTo>
                <a:lnTo>
                  <a:pt x="221" y="223"/>
                </a:lnTo>
                <a:lnTo>
                  <a:pt x="226" y="223"/>
                </a:lnTo>
                <a:lnTo>
                  <a:pt x="231" y="223"/>
                </a:lnTo>
                <a:lnTo>
                  <a:pt x="236" y="223"/>
                </a:lnTo>
                <a:lnTo>
                  <a:pt x="241" y="222"/>
                </a:lnTo>
                <a:lnTo>
                  <a:pt x="246" y="222"/>
                </a:lnTo>
                <a:lnTo>
                  <a:pt x="251" y="222"/>
                </a:lnTo>
                <a:lnTo>
                  <a:pt x="256" y="222"/>
                </a:lnTo>
                <a:lnTo>
                  <a:pt x="261" y="222"/>
                </a:lnTo>
                <a:lnTo>
                  <a:pt x="266" y="222"/>
                </a:lnTo>
                <a:lnTo>
                  <a:pt x="271" y="217"/>
                </a:lnTo>
                <a:lnTo>
                  <a:pt x="276" y="217"/>
                </a:lnTo>
                <a:lnTo>
                  <a:pt x="281" y="217"/>
                </a:lnTo>
                <a:lnTo>
                  <a:pt x="286" y="217"/>
                </a:lnTo>
                <a:lnTo>
                  <a:pt x="291" y="217"/>
                </a:lnTo>
                <a:lnTo>
                  <a:pt x="296" y="217"/>
                </a:lnTo>
                <a:lnTo>
                  <a:pt x="300" y="216"/>
                </a:lnTo>
                <a:lnTo>
                  <a:pt x="305" y="216"/>
                </a:lnTo>
                <a:lnTo>
                  <a:pt x="311" y="216"/>
                </a:lnTo>
                <a:lnTo>
                  <a:pt x="315" y="216"/>
                </a:lnTo>
                <a:lnTo>
                  <a:pt x="320" y="216"/>
                </a:lnTo>
                <a:lnTo>
                  <a:pt x="325" y="216"/>
                </a:lnTo>
                <a:lnTo>
                  <a:pt x="330" y="216"/>
                </a:lnTo>
                <a:lnTo>
                  <a:pt x="335" y="216"/>
                </a:lnTo>
                <a:lnTo>
                  <a:pt x="340" y="215"/>
                </a:lnTo>
                <a:lnTo>
                  <a:pt x="345" y="215"/>
                </a:lnTo>
                <a:lnTo>
                  <a:pt x="350" y="215"/>
                </a:lnTo>
                <a:lnTo>
                  <a:pt x="355" y="215"/>
                </a:lnTo>
                <a:lnTo>
                  <a:pt x="360" y="215"/>
                </a:lnTo>
                <a:lnTo>
                  <a:pt x="365" y="215"/>
                </a:lnTo>
                <a:lnTo>
                  <a:pt x="370" y="215"/>
                </a:lnTo>
                <a:lnTo>
                  <a:pt x="375" y="215"/>
                </a:lnTo>
                <a:lnTo>
                  <a:pt x="380" y="215"/>
                </a:lnTo>
                <a:lnTo>
                  <a:pt x="385" y="215"/>
                </a:lnTo>
                <a:lnTo>
                  <a:pt x="390" y="214"/>
                </a:lnTo>
                <a:lnTo>
                  <a:pt x="395" y="214"/>
                </a:lnTo>
                <a:lnTo>
                  <a:pt x="400" y="214"/>
                </a:lnTo>
                <a:lnTo>
                  <a:pt x="405" y="215"/>
                </a:lnTo>
                <a:lnTo>
                  <a:pt x="410" y="215"/>
                </a:lnTo>
                <a:lnTo>
                  <a:pt x="415" y="207"/>
                </a:lnTo>
                <a:lnTo>
                  <a:pt x="420" y="194"/>
                </a:lnTo>
                <a:lnTo>
                  <a:pt x="425" y="179"/>
                </a:lnTo>
                <a:lnTo>
                  <a:pt x="430" y="161"/>
                </a:lnTo>
                <a:lnTo>
                  <a:pt x="435" y="146"/>
                </a:lnTo>
                <a:lnTo>
                  <a:pt x="439" y="134"/>
                </a:lnTo>
                <a:lnTo>
                  <a:pt x="444" y="125"/>
                </a:lnTo>
                <a:lnTo>
                  <a:pt x="450" y="118"/>
                </a:lnTo>
                <a:lnTo>
                  <a:pt x="454" y="110"/>
                </a:lnTo>
                <a:lnTo>
                  <a:pt x="459" y="111"/>
                </a:lnTo>
                <a:lnTo>
                  <a:pt x="464" y="102"/>
                </a:lnTo>
                <a:lnTo>
                  <a:pt x="469" y="95"/>
                </a:lnTo>
                <a:lnTo>
                  <a:pt x="474" y="90"/>
                </a:lnTo>
                <a:lnTo>
                  <a:pt x="479" y="90"/>
                </a:lnTo>
                <a:lnTo>
                  <a:pt x="484" y="92"/>
                </a:lnTo>
                <a:lnTo>
                  <a:pt x="489" y="95"/>
                </a:lnTo>
                <a:lnTo>
                  <a:pt x="494" y="99"/>
                </a:lnTo>
                <a:lnTo>
                  <a:pt x="499" y="98"/>
                </a:lnTo>
                <a:lnTo>
                  <a:pt x="504" y="100"/>
                </a:lnTo>
                <a:lnTo>
                  <a:pt x="509" y="88"/>
                </a:lnTo>
                <a:lnTo>
                  <a:pt x="514" y="65"/>
                </a:lnTo>
                <a:lnTo>
                  <a:pt x="519" y="48"/>
                </a:lnTo>
                <a:lnTo>
                  <a:pt x="524" y="30"/>
                </a:lnTo>
                <a:lnTo>
                  <a:pt x="529" y="33"/>
                </a:lnTo>
                <a:lnTo>
                  <a:pt x="534" y="27"/>
                </a:lnTo>
                <a:lnTo>
                  <a:pt x="539" y="21"/>
                </a:lnTo>
                <a:lnTo>
                  <a:pt x="544" y="27"/>
                </a:lnTo>
                <a:lnTo>
                  <a:pt x="549" y="25"/>
                </a:lnTo>
                <a:lnTo>
                  <a:pt x="554" y="26"/>
                </a:lnTo>
                <a:lnTo>
                  <a:pt x="559" y="23"/>
                </a:lnTo>
                <a:lnTo>
                  <a:pt x="564" y="27"/>
                </a:lnTo>
                <a:lnTo>
                  <a:pt x="569" y="23"/>
                </a:lnTo>
                <a:lnTo>
                  <a:pt x="574" y="24"/>
                </a:lnTo>
                <a:lnTo>
                  <a:pt x="578" y="23"/>
                </a:lnTo>
                <a:lnTo>
                  <a:pt x="583" y="23"/>
                </a:lnTo>
                <a:lnTo>
                  <a:pt x="589" y="22"/>
                </a:lnTo>
                <a:lnTo>
                  <a:pt x="593" y="22"/>
                </a:lnTo>
                <a:lnTo>
                  <a:pt x="598" y="20"/>
                </a:lnTo>
                <a:lnTo>
                  <a:pt x="603" y="22"/>
                </a:lnTo>
                <a:lnTo>
                  <a:pt x="608" y="19"/>
                </a:lnTo>
                <a:lnTo>
                  <a:pt x="613" y="20"/>
                </a:lnTo>
                <a:lnTo>
                  <a:pt x="618" y="19"/>
                </a:lnTo>
                <a:lnTo>
                  <a:pt x="623" y="19"/>
                </a:lnTo>
                <a:lnTo>
                  <a:pt x="628" y="18"/>
                </a:lnTo>
                <a:lnTo>
                  <a:pt x="633" y="18"/>
                </a:lnTo>
                <a:lnTo>
                  <a:pt x="638" y="16"/>
                </a:lnTo>
                <a:lnTo>
                  <a:pt x="643" y="17"/>
                </a:lnTo>
                <a:lnTo>
                  <a:pt x="648" y="15"/>
                </a:lnTo>
                <a:lnTo>
                  <a:pt x="653" y="16"/>
                </a:lnTo>
                <a:lnTo>
                  <a:pt x="658" y="14"/>
                </a:lnTo>
                <a:lnTo>
                  <a:pt x="663" y="14"/>
                </a:lnTo>
                <a:lnTo>
                  <a:pt x="668" y="13"/>
                </a:lnTo>
                <a:lnTo>
                  <a:pt x="673" y="13"/>
                </a:lnTo>
                <a:lnTo>
                  <a:pt x="678" y="12"/>
                </a:lnTo>
                <a:lnTo>
                  <a:pt x="683" y="12"/>
                </a:lnTo>
                <a:lnTo>
                  <a:pt x="688" y="11"/>
                </a:lnTo>
                <a:lnTo>
                  <a:pt x="693" y="12"/>
                </a:lnTo>
                <a:lnTo>
                  <a:pt x="698" y="10"/>
                </a:lnTo>
                <a:lnTo>
                  <a:pt x="703" y="11"/>
                </a:lnTo>
                <a:lnTo>
                  <a:pt x="708" y="9"/>
                </a:lnTo>
                <a:lnTo>
                  <a:pt x="713" y="10"/>
                </a:lnTo>
                <a:lnTo>
                  <a:pt x="717" y="8"/>
                </a:lnTo>
                <a:lnTo>
                  <a:pt x="722" y="9"/>
                </a:lnTo>
                <a:lnTo>
                  <a:pt x="728" y="7"/>
                </a:lnTo>
                <a:lnTo>
                  <a:pt x="733" y="8"/>
                </a:lnTo>
                <a:lnTo>
                  <a:pt x="737" y="6"/>
                </a:lnTo>
                <a:lnTo>
                  <a:pt x="742" y="7"/>
                </a:lnTo>
                <a:lnTo>
                  <a:pt x="747" y="5"/>
                </a:lnTo>
                <a:lnTo>
                  <a:pt x="752" y="6"/>
                </a:lnTo>
                <a:lnTo>
                  <a:pt x="757" y="4"/>
                </a:lnTo>
                <a:lnTo>
                  <a:pt x="762" y="4"/>
                </a:lnTo>
                <a:lnTo>
                  <a:pt x="767" y="3"/>
                </a:lnTo>
                <a:lnTo>
                  <a:pt x="772" y="3"/>
                </a:lnTo>
                <a:lnTo>
                  <a:pt x="777" y="1"/>
                </a:lnTo>
                <a:lnTo>
                  <a:pt x="782" y="2"/>
                </a:lnTo>
                <a:lnTo>
                  <a:pt x="787" y="0"/>
                </a:lnTo>
                <a:lnTo>
                  <a:pt x="792" y="1"/>
                </a:lnTo>
                <a:lnTo>
                  <a:pt x="795" y="0"/>
                </a:lnTo>
                <a:lnTo>
                  <a:pt x="820" y="6"/>
                </a:lnTo>
                <a:lnTo>
                  <a:pt x="844" y="6"/>
                </a:lnTo>
                <a:lnTo>
                  <a:pt x="869" y="7"/>
                </a:lnTo>
                <a:lnTo>
                  <a:pt x="894" y="7"/>
                </a:lnTo>
                <a:lnTo>
                  <a:pt x="919" y="2"/>
                </a:lnTo>
                <a:lnTo>
                  <a:pt x="944" y="2"/>
                </a:lnTo>
                <a:lnTo>
                  <a:pt x="969" y="3"/>
                </a:lnTo>
                <a:lnTo>
                  <a:pt x="993" y="3"/>
                </a:lnTo>
                <a:lnTo>
                  <a:pt x="1018" y="4"/>
                </a:lnTo>
                <a:lnTo>
                  <a:pt x="1043" y="4"/>
                </a:lnTo>
                <a:lnTo>
                  <a:pt x="1068" y="4"/>
                </a:lnTo>
                <a:lnTo>
                  <a:pt x="1093" y="5"/>
                </a:lnTo>
                <a:lnTo>
                  <a:pt x="1117" y="5"/>
                </a:lnTo>
                <a:lnTo>
                  <a:pt x="1142" y="5"/>
                </a:lnTo>
                <a:lnTo>
                  <a:pt x="1167" y="6"/>
                </a:lnTo>
                <a:lnTo>
                  <a:pt x="1192" y="6"/>
                </a:lnTo>
                <a:lnTo>
                  <a:pt x="1217" y="6"/>
                </a:lnTo>
                <a:lnTo>
                  <a:pt x="1242" y="6"/>
                </a:lnTo>
                <a:lnTo>
                  <a:pt x="1267" y="7"/>
                </a:lnTo>
                <a:lnTo>
                  <a:pt x="1291" y="7"/>
                </a:lnTo>
                <a:lnTo>
                  <a:pt x="1316" y="7"/>
                </a:lnTo>
                <a:lnTo>
                  <a:pt x="1341" y="7"/>
                </a:lnTo>
                <a:lnTo>
                  <a:pt x="1366" y="7"/>
                </a:lnTo>
                <a:lnTo>
                  <a:pt x="1391" y="8"/>
                </a:lnTo>
                <a:lnTo>
                  <a:pt x="1415" y="8"/>
                </a:lnTo>
                <a:lnTo>
                  <a:pt x="1440" y="8"/>
                </a:lnTo>
                <a:lnTo>
                  <a:pt x="1465" y="8"/>
                </a:lnTo>
                <a:lnTo>
                  <a:pt x="1490" y="8"/>
                </a:lnTo>
                <a:lnTo>
                  <a:pt x="1515" y="9"/>
                </a:lnTo>
                <a:lnTo>
                  <a:pt x="1539" y="9"/>
                </a:lnTo>
                <a:lnTo>
                  <a:pt x="1564" y="9"/>
                </a:lnTo>
                <a:lnTo>
                  <a:pt x="1589" y="9"/>
                </a:lnTo>
                <a:lnTo>
                  <a:pt x="1614" y="10"/>
                </a:lnTo>
                <a:lnTo>
                  <a:pt x="1639" y="10"/>
                </a:lnTo>
                <a:lnTo>
                  <a:pt x="1664" y="10"/>
                </a:lnTo>
                <a:lnTo>
                  <a:pt x="1689" y="10"/>
                </a:lnTo>
                <a:lnTo>
                  <a:pt x="1713" y="10"/>
                </a:lnTo>
                <a:lnTo>
                  <a:pt x="1738" y="10"/>
                </a:lnTo>
                <a:lnTo>
                  <a:pt x="1763" y="10"/>
                </a:lnTo>
                <a:lnTo>
                  <a:pt x="1788" y="11"/>
                </a:lnTo>
                <a:lnTo>
                  <a:pt x="1813" y="11"/>
                </a:lnTo>
                <a:lnTo>
                  <a:pt x="1837" y="11"/>
                </a:lnTo>
                <a:lnTo>
                  <a:pt x="1862" y="11"/>
                </a:lnTo>
                <a:lnTo>
                  <a:pt x="1887" y="11"/>
                </a:lnTo>
                <a:lnTo>
                  <a:pt x="1912" y="11"/>
                </a:lnTo>
                <a:lnTo>
                  <a:pt x="1937" y="11"/>
                </a:lnTo>
                <a:lnTo>
                  <a:pt x="1962" y="11"/>
                </a:lnTo>
                <a:lnTo>
                  <a:pt x="1986" y="11"/>
                </a:lnTo>
                <a:lnTo>
                  <a:pt x="2011" y="12"/>
                </a:lnTo>
                <a:lnTo>
                  <a:pt x="2036" y="12"/>
                </a:lnTo>
                <a:lnTo>
                  <a:pt x="2061" y="12"/>
                </a:lnTo>
                <a:lnTo>
                  <a:pt x="2086" y="12"/>
                </a:lnTo>
                <a:lnTo>
                  <a:pt x="2110" y="12"/>
                </a:lnTo>
                <a:lnTo>
                  <a:pt x="2135" y="12"/>
                </a:lnTo>
                <a:lnTo>
                  <a:pt x="2160" y="12"/>
                </a:lnTo>
                <a:lnTo>
                  <a:pt x="2185" y="12"/>
                </a:lnTo>
                <a:lnTo>
                  <a:pt x="2210" y="12"/>
                </a:lnTo>
                <a:lnTo>
                  <a:pt x="2234" y="12"/>
                </a:lnTo>
                <a:lnTo>
                  <a:pt x="2259" y="13"/>
                </a:lnTo>
                <a:lnTo>
                  <a:pt x="2284" y="13"/>
                </a:lnTo>
                <a:lnTo>
                  <a:pt x="2309" y="13"/>
                </a:lnTo>
                <a:lnTo>
                  <a:pt x="2334" y="13"/>
                </a:lnTo>
                <a:lnTo>
                  <a:pt x="2359" y="13"/>
                </a:lnTo>
                <a:lnTo>
                  <a:pt x="2384" y="13"/>
                </a:lnTo>
                <a:lnTo>
                  <a:pt x="2408" y="13"/>
                </a:lnTo>
                <a:lnTo>
                  <a:pt x="2433" y="13"/>
                </a:lnTo>
                <a:lnTo>
                  <a:pt x="2458" y="13"/>
                </a:lnTo>
                <a:lnTo>
                  <a:pt x="2483" y="13"/>
                </a:lnTo>
                <a:lnTo>
                  <a:pt x="2508" y="13"/>
                </a:lnTo>
                <a:lnTo>
                  <a:pt x="2532" y="13"/>
                </a:lnTo>
                <a:lnTo>
                  <a:pt x="2557" y="13"/>
                </a:lnTo>
                <a:lnTo>
                  <a:pt x="2582" y="13"/>
                </a:lnTo>
                <a:lnTo>
                  <a:pt x="2607" y="14"/>
                </a:lnTo>
                <a:lnTo>
                  <a:pt x="2632" y="14"/>
                </a:lnTo>
                <a:lnTo>
                  <a:pt x="2657" y="14"/>
                </a:lnTo>
                <a:lnTo>
                  <a:pt x="2682" y="14"/>
                </a:lnTo>
                <a:lnTo>
                  <a:pt x="2706" y="14"/>
                </a:lnTo>
                <a:lnTo>
                  <a:pt x="2731" y="14"/>
                </a:lnTo>
                <a:lnTo>
                  <a:pt x="2756" y="14"/>
                </a:lnTo>
                <a:lnTo>
                  <a:pt x="2781" y="14"/>
                </a:lnTo>
                <a:lnTo>
                  <a:pt x="2806" y="14"/>
                </a:lnTo>
                <a:lnTo>
                  <a:pt x="2830" y="14"/>
                </a:lnTo>
                <a:lnTo>
                  <a:pt x="2855" y="14"/>
                </a:lnTo>
                <a:lnTo>
                  <a:pt x="2880" y="14"/>
                </a:lnTo>
                <a:lnTo>
                  <a:pt x="2905" y="14"/>
                </a:lnTo>
                <a:lnTo>
                  <a:pt x="2930" y="14"/>
                </a:lnTo>
                <a:lnTo>
                  <a:pt x="2954" y="14"/>
                </a:lnTo>
                <a:lnTo>
                  <a:pt x="2979" y="14"/>
                </a:lnTo>
                <a:lnTo>
                  <a:pt x="3004" y="14"/>
                </a:lnTo>
                <a:lnTo>
                  <a:pt x="3029" y="14"/>
                </a:lnTo>
                <a:lnTo>
                  <a:pt x="3054" y="14"/>
                </a:lnTo>
                <a:lnTo>
                  <a:pt x="3079" y="14"/>
                </a:lnTo>
                <a:lnTo>
                  <a:pt x="3103" y="14"/>
                </a:lnTo>
                <a:lnTo>
                  <a:pt x="3128" y="14"/>
                </a:lnTo>
                <a:lnTo>
                  <a:pt x="3153" y="14"/>
                </a:lnTo>
                <a:lnTo>
                  <a:pt x="3178" y="14"/>
                </a:lnTo>
                <a:lnTo>
                  <a:pt x="3203" y="14"/>
                </a:lnTo>
                <a:lnTo>
                  <a:pt x="3227" y="14"/>
                </a:lnTo>
                <a:lnTo>
                  <a:pt x="3252" y="14"/>
                </a:lnTo>
                <a:lnTo>
                  <a:pt x="3277" y="14"/>
                </a:lnTo>
                <a:lnTo>
                  <a:pt x="3302" y="14"/>
                </a:lnTo>
                <a:lnTo>
                  <a:pt x="3327" y="14"/>
                </a:lnTo>
                <a:lnTo>
                  <a:pt x="3352" y="14"/>
                </a:lnTo>
                <a:lnTo>
                  <a:pt x="3377" y="14"/>
                </a:lnTo>
                <a:lnTo>
                  <a:pt x="3401" y="14"/>
                </a:lnTo>
                <a:lnTo>
                  <a:pt x="3426" y="14"/>
                </a:lnTo>
                <a:lnTo>
                  <a:pt x="3451" y="14"/>
                </a:lnTo>
                <a:lnTo>
                  <a:pt x="3476" y="14"/>
                </a:lnTo>
                <a:lnTo>
                  <a:pt x="3501" y="14"/>
                </a:lnTo>
                <a:lnTo>
                  <a:pt x="3525" y="14"/>
                </a:lnTo>
                <a:lnTo>
                  <a:pt x="3550" y="14"/>
                </a:lnTo>
                <a:lnTo>
                  <a:pt x="3575" y="14"/>
                </a:lnTo>
                <a:lnTo>
                  <a:pt x="3600" y="14"/>
                </a:lnTo>
                <a:lnTo>
                  <a:pt x="3625" y="14"/>
                </a:lnTo>
                <a:lnTo>
                  <a:pt x="3649" y="14"/>
                </a:lnTo>
                <a:lnTo>
                  <a:pt x="3674" y="14"/>
                </a:lnTo>
                <a:lnTo>
                  <a:pt x="3699" y="14"/>
                </a:lnTo>
                <a:lnTo>
                  <a:pt x="3724" y="14"/>
                </a:lnTo>
                <a:lnTo>
                  <a:pt x="3749" y="14"/>
                </a:lnTo>
                <a:lnTo>
                  <a:pt x="3774" y="14"/>
                </a:lnTo>
                <a:lnTo>
                  <a:pt x="3799" y="14"/>
                </a:lnTo>
                <a:lnTo>
                  <a:pt x="3823" y="14"/>
                </a:lnTo>
                <a:lnTo>
                  <a:pt x="3848" y="14"/>
                </a:lnTo>
                <a:lnTo>
                  <a:pt x="3873" y="14"/>
                </a:lnTo>
                <a:lnTo>
                  <a:pt x="3898" y="14"/>
                </a:lnTo>
                <a:lnTo>
                  <a:pt x="3923" y="14"/>
                </a:lnTo>
                <a:lnTo>
                  <a:pt x="3947" y="14"/>
                </a:lnTo>
                <a:lnTo>
                  <a:pt x="3972" y="15"/>
                </a:lnTo>
                <a:lnTo>
                  <a:pt x="3997" y="15"/>
                </a:lnTo>
                <a:lnTo>
                  <a:pt x="4022" y="15"/>
                </a:lnTo>
                <a:lnTo>
                  <a:pt x="4047" y="15"/>
                </a:lnTo>
                <a:lnTo>
                  <a:pt x="4072" y="15"/>
                </a:lnTo>
                <a:lnTo>
                  <a:pt x="4096" y="15"/>
                </a:lnTo>
                <a:lnTo>
                  <a:pt x="4121" y="15"/>
                </a:lnTo>
                <a:lnTo>
                  <a:pt x="4146" y="15"/>
                </a:lnTo>
                <a:lnTo>
                  <a:pt x="4171" y="15"/>
                </a:lnTo>
                <a:lnTo>
                  <a:pt x="4196" y="15"/>
                </a:lnTo>
                <a:lnTo>
                  <a:pt x="4220" y="15"/>
                </a:lnTo>
                <a:lnTo>
                  <a:pt x="4245" y="15"/>
                </a:lnTo>
                <a:lnTo>
                  <a:pt x="4270" y="15"/>
                </a:lnTo>
                <a:lnTo>
                  <a:pt x="4295" y="15"/>
                </a:lnTo>
                <a:lnTo>
                  <a:pt x="4320" y="15"/>
                </a:lnTo>
                <a:lnTo>
                  <a:pt x="4344" y="15"/>
                </a:lnTo>
                <a:lnTo>
                  <a:pt x="4369" y="15"/>
                </a:lnTo>
                <a:lnTo>
                  <a:pt x="4394" y="15"/>
                </a:lnTo>
                <a:lnTo>
                  <a:pt x="4419" y="15"/>
                </a:lnTo>
                <a:lnTo>
                  <a:pt x="4444" y="15"/>
                </a:lnTo>
                <a:lnTo>
                  <a:pt x="4469" y="15"/>
                </a:lnTo>
                <a:lnTo>
                  <a:pt x="4494" y="15"/>
                </a:lnTo>
                <a:lnTo>
                  <a:pt x="4518" y="15"/>
                </a:lnTo>
                <a:lnTo>
                  <a:pt x="4543" y="15"/>
                </a:lnTo>
                <a:lnTo>
                  <a:pt x="4568" y="15"/>
                </a:lnTo>
                <a:lnTo>
                  <a:pt x="4593" y="15"/>
                </a:lnTo>
                <a:lnTo>
                  <a:pt x="4618" y="15"/>
                </a:lnTo>
                <a:lnTo>
                  <a:pt x="4642" y="15"/>
                </a:lnTo>
                <a:lnTo>
                  <a:pt x="4667" y="15"/>
                </a:lnTo>
                <a:lnTo>
                  <a:pt x="4692" y="15"/>
                </a:lnTo>
                <a:lnTo>
                  <a:pt x="4717" y="15"/>
                </a:lnTo>
                <a:lnTo>
                  <a:pt x="4742" y="15"/>
                </a:lnTo>
                <a:lnTo>
                  <a:pt x="4767" y="15"/>
                </a:lnTo>
                <a:lnTo>
                  <a:pt x="4792" y="15"/>
                </a:lnTo>
                <a:lnTo>
                  <a:pt x="4816" y="15"/>
                </a:lnTo>
                <a:lnTo>
                  <a:pt x="4841" y="15"/>
                </a:lnTo>
                <a:lnTo>
                  <a:pt x="4866" y="15"/>
                </a:lnTo>
                <a:lnTo>
                  <a:pt x="4891" y="15"/>
                </a:lnTo>
                <a:lnTo>
                  <a:pt x="4916" y="15"/>
                </a:lnTo>
                <a:lnTo>
                  <a:pt x="4940" y="15"/>
                </a:lnTo>
                <a:lnTo>
                  <a:pt x="4965" y="15"/>
                </a:lnTo>
                <a:lnTo>
                  <a:pt x="4970" y="159"/>
                </a:lnTo>
                <a:lnTo>
                  <a:pt x="4975" y="190"/>
                </a:lnTo>
                <a:lnTo>
                  <a:pt x="4980" y="209"/>
                </a:lnTo>
                <a:lnTo>
                  <a:pt x="4985" y="227"/>
                </a:lnTo>
                <a:lnTo>
                  <a:pt x="4990" y="227"/>
                </a:lnTo>
                <a:lnTo>
                  <a:pt x="4995" y="226"/>
                </a:lnTo>
                <a:lnTo>
                  <a:pt x="5000" y="214"/>
                </a:lnTo>
                <a:lnTo>
                  <a:pt x="5005" y="223"/>
                </a:lnTo>
                <a:lnTo>
                  <a:pt x="5010" y="223"/>
                </a:lnTo>
                <a:lnTo>
                  <a:pt x="5015" y="223"/>
                </a:lnTo>
                <a:lnTo>
                  <a:pt x="5020" y="218"/>
                </a:lnTo>
                <a:lnTo>
                  <a:pt x="5025" y="226"/>
                </a:lnTo>
                <a:lnTo>
                  <a:pt x="5030" y="227"/>
                </a:lnTo>
                <a:lnTo>
                  <a:pt x="5035" y="230"/>
                </a:lnTo>
                <a:lnTo>
                  <a:pt x="5040" y="231"/>
                </a:lnTo>
                <a:lnTo>
                  <a:pt x="5045" y="233"/>
                </a:lnTo>
                <a:lnTo>
                  <a:pt x="5050" y="234"/>
                </a:lnTo>
                <a:lnTo>
                  <a:pt x="5055" y="235"/>
                </a:lnTo>
                <a:lnTo>
                  <a:pt x="5059" y="236"/>
                </a:lnTo>
                <a:lnTo>
                  <a:pt x="5064" y="238"/>
                </a:lnTo>
                <a:lnTo>
                  <a:pt x="5070" y="239"/>
                </a:lnTo>
                <a:lnTo>
                  <a:pt x="5074" y="241"/>
                </a:lnTo>
                <a:lnTo>
                  <a:pt x="5079" y="243"/>
                </a:lnTo>
                <a:lnTo>
                  <a:pt x="5084" y="244"/>
                </a:lnTo>
                <a:lnTo>
                  <a:pt x="5089" y="245"/>
                </a:lnTo>
                <a:lnTo>
                  <a:pt x="5094" y="246"/>
                </a:lnTo>
                <a:lnTo>
                  <a:pt x="5099" y="247"/>
                </a:lnTo>
                <a:lnTo>
                  <a:pt x="5104" y="247"/>
                </a:lnTo>
                <a:lnTo>
                  <a:pt x="5109" y="248"/>
                </a:lnTo>
                <a:lnTo>
                  <a:pt x="5114" y="248"/>
                </a:lnTo>
                <a:lnTo>
                  <a:pt x="5119" y="249"/>
                </a:lnTo>
                <a:lnTo>
                  <a:pt x="5124" y="249"/>
                </a:lnTo>
                <a:lnTo>
                  <a:pt x="5129" y="250"/>
                </a:lnTo>
                <a:lnTo>
                  <a:pt x="5134" y="250"/>
                </a:lnTo>
                <a:lnTo>
                  <a:pt x="5139" y="251"/>
                </a:lnTo>
                <a:lnTo>
                  <a:pt x="5144" y="251"/>
                </a:lnTo>
                <a:lnTo>
                  <a:pt x="5149" y="251"/>
                </a:lnTo>
                <a:lnTo>
                  <a:pt x="5154" y="251"/>
                </a:lnTo>
                <a:lnTo>
                  <a:pt x="5159" y="251"/>
                </a:lnTo>
                <a:lnTo>
                  <a:pt x="5164" y="251"/>
                </a:lnTo>
                <a:lnTo>
                  <a:pt x="5169" y="251"/>
                </a:lnTo>
                <a:lnTo>
                  <a:pt x="5174" y="252"/>
                </a:lnTo>
                <a:lnTo>
                  <a:pt x="5179" y="252"/>
                </a:lnTo>
                <a:lnTo>
                  <a:pt x="5184" y="252"/>
                </a:lnTo>
                <a:lnTo>
                  <a:pt x="5189" y="252"/>
                </a:lnTo>
                <a:lnTo>
                  <a:pt x="5194" y="252"/>
                </a:lnTo>
                <a:lnTo>
                  <a:pt x="5198" y="252"/>
                </a:lnTo>
                <a:lnTo>
                  <a:pt x="5203" y="251"/>
                </a:lnTo>
                <a:lnTo>
                  <a:pt x="5209" y="251"/>
                </a:lnTo>
                <a:lnTo>
                  <a:pt x="5213" y="251"/>
                </a:lnTo>
                <a:lnTo>
                  <a:pt x="5218" y="250"/>
                </a:lnTo>
                <a:lnTo>
                  <a:pt x="5223" y="250"/>
                </a:lnTo>
                <a:lnTo>
                  <a:pt x="5228" y="251"/>
                </a:lnTo>
                <a:lnTo>
                  <a:pt x="5233" y="251"/>
                </a:lnTo>
                <a:lnTo>
                  <a:pt x="5238" y="251"/>
                </a:lnTo>
                <a:lnTo>
                  <a:pt x="5243" y="251"/>
                </a:lnTo>
                <a:lnTo>
                  <a:pt x="5248" y="251"/>
                </a:lnTo>
                <a:lnTo>
                  <a:pt x="5253" y="251"/>
                </a:lnTo>
                <a:lnTo>
                  <a:pt x="5258" y="251"/>
                </a:lnTo>
                <a:lnTo>
                  <a:pt x="5263" y="251"/>
                </a:lnTo>
                <a:lnTo>
                  <a:pt x="5268" y="252"/>
                </a:lnTo>
                <a:lnTo>
                  <a:pt x="5273" y="252"/>
                </a:lnTo>
                <a:lnTo>
                  <a:pt x="5278" y="252"/>
                </a:lnTo>
                <a:lnTo>
                  <a:pt x="5283" y="252"/>
                </a:lnTo>
                <a:lnTo>
                  <a:pt x="5288" y="252"/>
                </a:lnTo>
                <a:lnTo>
                  <a:pt x="5293" y="252"/>
                </a:lnTo>
                <a:lnTo>
                  <a:pt x="5298" y="252"/>
                </a:lnTo>
                <a:lnTo>
                  <a:pt x="5303" y="252"/>
                </a:lnTo>
                <a:lnTo>
                  <a:pt x="5308" y="252"/>
                </a:lnTo>
                <a:lnTo>
                  <a:pt x="5313" y="253"/>
                </a:lnTo>
                <a:lnTo>
                  <a:pt x="5318" y="253"/>
                </a:lnTo>
                <a:lnTo>
                  <a:pt x="5323" y="254"/>
                </a:lnTo>
                <a:lnTo>
                  <a:pt x="5328" y="254"/>
                </a:lnTo>
                <a:lnTo>
                  <a:pt x="5333" y="254"/>
                </a:lnTo>
                <a:lnTo>
                  <a:pt x="5337" y="254"/>
                </a:lnTo>
              </a:path>
            </a:pathLst>
          </a:custGeom>
          <a:noFill/>
          <a:ln w="11113" cap="flat">
            <a:solidFill>
              <a:srgbClr val="77AC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4" name="Freeform 56">
            <a:extLst>
              <a:ext uri="{FF2B5EF4-FFF2-40B4-BE49-F238E27FC236}">
                <a16:creationId xmlns:a16="http://schemas.microsoft.com/office/drawing/2014/main" id="{5BB29EFE-8174-4A1A-8EB0-CF5EFAE397BB}"/>
              </a:ext>
            </a:extLst>
          </p:cNvPr>
          <p:cNvSpPr>
            <a:spLocks/>
          </p:cNvSpPr>
          <p:nvPr/>
        </p:nvSpPr>
        <p:spPr bwMode="auto">
          <a:xfrm>
            <a:off x="1585913" y="1874583"/>
            <a:ext cx="8472488" cy="893763"/>
          </a:xfrm>
          <a:custGeom>
            <a:avLst/>
            <a:gdLst>
              <a:gd name="T0" fmla="*/ 1 w 5337"/>
              <a:gd name="T1" fmla="*/ 555 h 563"/>
              <a:gd name="T2" fmla="*/ 2 w 5337"/>
              <a:gd name="T3" fmla="*/ 556 h 563"/>
              <a:gd name="T4" fmla="*/ 2 w 5337"/>
              <a:gd name="T5" fmla="*/ 557 h 563"/>
              <a:gd name="T6" fmla="*/ 3 w 5337"/>
              <a:gd name="T7" fmla="*/ 558 h 563"/>
              <a:gd name="T8" fmla="*/ 3 w 5337"/>
              <a:gd name="T9" fmla="*/ 560 h 563"/>
              <a:gd name="T10" fmla="*/ 6 w 5337"/>
              <a:gd name="T11" fmla="*/ 560 h 563"/>
              <a:gd name="T12" fmla="*/ 9 w 5337"/>
              <a:gd name="T13" fmla="*/ 543 h 563"/>
              <a:gd name="T14" fmla="*/ 12 w 5337"/>
              <a:gd name="T15" fmla="*/ 534 h 563"/>
              <a:gd name="T16" fmla="*/ 16 w 5337"/>
              <a:gd name="T17" fmla="*/ 528 h 563"/>
              <a:gd name="T18" fmla="*/ 21 w 5337"/>
              <a:gd name="T19" fmla="*/ 514 h 563"/>
              <a:gd name="T20" fmla="*/ 27 w 5337"/>
              <a:gd name="T21" fmla="*/ 497 h 563"/>
              <a:gd name="T22" fmla="*/ 33 w 5337"/>
              <a:gd name="T23" fmla="*/ 479 h 563"/>
              <a:gd name="T24" fmla="*/ 39 w 5337"/>
              <a:gd name="T25" fmla="*/ 461 h 563"/>
              <a:gd name="T26" fmla="*/ 45 w 5337"/>
              <a:gd name="T27" fmla="*/ 442 h 563"/>
              <a:gd name="T28" fmla="*/ 51 w 5337"/>
              <a:gd name="T29" fmla="*/ 423 h 563"/>
              <a:gd name="T30" fmla="*/ 57 w 5337"/>
              <a:gd name="T31" fmla="*/ 403 h 563"/>
              <a:gd name="T32" fmla="*/ 63 w 5337"/>
              <a:gd name="T33" fmla="*/ 384 h 563"/>
              <a:gd name="T34" fmla="*/ 69 w 5337"/>
              <a:gd name="T35" fmla="*/ 364 h 563"/>
              <a:gd name="T36" fmla="*/ 75 w 5337"/>
              <a:gd name="T37" fmla="*/ 352 h 563"/>
              <a:gd name="T38" fmla="*/ 81 w 5337"/>
              <a:gd name="T39" fmla="*/ 348 h 563"/>
              <a:gd name="T40" fmla="*/ 87 w 5337"/>
              <a:gd name="T41" fmla="*/ 344 h 563"/>
              <a:gd name="T42" fmla="*/ 93 w 5337"/>
              <a:gd name="T43" fmla="*/ 340 h 563"/>
              <a:gd name="T44" fmla="*/ 99 w 5337"/>
              <a:gd name="T45" fmla="*/ 334 h 563"/>
              <a:gd name="T46" fmla="*/ 105 w 5337"/>
              <a:gd name="T47" fmla="*/ 327 h 563"/>
              <a:gd name="T48" fmla="*/ 111 w 5337"/>
              <a:gd name="T49" fmla="*/ 323 h 563"/>
              <a:gd name="T50" fmla="*/ 117 w 5337"/>
              <a:gd name="T51" fmla="*/ 319 h 563"/>
              <a:gd name="T52" fmla="*/ 123 w 5337"/>
              <a:gd name="T53" fmla="*/ 316 h 563"/>
              <a:gd name="T54" fmla="*/ 128 w 5337"/>
              <a:gd name="T55" fmla="*/ 313 h 563"/>
              <a:gd name="T56" fmla="*/ 135 w 5337"/>
              <a:gd name="T57" fmla="*/ 310 h 563"/>
              <a:gd name="T58" fmla="*/ 140 w 5337"/>
              <a:gd name="T59" fmla="*/ 329 h 563"/>
              <a:gd name="T60" fmla="*/ 186 w 5337"/>
              <a:gd name="T61" fmla="*/ 328 h 563"/>
              <a:gd name="T62" fmla="*/ 246 w 5337"/>
              <a:gd name="T63" fmla="*/ 291 h 563"/>
              <a:gd name="T64" fmla="*/ 305 w 5337"/>
              <a:gd name="T65" fmla="*/ 277 h 563"/>
              <a:gd name="T66" fmla="*/ 365 w 5337"/>
              <a:gd name="T67" fmla="*/ 203 h 563"/>
              <a:gd name="T68" fmla="*/ 425 w 5337"/>
              <a:gd name="T69" fmla="*/ 227 h 563"/>
              <a:gd name="T70" fmla="*/ 484 w 5337"/>
              <a:gd name="T71" fmla="*/ 344 h 563"/>
              <a:gd name="T72" fmla="*/ 544 w 5337"/>
              <a:gd name="T73" fmla="*/ 453 h 563"/>
              <a:gd name="T74" fmla="*/ 603 w 5337"/>
              <a:gd name="T75" fmla="*/ 439 h 563"/>
              <a:gd name="T76" fmla="*/ 663 w 5337"/>
              <a:gd name="T77" fmla="*/ 410 h 563"/>
              <a:gd name="T78" fmla="*/ 722 w 5337"/>
              <a:gd name="T79" fmla="*/ 382 h 563"/>
              <a:gd name="T80" fmla="*/ 782 w 5337"/>
              <a:gd name="T81" fmla="*/ 364 h 563"/>
              <a:gd name="T82" fmla="*/ 1018 w 5337"/>
              <a:gd name="T83" fmla="*/ 355 h 563"/>
              <a:gd name="T84" fmla="*/ 1316 w 5337"/>
              <a:gd name="T85" fmla="*/ 352 h 563"/>
              <a:gd name="T86" fmla="*/ 1614 w 5337"/>
              <a:gd name="T87" fmla="*/ 349 h 563"/>
              <a:gd name="T88" fmla="*/ 1912 w 5337"/>
              <a:gd name="T89" fmla="*/ 348 h 563"/>
              <a:gd name="T90" fmla="*/ 2210 w 5337"/>
              <a:gd name="T91" fmla="*/ 347 h 563"/>
              <a:gd name="T92" fmla="*/ 2508 w 5337"/>
              <a:gd name="T93" fmla="*/ 347 h 563"/>
              <a:gd name="T94" fmla="*/ 2806 w 5337"/>
              <a:gd name="T95" fmla="*/ 347 h 563"/>
              <a:gd name="T96" fmla="*/ 3103 w 5337"/>
              <a:gd name="T97" fmla="*/ 347 h 563"/>
              <a:gd name="T98" fmla="*/ 3401 w 5337"/>
              <a:gd name="T99" fmla="*/ 346 h 563"/>
              <a:gd name="T100" fmla="*/ 3699 w 5337"/>
              <a:gd name="T101" fmla="*/ 346 h 563"/>
              <a:gd name="T102" fmla="*/ 3997 w 5337"/>
              <a:gd name="T103" fmla="*/ 346 h 563"/>
              <a:gd name="T104" fmla="*/ 4295 w 5337"/>
              <a:gd name="T105" fmla="*/ 346 h 563"/>
              <a:gd name="T106" fmla="*/ 4593 w 5337"/>
              <a:gd name="T107" fmla="*/ 346 h 563"/>
              <a:gd name="T108" fmla="*/ 4891 w 5337"/>
              <a:gd name="T109" fmla="*/ 346 h 563"/>
              <a:gd name="T110" fmla="*/ 5010 w 5337"/>
              <a:gd name="T111" fmla="*/ 17 h 563"/>
              <a:gd name="T112" fmla="*/ 5070 w 5337"/>
              <a:gd name="T113" fmla="*/ 24 h 563"/>
              <a:gd name="T114" fmla="*/ 5129 w 5337"/>
              <a:gd name="T115" fmla="*/ 40 h 563"/>
              <a:gd name="T116" fmla="*/ 5189 w 5337"/>
              <a:gd name="T117" fmla="*/ 70 h 563"/>
              <a:gd name="T118" fmla="*/ 5248 w 5337"/>
              <a:gd name="T119" fmla="*/ 249 h 563"/>
              <a:gd name="T120" fmla="*/ 5308 w 5337"/>
              <a:gd name="T121" fmla="*/ 420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337" h="563">
                <a:moveTo>
                  <a:pt x="0" y="554"/>
                </a:moveTo>
                <a:lnTo>
                  <a:pt x="1" y="554"/>
                </a:lnTo>
                <a:lnTo>
                  <a:pt x="1" y="554"/>
                </a:lnTo>
                <a:lnTo>
                  <a:pt x="1" y="554"/>
                </a:lnTo>
                <a:lnTo>
                  <a:pt x="1" y="554"/>
                </a:lnTo>
                <a:lnTo>
                  <a:pt x="1" y="554"/>
                </a:lnTo>
                <a:lnTo>
                  <a:pt x="1" y="554"/>
                </a:lnTo>
                <a:lnTo>
                  <a:pt x="1" y="554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5"/>
                </a:lnTo>
                <a:lnTo>
                  <a:pt x="1" y="556"/>
                </a:lnTo>
                <a:lnTo>
                  <a:pt x="1" y="556"/>
                </a:lnTo>
                <a:lnTo>
                  <a:pt x="2" y="556"/>
                </a:lnTo>
                <a:lnTo>
                  <a:pt x="2" y="556"/>
                </a:lnTo>
                <a:lnTo>
                  <a:pt x="2" y="556"/>
                </a:lnTo>
                <a:lnTo>
                  <a:pt x="2" y="556"/>
                </a:lnTo>
                <a:lnTo>
                  <a:pt x="2" y="556"/>
                </a:lnTo>
                <a:lnTo>
                  <a:pt x="2" y="556"/>
                </a:lnTo>
                <a:lnTo>
                  <a:pt x="2" y="556"/>
                </a:lnTo>
                <a:lnTo>
                  <a:pt x="2" y="556"/>
                </a:lnTo>
                <a:lnTo>
                  <a:pt x="2" y="557"/>
                </a:lnTo>
                <a:lnTo>
                  <a:pt x="2" y="557"/>
                </a:lnTo>
                <a:lnTo>
                  <a:pt x="2" y="557"/>
                </a:lnTo>
                <a:lnTo>
                  <a:pt x="2" y="557"/>
                </a:lnTo>
                <a:lnTo>
                  <a:pt x="2" y="557"/>
                </a:lnTo>
                <a:lnTo>
                  <a:pt x="2" y="557"/>
                </a:lnTo>
                <a:lnTo>
                  <a:pt x="2" y="557"/>
                </a:lnTo>
                <a:lnTo>
                  <a:pt x="2" y="557"/>
                </a:lnTo>
                <a:lnTo>
                  <a:pt x="2" y="557"/>
                </a:lnTo>
                <a:lnTo>
                  <a:pt x="2" y="557"/>
                </a:lnTo>
                <a:lnTo>
                  <a:pt x="2" y="558"/>
                </a:lnTo>
                <a:lnTo>
                  <a:pt x="2" y="558"/>
                </a:lnTo>
                <a:lnTo>
                  <a:pt x="2" y="558"/>
                </a:lnTo>
                <a:lnTo>
                  <a:pt x="3" y="558"/>
                </a:lnTo>
                <a:lnTo>
                  <a:pt x="3" y="558"/>
                </a:lnTo>
                <a:lnTo>
                  <a:pt x="3" y="558"/>
                </a:lnTo>
                <a:lnTo>
                  <a:pt x="3" y="558"/>
                </a:lnTo>
                <a:lnTo>
                  <a:pt x="3" y="558"/>
                </a:lnTo>
                <a:lnTo>
                  <a:pt x="3" y="559"/>
                </a:lnTo>
                <a:lnTo>
                  <a:pt x="3" y="559"/>
                </a:lnTo>
                <a:lnTo>
                  <a:pt x="3" y="559"/>
                </a:lnTo>
                <a:lnTo>
                  <a:pt x="3" y="559"/>
                </a:lnTo>
                <a:lnTo>
                  <a:pt x="3" y="559"/>
                </a:lnTo>
                <a:lnTo>
                  <a:pt x="3" y="559"/>
                </a:lnTo>
                <a:lnTo>
                  <a:pt x="3" y="559"/>
                </a:lnTo>
                <a:lnTo>
                  <a:pt x="3" y="559"/>
                </a:lnTo>
                <a:lnTo>
                  <a:pt x="3" y="559"/>
                </a:lnTo>
                <a:lnTo>
                  <a:pt x="3" y="559"/>
                </a:lnTo>
                <a:lnTo>
                  <a:pt x="3" y="560"/>
                </a:lnTo>
                <a:lnTo>
                  <a:pt x="3" y="560"/>
                </a:lnTo>
                <a:lnTo>
                  <a:pt x="4" y="560"/>
                </a:lnTo>
                <a:lnTo>
                  <a:pt x="4" y="560"/>
                </a:lnTo>
                <a:lnTo>
                  <a:pt x="4" y="561"/>
                </a:lnTo>
                <a:lnTo>
                  <a:pt x="4" y="561"/>
                </a:lnTo>
                <a:lnTo>
                  <a:pt x="4" y="562"/>
                </a:lnTo>
                <a:lnTo>
                  <a:pt x="5" y="562"/>
                </a:lnTo>
                <a:lnTo>
                  <a:pt x="5" y="563"/>
                </a:lnTo>
                <a:lnTo>
                  <a:pt x="5" y="563"/>
                </a:lnTo>
                <a:lnTo>
                  <a:pt x="5" y="563"/>
                </a:lnTo>
                <a:lnTo>
                  <a:pt x="6" y="563"/>
                </a:lnTo>
                <a:lnTo>
                  <a:pt x="6" y="562"/>
                </a:lnTo>
                <a:lnTo>
                  <a:pt x="6" y="560"/>
                </a:lnTo>
                <a:lnTo>
                  <a:pt x="6" y="557"/>
                </a:lnTo>
                <a:lnTo>
                  <a:pt x="7" y="555"/>
                </a:lnTo>
                <a:lnTo>
                  <a:pt x="7" y="554"/>
                </a:lnTo>
                <a:lnTo>
                  <a:pt x="7" y="552"/>
                </a:lnTo>
                <a:lnTo>
                  <a:pt x="8" y="550"/>
                </a:lnTo>
                <a:lnTo>
                  <a:pt x="8" y="549"/>
                </a:lnTo>
                <a:lnTo>
                  <a:pt x="8" y="548"/>
                </a:lnTo>
                <a:lnTo>
                  <a:pt x="8" y="546"/>
                </a:lnTo>
                <a:lnTo>
                  <a:pt x="8" y="546"/>
                </a:lnTo>
                <a:lnTo>
                  <a:pt x="9" y="544"/>
                </a:lnTo>
                <a:lnTo>
                  <a:pt x="9" y="543"/>
                </a:lnTo>
                <a:lnTo>
                  <a:pt x="9" y="543"/>
                </a:lnTo>
                <a:lnTo>
                  <a:pt x="9" y="542"/>
                </a:lnTo>
                <a:lnTo>
                  <a:pt x="10" y="541"/>
                </a:lnTo>
                <a:lnTo>
                  <a:pt x="10" y="540"/>
                </a:lnTo>
                <a:lnTo>
                  <a:pt x="10" y="539"/>
                </a:lnTo>
                <a:lnTo>
                  <a:pt x="10" y="539"/>
                </a:lnTo>
                <a:lnTo>
                  <a:pt x="11" y="538"/>
                </a:lnTo>
                <a:lnTo>
                  <a:pt x="11" y="537"/>
                </a:lnTo>
                <a:lnTo>
                  <a:pt x="11" y="537"/>
                </a:lnTo>
                <a:lnTo>
                  <a:pt x="12" y="536"/>
                </a:lnTo>
                <a:lnTo>
                  <a:pt x="12" y="536"/>
                </a:lnTo>
                <a:lnTo>
                  <a:pt x="12" y="535"/>
                </a:lnTo>
                <a:lnTo>
                  <a:pt x="12" y="534"/>
                </a:lnTo>
                <a:lnTo>
                  <a:pt x="12" y="534"/>
                </a:lnTo>
                <a:lnTo>
                  <a:pt x="13" y="533"/>
                </a:lnTo>
                <a:lnTo>
                  <a:pt x="13" y="533"/>
                </a:lnTo>
                <a:lnTo>
                  <a:pt x="13" y="532"/>
                </a:lnTo>
                <a:lnTo>
                  <a:pt x="13" y="532"/>
                </a:lnTo>
                <a:lnTo>
                  <a:pt x="14" y="531"/>
                </a:lnTo>
                <a:lnTo>
                  <a:pt x="14" y="531"/>
                </a:lnTo>
                <a:lnTo>
                  <a:pt x="14" y="530"/>
                </a:lnTo>
                <a:lnTo>
                  <a:pt x="14" y="530"/>
                </a:lnTo>
                <a:lnTo>
                  <a:pt x="15" y="529"/>
                </a:lnTo>
                <a:lnTo>
                  <a:pt x="15" y="529"/>
                </a:lnTo>
                <a:lnTo>
                  <a:pt x="16" y="528"/>
                </a:lnTo>
                <a:lnTo>
                  <a:pt x="16" y="527"/>
                </a:lnTo>
                <a:lnTo>
                  <a:pt x="16" y="526"/>
                </a:lnTo>
                <a:lnTo>
                  <a:pt x="17" y="524"/>
                </a:lnTo>
                <a:lnTo>
                  <a:pt x="17" y="523"/>
                </a:lnTo>
                <a:lnTo>
                  <a:pt x="18" y="522"/>
                </a:lnTo>
                <a:lnTo>
                  <a:pt x="18" y="521"/>
                </a:lnTo>
                <a:lnTo>
                  <a:pt x="19" y="520"/>
                </a:lnTo>
                <a:lnTo>
                  <a:pt x="19" y="519"/>
                </a:lnTo>
                <a:lnTo>
                  <a:pt x="20" y="517"/>
                </a:lnTo>
                <a:lnTo>
                  <a:pt x="20" y="516"/>
                </a:lnTo>
                <a:lnTo>
                  <a:pt x="21" y="515"/>
                </a:lnTo>
                <a:lnTo>
                  <a:pt x="21" y="514"/>
                </a:lnTo>
                <a:lnTo>
                  <a:pt x="22" y="513"/>
                </a:lnTo>
                <a:lnTo>
                  <a:pt x="22" y="511"/>
                </a:lnTo>
                <a:lnTo>
                  <a:pt x="23" y="510"/>
                </a:lnTo>
                <a:lnTo>
                  <a:pt x="23" y="509"/>
                </a:lnTo>
                <a:lnTo>
                  <a:pt x="24" y="507"/>
                </a:lnTo>
                <a:lnTo>
                  <a:pt x="24" y="506"/>
                </a:lnTo>
                <a:lnTo>
                  <a:pt x="25" y="505"/>
                </a:lnTo>
                <a:lnTo>
                  <a:pt x="25" y="503"/>
                </a:lnTo>
                <a:lnTo>
                  <a:pt x="26" y="502"/>
                </a:lnTo>
                <a:lnTo>
                  <a:pt x="26" y="500"/>
                </a:lnTo>
                <a:lnTo>
                  <a:pt x="27" y="499"/>
                </a:lnTo>
                <a:lnTo>
                  <a:pt x="27" y="497"/>
                </a:lnTo>
                <a:lnTo>
                  <a:pt x="28" y="496"/>
                </a:lnTo>
                <a:lnTo>
                  <a:pt x="28" y="494"/>
                </a:lnTo>
                <a:lnTo>
                  <a:pt x="29" y="493"/>
                </a:lnTo>
                <a:lnTo>
                  <a:pt x="29" y="491"/>
                </a:lnTo>
                <a:lnTo>
                  <a:pt x="30" y="490"/>
                </a:lnTo>
                <a:lnTo>
                  <a:pt x="30" y="488"/>
                </a:lnTo>
                <a:lnTo>
                  <a:pt x="31" y="487"/>
                </a:lnTo>
                <a:lnTo>
                  <a:pt x="31" y="485"/>
                </a:lnTo>
                <a:lnTo>
                  <a:pt x="32" y="484"/>
                </a:lnTo>
                <a:lnTo>
                  <a:pt x="32" y="482"/>
                </a:lnTo>
                <a:lnTo>
                  <a:pt x="33" y="481"/>
                </a:lnTo>
                <a:lnTo>
                  <a:pt x="33" y="479"/>
                </a:lnTo>
                <a:lnTo>
                  <a:pt x="34" y="478"/>
                </a:lnTo>
                <a:lnTo>
                  <a:pt x="34" y="476"/>
                </a:lnTo>
                <a:lnTo>
                  <a:pt x="35" y="475"/>
                </a:lnTo>
                <a:lnTo>
                  <a:pt x="35" y="473"/>
                </a:lnTo>
                <a:lnTo>
                  <a:pt x="36" y="472"/>
                </a:lnTo>
                <a:lnTo>
                  <a:pt x="36" y="470"/>
                </a:lnTo>
                <a:lnTo>
                  <a:pt x="37" y="469"/>
                </a:lnTo>
                <a:lnTo>
                  <a:pt x="37" y="467"/>
                </a:lnTo>
                <a:lnTo>
                  <a:pt x="38" y="466"/>
                </a:lnTo>
                <a:lnTo>
                  <a:pt x="38" y="464"/>
                </a:lnTo>
                <a:lnTo>
                  <a:pt x="39" y="463"/>
                </a:lnTo>
                <a:lnTo>
                  <a:pt x="39" y="461"/>
                </a:lnTo>
                <a:lnTo>
                  <a:pt x="40" y="460"/>
                </a:lnTo>
                <a:lnTo>
                  <a:pt x="40" y="458"/>
                </a:lnTo>
                <a:lnTo>
                  <a:pt x="41" y="457"/>
                </a:lnTo>
                <a:lnTo>
                  <a:pt x="41" y="455"/>
                </a:lnTo>
                <a:lnTo>
                  <a:pt x="42" y="453"/>
                </a:lnTo>
                <a:lnTo>
                  <a:pt x="42" y="452"/>
                </a:lnTo>
                <a:lnTo>
                  <a:pt x="43" y="450"/>
                </a:lnTo>
                <a:lnTo>
                  <a:pt x="43" y="449"/>
                </a:lnTo>
                <a:lnTo>
                  <a:pt x="44" y="447"/>
                </a:lnTo>
                <a:lnTo>
                  <a:pt x="44" y="445"/>
                </a:lnTo>
                <a:lnTo>
                  <a:pt x="45" y="444"/>
                </a:lnTo>
                <a:lnTo>
                  <a:pt x="45" y="442"/>
                </a:lnTo>
                <a:lnTo>
                  <a:pt x="46" y="440"/>
                </a:lnTo>
                <a:lnTo>
                  <a:pt x="46" y="439"/>
                </a:lnTo>
                <a:lnTo>
                  <a:pt x="47" y="437"/>
                </a:lnTo>
                <a:lnTo>
                  <a:pt x="47" y="436"/>
                </a:lnTo>
                <a:lnTo>
                  <a:pt x="48" y="434"/>
                </a:lnTo>
                <a:lnTo>
                  <a:pt x="48" y="432"/>
                </a:lnTo>
                <a:lnTo>
                  <a:pt x="49" y="431"/>
                </a:lnTo>
                <a:lnTo>
                  <a:pt x="49" y="429"/>
                </a:lnTo>
                <a:lnTo>
                  <a:pt x="50" y="427"/>
                </a:lnTo>
                <a:lnTo>
                  <a:pt x="50" y="426"/>
                </a:lnTo>
                <a:lnTo>
                  <a:pt x="51" y="424"/>
                </a:lnTo>
                <a:lnTo>
                  <a:pt x="51" y="423"/>
                </a:lnTo>
                <a:lnTo>
                  <a:pt x="52" y="421"/>
                </a:lnTo>
                <a:lnTo>
                  <a:pt x="52" y="419"/>
                </a:lnTo>
                <a:lnTo>
                  <a:pt x="53" y="418"/>
                </a:lnTo>
                <a:lnTo>
                  <a:pt x="53" y="416"/>
                </a:lnTo>
                <a:lnTo>
                  <a:pt x="54" y="415"/>
                </a:lnTo>
                <a:lnTo>
                  <a:pt x="54" y="413"/>
                </a:lnTo>
                <a:lnTo>
                  <a:pt x="55" y="411"/>
                </a:lnTo>
                <a:lnTo>
                  <a:pt x="55" y="410"/>
                </a:lnTo>
                <a:lnTo>
                  <a:pt x="56" y="408"/>
                </a:lnTo>
                <a:lnTo>
                  <a:pt x="56" y="406"/>
                </a:lnTo>
                <a:lnTo>
                  <a:pt x="57" y="405"/>
                </a:lnTo>
                <a:lnTo>
                  <a:pt x="57" y="403"/>
                </a:lnTo>
                <a:lnTo>
                  <a:pt x="57" y="402"/>
                </a:lnTo>
                <a:lnTo>
                  <a:pt x="58" y="400"/>
                </a:lnTo>
                <a:lnTo>
                  <a:pt x="59" y="398"/>
                </a:lnTo>
                <a:lnTo>
                  <a:pt x="59" y="397"/>
                </a:lnTo>
                <a:lnTo>
                  <a:pt x="60" y="395"/>
                </a:lnTo>
                <a:lnTo>
                  <a:pt x="60" y="394"/>
                </a:lnTo>
                <a:lnTo>
                  <a:pt x="60" y="392"/>
                </a:lnTo>
                <a:lnTo>
                  <a:pt x="61" y="390"/>
                </a:lnTo>
                <a:lnTo>
                  <a:pt x="61" y="389"/>
                </a:lnTo>
                <a:lnTo>
                  <a:pt x="62" y="387"/>
                </a:lnTo>
                <a:lnTo>
                  <a:pt x="63" y="385"/>
                </a:lnTo>
                <a:lnTo>
                  <a:pt x="63" y="384"/>
                </a:lnTo>
                <a:lnTo>
                  <a:pt x="64" y="382"/>
                </a:lnTo>
                <a:lnTo>
                  <a:pt x="64" y="381"/>
                </a:lnTo>
                <a:lnTo>
                  <a:pt x="64" y="379"/>
                </a:lnTo>
                <a:lnTo>
                  <a:pt x="65" y="377"/>
                </a:lnTo>
                <a:lnTo>
                  <a:pt x="65" y="376"/>
                </a:lnTo>
                <a:lnTo>
                  <a:pt x="66" y="374"/>
                </a:lnTo>
                <a:lnTo>
                  <a:pt x="67" y="372"/>
                </a:lnTo>
                <a:lnTo>
                  <a:pt x="67" y="371"/>
                </a:lnTo>
                <a:lnTo>
                  <a:pt x="68" y="369"/>
                </a:lnTo>
                <a:lnTo>
                  <a:pt x="68" y="367"/>
                </a:lnTo>
                <a:lnTo>
                  <a:pt x="68" y="365"/>
                </a:lnTo>
                <a:lnTo>
                  <a:pt x="69" y="364"/>
                </a:lnTo>
                <a:lnTo>
                  <a:pt x="69" y="362"/>
                </a:lnTo>
                <a:lnTo>
                  <a:pt x="70" y="360"/>
                </a:lnTo>
                <a:lnTo>
                  <a:pt x="71" y="359"/>
                </a:lnTo>
                <a:lnTo>
                  <a:pt x="71" y="357"/>
                </a:lnTo>
                <a:lnTo>
                  <a:pt x="72" y="355"/>
                </a:lnTo>
                <a:lnTo>
                  <a:pt x="72" y="355"/>
                </a:lnTo>
                <a:lnTo>
                  <a:pt x="72" y="355"/>
                </a:lnTo>
                <a:lnTo>
                  <a:pt x="73" y="354"/>
                </a:lnTo>
                <a:lnTo>
                  <a:pt x="73" y="354"/>
                </a:lnTo>
                <a:lnTo>
                  <a:pt x="74" y="353"/>
                </a:lnTo>
                <a:lnTo>
                  <a:pt x="75" y="353"/>
                </a:lnTo>
                <a:lnTo>
                  <a:pt x="75" y="352"/>
                </a:lnTo>
                <a:lnTo>
                  <a:pt x="76" y="352"/>
                </a:lnTo>
                <a:lnTo>
                  <a:pt x="76" y="352"/>
                </a:lnTo>
                <a:lnTo>
                  <a:pt x="76" y="351"/>
                </a:lnTo>
                <a:lnTo>
                  <a:pt x="77" y="351"/>
                </a:lnTo>
                <a:lnTo>
                  <a:pt x="77" y="351"/>
                </a:lnTo>
                <a:lnTo>
                  <a:pt x="78" y="350"/>
                </a:lnTo>
                <a:lnTo>
                  <a:pt x="78" y="350"/>
                </a:lnTo>
                <a:lnTo>
                  <a:pt x="79" y="349"/>
                </a:lnTo>
                <a:lnTo>
                  <a:pt x="79" y="349"/>
                </a:lnTo>
                <a:lnTo>
                  <a:pt x="80" y="349"/>
                </a:lnTo>
                <a:lnTo>
                  <a:pt x="80" y="349"/>
                </a:lnTo>
                <a:lnTo>
                  <a:pt x="81" y="348"/>
                </a:lnTo>
                <a:lnTo>
                  <a:pt x="81" y="348"/>
                </a:lnTo>
                <a:lnTo>
                  <a:pt x="82" y="348"/>
                </a:lnTo>
                <a:lnTo>
                  <a:pt x="82" y="347"/>
                </a:lnTo>
                <a:lnTo>
                  <a:pt x="83" y="347"/>
                </a:lnTo>
                <a:lnTo>
                  <a:pt x="83" y="347"/>
                </a:lnTo>
                <a:lnTo>
                  <a:pt x="84" y="346"/>
                </a:lnTo>
                <a:lnTo>
                  <a:pt x="84" y="346"/>
                </a:lnTo>
                <a:lnTo>
                  <a:pt x="85" y="346"/>
                </a:lnTo>
                <a:lnTo>
                  <a:pt x="85" y="345"/>
                </a:lnTo>
                <a:lnTo>
                  <a:pt x="86" y="345"/>
                </a:lnTo>
                <a:lnTo>
                  <a:pt x="86" y="345"/>
                </a:lnTo>
                <a:lnTo>
                  <a:pt x="87" y="344"/>
                </a:lnTo>
                <a:lnTo>
                  <a:pt x="87" y="344"/>
                </a:lnTo>
                <a:lnTo>
                  <a:pt x="88" y="344"/>
                </a:lnTo>
                <a:lnTo>
                  <a:pt x="88" y="343"/>
                </a:lnTo>
                <a:lnTo>
                  <a:pt x="89" y="343"/>
                </a:lnTo>
                <a:lnTo>
                  <a:pt x="89" y="342"/>
                </a:lnTo>
                <a:lnTo>
                  <a:pt x="90" y="342"/>
                </a:lnTo>
                <a:lnTo>
                  <a:pt x="90" y="342"/>
                </a:lnTo>
                <a:lnTo>
                  <a:pt x="91" y="341"/>
                </a:lnTo>
                <a:lnTo>
                  <a:pt x="91" y="341"/>
                </a:lnTo>
                <a:lnTo>
                  <a:pt x="92" y="340"/>
                </a:lnTo>
                <a:lnTo>
                  <a:pt x="92" y="340"/>
                </a:lnTo>
                <a:lnTo>
                  <a:pt x="93" y="340"/>
                </a:lnTo>
                <a:lnTo>
                  <a:pt x="93" y="339"/>
                </a:lnTo>
                <a:lnTo>
                  <a:pt x="94" y="339"/>
                </a:lnTo>
                <a:lnTo>
                  <a:pt x="94" y="338"/>
                </a:lnTo>
                <a:lnTo>
                  <a:pt x="95" y="338"/>
                </a:lnTo>
                <a:lnTo>
                  <a:pt x="95" y="337"/>
                </a:lnTo>
                <a:lnTo>
                  <a:pt x="96" y="337"/>
                </a:lnTo>
                <a:lnTo>
                  <a:pt x="96" y="336"/>
                </a:lnTo>
                <a:lnTo>
                  <a:pt x="97" y="336"/>
                </a:lnTo>
                <a:lnTo>
                  <a:pt x="97" y="335"/>
                </a:lnTo>
                <a:lnTo>
                  <a:pt x="98" y="335"/>
                </a:lnTo>
                <a:lnTo>
                  <a:pt x="98" y="334"/>
                </a:lnTo>
                <a:lnTo>
                  <a:pt x="99" y="334"/>
                </a:lnTo>
                <a:lnTo>
                  <a:pt x="99" y="333"/>
                </a:lnTo>
                <a:lnTo>
                  <a:pt x="100" y="333"/>
                </a:lnTo>
                <a:lnTo>
                  <a:pt x="100" y="332"/>
                </a:lnTo>
                <a:lnTo>
                  <a:pt x="101" y="332"/>
                </a:lnTo>
                <a:lnTo>
                  <a:pt x="101" y="331"/>
                </a:lnTo>
                <a:lnTo>
                  <a:pt x="102" y="330"/>
                </a:lnTo>
                <a:lnTo>
                  <a:pt x="102" y="330"/>
                </a:lnTo>
                <a:lnTo>
                  <a:pt x="103" y="329"/>
                </a:lnTo>
                <a:lnTo>
                  <a:pt x="103" y="328"/>
                </a:lnTo>
                <a:lnTo>
                  <a:pt x="104" y="328"/>
                </a:lnTo>
                <a:lnTo>
                  <a:pt x="104" y="327"/>
                </a:lnTo>
                <a:lnTo>
                  <a:pt x="105" y="327"/>
                </a:lnTo>
                <a:lnTo>
                  <a:pt x="105" y="326"/>
                </a:lnTo>
                <a:lnTo>
                  <a:pt x="106" y="326"/>
                </a:lnTo>
                <a:lnTo>
                  <a:pt x="106" y="326"/>
                </a:lnTo>
                <a:lnTo>
                  <a:pt x="107" y="326"/>
                </a:lnTo>
                <a:lnTo>
                  <a:pt x="107" y="325"/>
                </a:lnTo>
                <a:lnTo>
                  <a:pt x="108" y="325"/>
                </a:lnTo>
                <a:lnTo>
                  <a:pt x="108" y="325"/>
                </a:lnTo>
                <a:lnTo>
                  <a:pt x="109" y="324"/>
                </a:lnTo>
                <a:lnTo>
                  <a:pt x="109" y="324"/>
                </a:lnTo>
                <a:lnTo>
                  <a:pt x="110" y="323"/>
                </a:lnTo>
                <a:lnTo>
                  <a:pt x="110" y="323"/>
                </a:lnTo>
                <a:lnTo>
                  <a:pt x="111" y="323"/>
                </a:lnTo>
                <a:lnTo>
                  <a:pt x="111" y="323"/>
                </a:lnTo>
                <a:lnTo>
                  <a:pt x="112" y="322"/>
                </a:lnTo>
                <a:lnTo>
                  <a:pt x="112" y="322"/>
                </a:lnTo>
                <a:lnTo>
                  <a:pt x="113" y="322"/>
                </a:lnTo>
                <a:lnTo>
                  <a:pt x="113" y="321"/>
                </a:lnTo>
                <a:lnTo>
                  <a:pt x="114" y="321"/>
                </a:lnTo>
                <a:lnTo>
                  <a:pt x="114" y="321"/>
                </a:lnTo>
                <a:lnTo>
                  <a:pt x="115" y="321"/>
                </a:lnTo>
                <a:lnTo>
                  <a:pt x="115" y="320"/>
                </a:lnTo>
                <a:lnTo>
                  <a:pt x="116" y="320"/>
                </a:lnTo>
                <a:lnTo>
                  <a:pt x="116" y="319"/>
                </a:lnTo>
                <a:lnTo>
                  <a:pt x="117" y="319"/>
                </a:lnTo>
                <a:lnTo>
                  <a:pt x="117" y="319"/>
                </a:lnTo>
                <a:lnTo>
                  <a:pt x="118" y="319"/>
                </a:lnTo>
                <a:lnTo>
                  <a:pt x="118" y="318"/>
                </a:lnTo>
                <a:lnTo>
                  <a:pt x="119" y="318"/>
                </a:lnTo>
                <a:lnTo>
                  <a:pt x="119" y="318"/>
                </a:lnTo>
                <a:lnTo>
                  <a:pt x="120" y="318"/>
                </a:lnTo>
                <a:lnTo>
                  <a:pt x="120" y="317"/>
                </a:lnTo>
                <a:lnTo>
                  <a:pt x="121" y="317"/>
                </a:lnTo>
                <a:lnTo>
                  <a:pt x="121" y="317"/>
                </a:lnTo>
                <a:lnTo>
                  <a:pt x="122" y="317"/>
                </a:lnTo>
                <a:lnTo>
                  <a:pt x="122" y="316"/>
                </a:lnTo>
                <a:lnTo>
                  <a:pt x="123" y="316"/>
                </a:lnTo>
                <a:lnTo>
                  <a:pt x="123" y="316"/>
                </a:lnTo>
                <a:lnTo>
                  <a:pt x="124" y="315"/>
                </a:lnTo>
                <a:lnTo>
                  <a:pt x="124" y="315"/>
                </a:lnTo>
                <a:lnTo>
                  <a:pt x="124" y="315"/>
                </a:lnTo>
                <a:lnTo>
                  <a:pt x="125" y="315"/>
                </a:lnTo>
                <a:lnTo>
                  <a:pt x="126" y="314"/>
                </a:lnTo>
                <a:lnTo>
                  <a:pt x="126" y="314"/>
                </a:lnTo>
                <a:lnTo>
                  <a:pt x="127" y="314"/>
                </a:lnTo>
                <a:lnTo>
                  <a:pt x="127" y="314"/>
                </a:lnTo>
                <a:lnTo>
                  <a:pt x="128" y="313"/>
                </a:lnTo>
                <a:lnTo>
                  <a:pt x="128" y="313"/>
                </a:lnTo>
                <a:lnTo>
                  <a:pt x="128" y="313"/>
                </a:lnTo>
                <a:lnTo>
                  <a:pt x="129" y="313"/>
                </a:lnTo>
                <a:lnTo>
                  <a:pt x="130" y="312"/>
                </a:lnTo>
                <a:lnTo>
                  <a:pt x="130" y="312"/>
                </a:lnTo>
                <a:lnTo>
                  <a:pt x="131" y="312"/>
                </a:lnTo>
                <a:lnTo>
                  <a:pt x="131" y="311"/>
                </a:lnTo>
                <a:lnTo>
                  <a:pt x="132" y="311"/>
                </a:lnTo>
                <a:lnTo>
                  <a:pt x="132" y="311"/>
                </a:lnTo>
                <a:lnTo>
                  <a:pt x="132" y="311"/>
                </a:lnTo>
                <a:lnTo>
                  <a:pt x="133" y="310"/>
                </a:lnTo>
                <a:lnTo>
                  <a:pt x="134" y="310"/>
                </a:lnTo>
                <a:lnTo>
                  <a:pt x="134" y="310"/>
                </a:lnTo>
                <a:lnTo>
                  <a:pt x="135" y="310"/>
                </a:lnTo>
                <a:lnTo>
                  <a:pt x="135" y="309"/>
                </a:lnTo>
                <a:lnTo>
                  <a:pt x="136" y="309"/>
                </a:lnTo>
                <a:lnTo>
                  <a:pt x="136" y="309"/>
                </a:lnTo>
                <a:lnTo>
                  <a:pt x="136" y="309"/>
                </a:lnTo>
                <a:lnTo>
                  <a:pt x="137" y="320"/>
                </a:lnTo>
                <a:lnTo>
                  <a:pt x="137" y="328"/>
                </a:lnTo>
                <a:lnTo>
                  <a:pt x="138" y="332"/>
                </a:lnTo>
                <a:lnTo>
                  <a:pt x="139" y="335"/>
                </a:lnTo>
                <a:lnTo>
                  <a:pt x="139" y="335"/>
                </a:lnTo>
                <a:lnTo>
                  <a:pt x="140" y="334"/>
                </a:lnTo>
                <a:lnTo>
                  <a:pt x="140" y="332"/>
                </a:lnTo>
                <a:lnTo>
                  <a:pt x="140" y="329"/>
                </a:lnTo>
                <a:lnTo>
                  <a:pt x="141" y="326"/>
                </a:lnTo>
                <a:lnTo>
                  <a:pt x="141" y="333"/>
                </a:lnTo>
                <a:lnTo>
                  <a:pt x="142" y="331"/>
                </a:lnTo>
                <a:lnTo>
                  <a:pt x="147" y="316"/>
                </a:lnTo>
                <a:lnTo>
                  <a:pt x="152" y="359"/>
                </a:lnTo>
                <a:lnTo>
                  <a:pt x="157" y="357"/>
                </a:lnTo>
                <a:lnTo>
                  <a:pt x="161" y="345"/>
                </a:lnTo>
                <a:lnTo>
                  <a:pt x="166" y="339"/>
                </a:lnTo>
                <a:lnTo>
                  <a:pt x="172" y="336"/>
                </a:lnTo>
                <a:lnTo>
                  <a:pt x="176" y="334"/>
                </a:lnTo>
                <a:lnTo>
                  <a:pt x="181" y="331"/>
                </a:lnTo>
                <a:lnTo>
                  <a:pt x="186" y="328"/>
                </a:lnTo>
                <a:lnTo>
                  <a:pt x="191" y="326"/>
                </a:lnTo>
                <a:lnTo>
                  <a:pt x="196" y="323"/>
                </a:lnTo>
                <a:lnTo>
                  <a:pt x="201" y="319"/>
                </a:lnTo>
                <a:lnTo>
                  <a:pt x="206" y="316"/>
                </a:lnTo>
                <a:lnTo>
                  <a:pt x="211" y="313"/>
                </a:lnTo>
                <a:lnTo>
                  <a:pt x="216" y="310"/>
                </a:lnTo>
                <a:lnTo>
                  <a:pt x="221" y="307"/>
                </a:lnTo>
                <a:lnTo>
                  <a:pt x="226" y="304"/>
                </a:lnTo>
                <a:lnTo>
                  <a:pt x="231" y="301"/>
                </a:lnTo>
                <a:lnTo>
                  <a:pt x="236" y="297"/>
                </a:lnTo>
                <a:lnTo>
                  <a:pt x="241" y="294"/>
                </a:lnTo>
                <a:lnTo>
                  <a:pt x="246" y="291"/>
                </a:lnTo>
                <a:lnTo>
                  <a:pt x="251" y="288"/>
                </a:lnTo>
                <a:lnTo>
                  <a:pt x="256" y="285"/>
                </a:lnTo>
                <a:lnTo>
                  <a:pt x="261" y="282"/>
                </a:lnTo>
                <a:lnTo>
                  <a:pt x="266" y="279"/>
                </a:lnTo>
                <a:lnTo>
                  <a:pt x="271" y="315"/>
                </a:lnTo>
                <a:lnTo>
                  <a:pt x="276" y="313"/>
                </a:lnTo>
                <a:lnTo>
                  <a:pt x="281" y="307"/>
                </a:lnTo>
                <a:lnTo>
                  <a:pt x="286" y="301"/>
                </a:lnTo>
                <a:lnTo>
                  <a:pt x="291" y="295"/>
                </a:lnTo>
                <a:lnTo>
                  <a:pt x="296" y="289"/>
                </a:lnTo>
                <a:lnTo>
                  <a:pt x="300" y="283"/>
                </a:lnTo>
                <a:lnTo>
                  <a:pt x="305" y="277"/>
                </a:lnTo>
                <a:lnTo>
                  <a:pt x="311" y="271"/>
                </a:lnTo>
                <a:lnTo>
                  <a:pt x="315" y="265"/>
                </a:lnTo>
                <a:lnTo>
                  <a:pt x="320" y="259"/>
                </a:lnTo>
                <a:lnTo>
                  <a:pt x="325" y="252"/>
                </a:lnTo>
                <a:lnTo>
                  <a:pt x="330" y="246"/>
                </a:lnTo>
                <a:lnTo>
                  <a:pt x="335" y="240"/>
                </a:lnTo>
                <a:lnTo>
                  <a:pt x="340" y="234"/>
                </a:lnTo>
                <a:lnTo>
                  <a:pt x="345" y="228"/>
                </a:lnTo>
                <a:lnTo>
                  <a:pt x="350" y="222"/>
                </a:lnTo>
                <a:lnTo>
                  <a:pt x="355" y="215"/>
                </a:lnTo>
                <a:lnTo>
                  <a:pt x="360" y="209"/>
                </a:lnTo>
                <a:lnTo>
                  <a:pt x="365" y="203"/>
                </a:lnTo>
                <a:lnTo>
                  <a:pt x="370" y="196"/>
                </a:lnTo>
                <a:lnTo>
                  <a:pt x="375" y="190"/>
                </a:lnTo>
                <a:lnTo>
                  <a:pt x="380" y="184"/>
                </a:lnTo>
                <a:lnTo>
                  <a:pt x="385" y="177"/>
                </a:lnTo>
                <a:lnTo>
                  <a:pt x="390" y="171"/>
                </a:lnTo>
                <a:lnTo>
                  <a:pt x="395" y="164"/>
                </a:lnTo>
                <a:lnTo>
                  <a:pt x="400" y="158"/>
                </a:lnTo>
                <a:lnTo>
                  <a:pt x="405" y="148"/>
                </a:lnTo>
                <a:lnTo>
                  <a:pt x="410" y="138"/>
                </a:lnTo>
                <a:lnTo>
                  <a:pt x="415" y="144"/>
                </a:lnTo>
                <a:lnTo>
                  <a:pt x="420" y="189"/>
                </a:lnTo>
                <a:lnTo>
                  <a:pt x="425" y="227"/>
                </a:lnTo>
                <a:lnTo>
                  <a:pt x="430" y="262"/>
                </a:lnTo>
                <a:lnTo>
                  <a:pt x="435" y="292"/>
                </a:lnTo>
                <a:lnTo>
                  <a:pt x="439" y="315"/>
                </a:lnTo>
                <a:lnTo>
                  <a:pt x="444" y="335"/>
                </a:lnTo>
                <a:lnTo>
                  <a:pt x="450" y="349"/>
                </a:lnTo>
                <a:lnTo>
                  <a:pt x="454" y="360"/>
                </a:lnTo>
                <a:lnTo>
                  <a:pt x="459" y="370"/>
                </a:lnTo>
                <a:lnTo>
                  <a:pt x="464" y="372"/>
                </a:lnTo>
                <a:lnTo>
                  <a:pt x="469" y="371"/>
                </a:lnTo>
                <a:lnTo>
                  <a:pt x="474" y="366"/>
                </a:lnTo>
                <a:lnTo>
                  <a:pt x="479" y="357"/>
                </a:lnTo>
                <a:lnTo>
                  <a:pt x="484" y="344"/>
                </a:lnTo>
                <a:lnTo>
                  <a:pt x="489" y="334"/>
                </a:lnTo>
                <a:lnTo>
                  <a:pt x="494" y="314"/>
                </a:lnTo>
                <a:lnTo>
                  <a:pt x="499" y="294"/>
                </a:lnTo>
                <a:lnTo>
                  <a:pt x="504" y="292"/>
                </a:lnTo>
                <a:lnTo>
                  <a:pt x="509" y="322"/>
                </a:lnTo>
                <a:lnTo>
                  <a:pt x="514" y="364"/>
                </a:lnTo>
                <a:lnTo>
                  <a:pt x="519" y="396"/>
                </a:lnTo>
                <a:lnTo>
                  <a:pt x="524" y="425"/>
                </a:lnTo>
                <a:lnTo>
                  <a:pt x="529" y="431"/>
                </a:lnTo>
                <a:lnTo>
                  <a:pt x="534" y="444"/>
                </a:lnTo>
                <a:lnTo>
                  <a:pt x="539" y="454"/>
                </a:lnTo>
                <a:lnTo>
                  <a:pt x="544" y="453"/>
                </a:lnTo>
                <a:lnTo>
                  <a:pt x="549" y="455"/>
                </a:lnTo>
                <a:lnTo>
                  <a:pt x="554" y="456"/>
                </a:lnTo>
                <a:lnTo>
                  <a:pt x="559" y="457"/>
                </a:lnTo>
                <a:lnTo>
                  <a:pt x="564" y="455"/>
                </a:lnTo>
                <a:lnTo>
                  <a:pt x="569" y="455"/>
                </a:lnTo>
                <a:lnTo>
                  <a:pt x="574" y="453"/>
                </a:lnTo>
                <a:lnTo>
                  <a:pt x="578" y="451"/>
                </a:lnTo>
                <a:lnTo>
                  <a:pt x="583" y="450"/>
                </a:lnTo>
                <a:lnTo>
                  <a:pt x="589" y="447"/>
                </a:lnTo>
                <a:lnTo>
                  <a:pt x="593" y="445"/>
                </a:lnTo>
                <a:lnTo>
                  <a:pt x="598" y="443"/>
                </a:lnTo>
                <a:lnTo>
                  <a:pt x="603" y="439"/>
                </a:lnTo>
                <a:lnTo>
                  <a:pt x="608" y="438"/>
                </a:lnTo>
                <a:lnTo>
                  <a:pt x="613" y="434"/>
                </a:lnTo>
                <a:lnTo>
                  <a:pt x="618" y="432"/>
                </a:lnTo>
                <a:lnTo>
                  <a:pt x="623" y="430"/>
                </a:lnTo>
                <a:lnTo>
                  <a:pt x="628" y="426"/>
                </a:lnTo>
                <a:lnTo>
                  <a:pt x="633" y="425"/>
                </a:lnTo>
                <a:lnTo>
                  <a:pt x="638" y="422"/>
                </a:lnTo>
                <a:lnTo>
                  <a:pt x="643" y="419"/>
                </a:lnTo>
                <a:lnTo>
                  <a:pt x="648" y="417"/>
                </a:lnTo>
                <a:lnTo>
                  <a:pt x="653" y="414"/>
                </a:lnTo>
                <a:lnTo>
                  <a:pt x="658" y="412"/>
                </a:lnTo>
                <a:lnTo>
                  <a:pt x="663" y="410"/>
                </a:lnTo>
                <a:lnTo>
                  <a:pt x="668" y="407"/>
                </a:lnTo>
                <a:lnTo>
                  <a:pt x="673" y="405"/>
                </a:lnTo>
                <a:lnTo>
                  <a:pt x="678" y="403"/>
                </a:lnTo>
                <a:lnTo>
                  <a:pt x="683" y="400"/>
                </a:lnTo>
                <a:lnTo>
                  <a:pt x="688" y="398"/>
                </a:lnTo>
                <a:lnTo>
                  <a:pt x="693" y="395"/>
                </a:lnTo>
                <a:lnTo>
                  <a:pt x="698" y="393"/>
                </a:lnTo>
                <a:lnTo>
                  <a:pt x="703" y="391"/>
                </a:lnTo>
                <a:lnTo>
                  <a:pt x="708" y="389"/>
                </a:lnTo>
                <a:lnTo>
                  <a:pt x="713" y="386"/>
                </a:lnTo>
                <a:lnTo>
                  <a:pt x="717" y="385"/>
                </a:lnTo>
                <a:lnTo>
                  <a:pt x="722" y="382"/>
                </a:lnTo>
                <a:lnTo>
                  <a:pt x="728" y="381"/>
                </a:lnTo>
                <a:lnTo>
                  <a:pt x="733" y="379"/>
                </a:lnTo>
                <a:lnTo>
                  <a:pt x="737" y="378"/>
                </a:lnTo>
                <a:lnTo>
                  <a:pt x="742" y="376"/>
                </a:lnTo>
                <a:lnTo>
                  <a:pt x="747" y="374"/>
                </a:lnTo>
                <a:lnTo>
                  <a:pt x="752" y="372"/>
                </a:lnTo>
                <a:lnTo>
                  <a:pt x="757" y="372"/>
                </a:lnTo>
                <a:lnTo>
                  <a:pt x="762" y="369"/>
                </a:lnTo>
                <a:lnTo>
                  <a:pt x="767" y="369"/>
                </a:lnTo>
                <a:lnTo>
                  <a:pt x="772" y="367"/>
                </a:lnTo>
                <a:lnTo>
                  <a:pt x="777" y="366"/>
                </a:lnTo>
                <a:lnTo>
                  <a:pt x="782" y="364"/>
                </a:lnTo>
                <a:lnTo>
                  <a:pt x="787" y="364"/>
                </a:lnTo>
                <a:lnTo>
                  <a:pt x="792" y="362"/>
                </a:lnTo>
                <a:lnTo>
                  <a:pt x="795" y="362"/>
                </a:lnTo>
                <a:lnTo>
                  <a:pt x="820" y="352"/>
                </a:lnTo>
                <a:lnTo>
                  <a:pt x="844" y="351"/>
                </a:lnTo>
                <a:lnTo>
                  <a:pt x="869" y="349"/>
                </a:lnTo>
                <a:lnTo>
                  <a:pt x="894" y="348"/>
                </a:lnTo>
                <a:lnTo>
                  <a:pt x="919" y="360"/>
                </a:lnTo>
                <a:lnTo>
                  <a:pt x="944" y="357"/>
                </a:lnTo>
                <a:lnTo>
                  <a:pt x="969" y="356"/>
                </a:lnTo>
                <a:lnTo>
                  <a:pt x="993" y="355"/>
                </a:lnTo>
                <a:lnTo>
                  <a:pt x="1018" y="355"/>
                </a:lnTo>
                <a:lnTo>
                  <a:pt x="1043" y="354"/>
                </a:lnTo>
                <a:lnTo>
                  <a:pt x="1068" y="354"/>
                </a:lnTo>
                <a:lnTo>
                  <a:pt x="1093" y="353"/>
                </a:lnTo>
                <a:lnTo>
                  <a:pt x="1117" y="353"/>
                </a:lnTo>
                <a:lnTo>
                  <a:pt x="1142" y="353"/>
                </a:lnTo>
                <a:lnTo>
                  <a:pt x="1167" y="353"/>
                </a:lnTo>
                <a:lnTo>
                  <a:pt x="1192" y="352"/>
                </a:lnTo>
                <a:lnTo>
                  <a:pt x="1217" y="352"/>
                </a:lnTo>
                <a:lnTo>
                  <a:pt x="1242" y="352"/>
                </a:lnTo>
                <a:lnTo>
                  <a:pt x="1267" y="352"/>
                </a:lnTo>
                <a:lnTo>
                  <a:pt x="1291" y="352"/>
                </a:lnTo>
                <a:lnTo>
                  <a:pt x="1316" y="352"/>
                </a:lnTo>
                <a:lnTo>
                  <a:pt x="1341" y="351"/>
                </a:lnTo>
                <a:lnTo>
                  <a:pt x="1366" y="351"/>
                </a:lnTo>
                <a:lnTo>
                  <a:pt x="1391" y="351"/>
                </a:lnTo>
                <a:lnTo>
                  <a:pt x="1415" y="351"/>
                </a:lnTo>
                <a:lnTo>
                  <a:pt x="1440" y="351"/>
                </a:lnTo>
                <a:lnTo>
                  <a:pt x="1465" y="351"/>
                </a:lnTo>
                <a:lnTo>
                  <a:pt x="1490" y="350"/>
                </a:lnTo>
                <a:lnTo>
                  <a:pt x="1515" y="350"/>
                </a:lnTo>
                <a:lnTo>
                  <a:pt x="1539" y="350"/>
                </a:lnTo>
                <a:lnTo>
                  <a:pt x="1564" y="350"/>
                </a:lnTo>
                <a:lnTo>
                  <a:pt x="1589" y="350"/>
                </a:lnTo>
                <a:lnTo>
                  <a:pt x="1614" y="349"/>
                </a:lnTo>
                <a:lnTo>
                  <a:pt x="1639" y="349"/>
                </a:lnTo>
                <a:lnTo>
                  <a:pt x="1664" y="349"/>
                </a:lnTo>
                <a:lnTo>
                  <a:pt x="1689" y="349"/>
                </a:lnTo>
                <a:lnTo>
                  <a:pt x="1713" y="349"/>
                </a:lnTo>
                <a:lnTo>
                  <a:pt x="1738" y="349"/>
                </a:lnTo>
                <a:lnTo>
                  <a:pt x="1763" y="349"/>
                </a:lnTo>
                <a:lnTo>
                  <a:pt x="1788" y="349"/>
                </a:lnTo>
                <a:lnTo>
                  <a:pt x="1813" y="348"/>
                </a:lnTo>
                <a:lnTo>
                  <a:pt x="1837" y="348"/>
                </a:lnTo>
                <a:lnTo>
                  <a:pt x="1862" y="348"/>
                </a:lnTo>
                <a:lnTo>
                  <a:pt x="1887" y="348"/>
                </a:lnTo>
                <a:lnTo>
                  <a:pt x="1912" y="348"/>
                </a:lnTo>
                <a:lnTo>
                  <a:pt x="1937" y="348"/>
                </a:lnTo>
                <a:lnTo>
                  <a:pt x="1962" y="348"/>
                </a:lnTo>
                <a:lnTo>
                  <a:pt x="1986" y="348"/>
                </a:lnTo>
                <a:lnTo>
                  <a:pt x="2011" y="348"/>
                </a:lnTo>
                <a:lnTo>
                  <a:pt x="2036" y="348"/>
                </a:lnTo>
                <a:lnTo>
                  <a:pt x="2061" y="348"/>
                </a:lnTo>
                <a:lnTo>
                  <a:pt x="2086" y="348"/>
                </a:lnTo>
                <a:lnTo>
                  <a:pt x="2110" y="347"/>
                </a:lnTo>
                <a:lnTo>
                  <a:pt x="2135" y="347"/>
                </a:lnTo>
                <a:lnTo>
                  <a:pt x="2160" y="347"/>
                </a:lnTo>
                <a:lnTo>
                  <a:pt x="2185" y="347"/>
                </a:lnTo>
                <a:lnTo>
                  <a:pt x="2210" y="347"/>
                </a:lnTo>
                <a:lnTo>
                  <a:pt x="2234" y="347"/>
                </a:lnTo>
                <a:lnTo>
                  <a:pt x="2259" y="347"/>
                </a:lnTo>
                <a:lnTo>
                  <a:pt x="2284" y="347"/>
                </a:lnTo>
                <a:lnTo>
                  <a:pt x="2309" y="347"/>
                </a:lnTo>
                <a:lnTo>
                  <a:pt x="2334" y="347"/>
                </a:lnTo>
                <a:lnTo>
                  <a:pt x="2359" y="347"/>
                </a:lnTo>
                <a:lnTo>
                  <a:pt x="2384" y="347"/>
                </a:lnTo>
                <a:lnTo>
                  <a:pt x="2408" y="347"/>
                </a:lnTo>
                <a:lnTo>
                  <a:pt x="2433" y="347"/>
                </a:lnTo>
                <a:lnTo>
                  <a:pt x="2458" y="347"/>
                </a:lnTo>
                <a:lnTo>
                  <a:pt x="2483" y="347"/>
                </a:lnTo>
                <a:lnTo>
                  <a:pt x="2508" y="347"/>
                </a:lnTo>
                <a:lnTo>
                  <a:pt x="2532" y="347"/>
                </a:lnTo>
                <a:lnTo>
                  <a:pt x="2557" y="347"/>
                </a:lnTo>
                <a:lnTo>
                  <a:pt x="2582" y="347"/>
                </a:lnTo>
                <a:lnTo>
                  <a:pt x="2607" y="347"/>
                </a:lnTo>
                <a:lnTo>
                  <a:pt x="2632" y="347"/>
                </a:lnTo>
                <a:lnTo>
                  <a:pt x="2657" y="347"/>
                </a:lnTo>
                <a:lnTo>
                  <a:pt x="2682" y="347"/>
                </a:lnTo>
                <a:lnTo>
                  <a:pt x="2706" y="347"/>
                </a:lnTo>
                <a:lnTo>
                  <a:pt x="2731" y="347"/>
                </a:lnTo>
                <a:lnTo>
                  <a:pt x="2756" y="347"/>
                </a:lnTo>
                <a:lnTo>
                  <a:pt x="2781" y="347"/>
                </a:lnTo>
                <a:lnTo>
                  <a:pt x="2806" y="347"/>
                </a:lnTo>
                <a:lnTo>
                  <a:pt x="2830" y="347"/>
                </a:lnTo>
                <a:lnTo>
                  <a:pt x="2855" y="347"/>
                </a:lnTo>
                <a:lnTo>
                  <a:pt x="2880" y="347"/>
                </a:lnTo>
                <a:lnTo>
                  <a:pt x="2905" y="347"/>
                </a:lnTo>
                <a:lnTo>
                  <a:pt x="2930" y="347"/>
                </a:lnTo>
                <a:lnTo>
                  <a:pt x="2954" y="347"/>
                </a:lnTo>
                <a:lnTo>
                  <a:pt x="2979" y="347"/>
                </a:lnTo>
                <a:lnTo>
                  <a:pt x="3004" y="347"/>
                </a:lnTo>
                <a:lnTo>
                  <a:pt x="3029" y="347"/>
                </a:lnTo>
                <a:lnTo>
                  <a:pt x="3054" y="347"/>
                </a:lnTo>
                <a:lnTo>
                  <a:pt x="3079" y="347"/>
                </a:lnTo>
                <a:lnTo>
                  <a:pt x="3103" y="347"/>
                </a:lnTo>
                <a:lnTo>
                  <a:pt x="3128" y="347"/>
                </a:lnTo>
                <a:lnTo>
                  <a:pt x="3153" y="347"/>
                </a:lnTo>
                <a:lnTo>
                  <a:pt x="3178" y="347"/>
                </a:lnTo>
                <a:lnTo>
                  <a:pt x="3203" y="347"/>
                </a:lnTo>
                <a:lnTo>
                  <a:pt x="3227" y="346"/>
                </a:lnTo>
                <a:lnTo>
                  <a:pt x="3252" y="346"/>
                </a:lnTo>
                <a:lnTo>
                  <a:pt x="3277" y="346"/>
                </a:lnTo>
                <a:lnTo>
                  <a:pt x="3302" y="346"/>
                </a:lnTo>
                <a:lnTo>
                  <a:pt x="3327" y="346"/>
                </a:lnTo>
                <a:lnTo>
                  <a:pt x="3352" y="346"/>
                </a:lnTo>
                <a:lnTo>
                  <a:pt x="3377" y="346"/>
                </a:lnTo>
                <a:lnTo>
                  <a:pt x="3401" y="346"/>
                </a:lnTo>
                <a:lnTo>
                  <a:pt x="3426" y="346"/>
                </a:lnTo>
                <a:lnTo>
                  <a:pt x="3451" y="346"/>
                </a:lnTo>
                <a:lnTo>
                  <a:pt x="3476" y="346"/>
                </a:lnTo>
                <a:lnTo>
                  <a:pt x="3501" y="346"/>
                </a:lnTo>
                <a:lnTo>
                  <a:pt x="3525" y="346"/>
                </a:lnTo>
                <a:lnTo>
                  <a:pt x="3550" y="346"/>
                </a:lnTo>
                <a:lnTo>
                  <a:pt x="3575" y="346"/>
                </a:lnTo>
                <a:lnTo>
                  <a:pt x="3600" y="346"/>
                </a:lnTo>
                <a:lnTo>
                  <a:pt x="3625" y="346"/>
                </a:lnTo>
                <a:lnTo>
                  <a:pt x="3649" y="346"/>
                </a:lnTo>
                <a:lnTo>
                  <a:pt x="3674" y="346"/>
                </a:lnTo>
                <a:lnTo>
                  <a:pt x="3699" y="346"/>
                </a:lnTo>
                <a:lnTo>
                  <a:pt x="3724" y="346"/>
                </a:lnTo>
                <a:lnTo>
                  <a:pt x="3749" y="346"/>
                </a:lnTo>
                <a:lnTo>
                  <a:pt x="3774" y="346"/>
                </a:lnTo>
                <a:lnTo>
                  <a:pt x="3799" y="346"/>
                </a:lnTo>
                <a:lnTo>
                  <a:pt x="3823" y="346"/>
                </a:lnTo>
                <a:lnTo>
                  <a:pt x="3848" y="346"/>
                </a:lnTo>
                <a:lnTo>
                  <a:pt x="3873" y="346"/>
                </a:lnTo>
                <a:lnTo>
                  <a:pt x="3898" y="346"/>
                </a:lnTo>
                <a:lnTo>
                  <a:pt x="3923" y="346"/>
                </a:lnTo>
                <a:lnTo>
                  <a:pt x="3947" y="346"/>
                </a:lnTo>
                <a:lnTo>
                  <a:pt x="3972" y="346"/>
                </a:lnTo>
                <a:lnTo>
                  <a:pt x="3997" y="346"/>
                </a:lnTo>
                <a:lnTo>
                  <a:pt x="4022" y="346"/>
                </a:lnTo>
                <a:lnTo>
                  <a:pt x="4047" y="346"/>
                </a:lnTo>
                <a:lnTo>
                  <a:pt x="4072" y="346"/>
                </a:lnTo>
                <a:lnTo>
                  <a:pt x="4096" y="346"/>
                </a:lnTo>
                <a:lnTo>
                  <a:pt x="4121" y="346"/>
                </a:lnTo>
                <a:lnTo>
                  <a:pt x="4146" y="346"/>
                </a:lnTo>
                <a:lnTo>
                  <a:pt x="4171" y="346"/>
                </a:lnTo>
                <a:lnTo>
                  <a:pt x="4196" y="346"/>
                </a:lnTo>
                <a:lnTo>
                  <a:pt x="4220" y="346"/>
                </a:lnTo>
                <a:lnTo>
                  <a:pt x="4245" y="346"/>
                </a:lnTo>
                <a:lnTo>
                  <a:pt x="4270" y="346"/>
                </a:lnTo>
                <a:lnTo>
                  <a:pt x="4295" y="346"/>
                </a:lnTo>
                <a:lnTo>
                  <a:pt x="4320" y="346"/>
                </a:lnTo>
                <a:lnTo>
                  <a:pt x="4344" y="346"/>
                </a:lnTo>
                <a:lnTo>
                  <a:pt x="4369" y="346"/>
                </a:lnTo>
                <a:lnTo>
                  <a:pt x="4394" y="346"/>
                </a:lnTo>
                <a:lnTo>
                  <a:pt x="4419" y="346"/>
                </a:lnTo>
                <a:lnTo>
                  <a:pt x="4444" y="346"/>
                </a:lnTo>
                <a:lnTo>
                  <a:pt x="4469" y="346"/>
                </a:lnTo>
                <a:lnTo>
                  <a:pt x="4494" y="346"/>
                </a:lnTo>
                <a:lnTo>
                  <a:pt x="4518" y="346"/>
                </a:lnTo>
                <a:lnTo>
                  <a:pt x="4543" y="346"/>
                </a:lnTo>
                <a:lnTo>
                  <a:pt x="4568" y="346"/>
                </a:lnTo>
                <a:lnTo>
                  <a:pt x="4593" y="346"/>
                </a:lnTo>
                <a:lnTo>
                  <a:pt x="4618" y="346"/>
                </a:lnTo>
                <a:lnTo>
                  <a:pt x="4642" y="346"/>
                </a:lnTo>
                <a:lnTo>
                  <a:pt x="4667" y="346"/>
                </a:lnTo>
                <a:lnTo>
                  <a:pt x="4692" y="346"/>
                </a:lnTo>
                <a:lnTo>
                  <a:pt x="4717" y="346"/>
                </a:lnTo>
                <a:lnTo>
                  <a:pt x="4742" y="346"/>
                </a:lnTo>
                <a:lnTo>
                  <a:pt x="4767" y="346"/>
                </a:lnTo>
                <a:lnTo>
                  <a:pt x="4792" y="346"/>
                </a:lnTo>
                <a:lnTo>
                  <a:pt x="4816" y="346"/>
                </a:lnTo>
                <a:lnTo>
                  <a:pt x="4841" y="346"/>
                </a:lnTo>
                <a:lnTo>
                  <a:pt x="4866" y="346"/>
                </a:lnTo>
                <a:lnTo>
                  <a:pt x="4891" y="346"/>
                </a:lnTo>
                <a:lnTo>
                  <a:pt x="4916" y="346"/>
                </a:lnTo>
                <a:lnTo>
                  <a:pt x="4940" y="346"/>
                </a:lnTo>
                <a:lnTo>
                  <a:pt x="4965" y="346"/>
                </a:lnTo>
                <a:lnTo>
                  <a:pt x="4970" y="44"/>
                </a:lnTo>
                <a:lnTo>
                  <a:pt x="4975" y="36"/>
                </a:lnTo>
                <a:lnTo>
                  <a:pt x="4980" y="14"/>
                </a:lnTo>
                <a:lnTo>
                  <a:pt x="4985" y="0"/>
                </a:lnTo>
                <a:lnTo>
                  <a:pt x="4990" y="6"/>
                </a:lnTo>
                <a:lnTo>
                  <a:pt x="4995" y="3"/>
                </a:lnTo>
                <a:lnTo>
                  <a:pt x="5000" y="13"/>
                </a:lnTo>
                <a:lnTo>
                  <a:pt x="5005" y="13"/>
                </a:lnTo>
                <a:lnTo>
                  <a:pt x="5010" y="17"/>
                </a:lnTo>
                <a:lnTo>
                  <a:pt x="5015" y="21"/>
                </a:lnTo>
                <a:lnTo>
                  <a:pt x="5020" y="22"/>
                </a:lnTo>
                <a:lnTo>
                  <a:pt x="5025" y="23"/>
                </a:lnTo>
                <a:lnTo>
                  <a:pt x="5030" y="25"/>
                </a:lnTo>
                <a:lnTo>
                  <a:pt x="5035" y="23"/>
                </a:lnTo>
                <a:lnTo>
                  <a:pt x="5040" y="23"/>
                </a:lnTo>
                <a:lnTo>
                  <a:pt x="5045" y="23"/>
                </a:lnTo>
                <a:lnTo>
                  <a:pt x="5050" y="23"/>
                </a:lnTo>
                <a:lnTo>
                  <a:pt x="5055" y="24"/>
                </a:lnTo>
                <a:lnTo>
                  <a:pt x="5059" y="24"/>
                </a:lnTo>
                <a:lnTo>
                  <a:pt x="5064" y="24"/>
                </a:lnTo>
                <a:lnTo>
                  <a:pt x="5070" y="24"/>
                </a:lnTo>
                <a:lnTo>
                  <a:pt x="5074" y="24"/>
                </a:lnTo>
                <a:lnTo>
                  <a:pt x="5079" y="25"/>
                </a:lnTo>
                <a:lnTo>
                  <a:pt x="5084" y="22"/>
                </a:lnTo>
                <a:lnTo>
                  <a:pt x="5089" y="21"/>
                </a:lnTo>
                <a:lnTo>
                  <a:pt x="5094" y="23"/>
                </a:lnTo>
                <a:lnTo>
                  <a:pt x="5099" y="24"/>
                </a:lnTo>
                <a:lnTo>
                  <a:pt x="5104" y="26"/>
                </a:lnTo>
                <a:lnTo>
                  <a:pt x="5109" y="28"/>
                </a:lnTo>
                <a:lnTo>
                  <a:pt x="5114" y="30"/>
                </a:lnTo>
                <a:lnTo>
                  <a:pt x="5119" y="34"/>
                </a:lnTo>
                <a:lnTo>
                  <a:pt x="5124" y="37"/>
                </a:lnTo>
                <a:lnTo>
                  <a:pt x="5129" y="40"/>
                </a:lnTo>
                <a:lnTo>
                  <a:pt x="5134" y="45"/>
                </a:lnTo>
                <a:lnTo>
                  <a:pt x="5139" y="46"/>
                </a:lnTo>
                <a:lnTo>
                  <a:pt x="5144" y="49"/>
                </a:lnTo>
                <a:lnTo>
                  <a:pt x="5149" y="52"/>
                </a:lnTo>
                <a:lnTo>
                  <a:pt x="5154" y="54"/>
                </a:lnTo>
                <a:lnTo>
                  <a:pt x="5159" y="56"/>
                </a:lnTo>
                <a:lnTo>
                  <a:pt x="5164" y="58"/>
                </a:lnTo>
                <a:lnTo>
                  <a:pt x="5169" y="62"/>
                </a:lnTo>
                <a:lnTo>
                  <a:pt x="5174" y="65"/>
                </a:lnTo>
                <a:lnTo>
                  <a:pt x="5179" y="66"/>
                </a:lnTo>
                <a:lnTo>
                  <a:pt x="5184" y="68"/>
                </a:lnTo>
                <a:lnTo>
                  <a:pt x="5189" y="70"/>
                </a:lnTo>
                <a:lnTo>
                  <a:pt x="5194" y="72"/>
                </a:lnTo>
                <a:lnTo>
                  <a:pt x="5198" y="79"/>
                </a:lnTo>
                <a:lnTo>
                  <a:pt x="5203" y="98"/>
                </a:lnTo>
                <a:lnTo>
                  <a:pt x="5209" y="118"/>
                </a:lnTo>
                <a:lnTo>
                  <a:pt x="5213" y="135"/>
                </a:lnTo>
                <a:lnTo>
                  <a:pt x="5218" y="168"/>
                </a:lnTo>
                <a:lnTo>
                  <a:pt x="5223" y="182"/>
                </a:lnTo>
                <a:lnTo>
                  <a:pt x="5228" y="192"/>
                </a:lnTo>
                <a:lnTo>
                  <a:pt x="5233" y="206"/>
                </a:lnTo>
                <a:lnTo>
                  <a:pt x="5238" y="220"/>
                </a:lnTo>
                <a:lnTo>
                  <a:pt x="5243" y="235"/>
                </a:lnTo>
                <a:lnTo>
                  <a:pt x="5248" y="249"/>
                </a:lnTo>
                <a:lnTo>
                  <a:pt x="5253" y="263"/>
                </a:lnTo>
                <a:lnTo>
                  <a:pt x="5258" y="277"/>
                </a:lnTo>
                <a:lnTo>
                  <a:pt x="5263" y="292"/>
                </a:lnTo>
                <a:lnTo>
                  <a:pt x="5268" y="307"/>
                </a:lnTo>
                <a:lnTo>
                  <a:pt x="5273" y="322"/>
                </a:lnTo>
                <a:lnTo>
                  <a:pt x="5278" y="336"/>
                </a:lnTo>
                <a:lnTo>
                  <a:pt x="5283" y="351"/>
                </a:lnTo>
                <a:lnTo>
                  <a:pt x="5288" y="365"/>
                </a:lnTo>
                <a:lnTo>
                  <a:pt x="5293" y="379"/>
                </a:lnTo>
                <a:lnTo>
                  <a:pt x="5298" y="393"/>
                </a:lnTo>
                <a:lnTo>
                  <a:pt x="5303" y="406"/>
                </a:lnTo>
                <a:lnTo>
                  <a:pt x="5308" y="420"/>
                </a:lnTo>
                <a:lnTo>
                  <a:pt x="5313" y="431"/>
                </a:lnTo>
                <a:lnTo>
                  <a:pt x="5318" y="436"/>
                </a:lnTo>
                <a:lnTo>
                  <a:pt x="5323" y="445"/>
                </a:lnTo>
                <a:lnTo>
                  <a:pt x="5328" y="459"/>
                </a:lnTo>
                <a:lnTo>
                  <a:pt x="5333" y="475"/>
                </a:lnTo>
                <a:lnTo>
                  <a:pt x="5337" y="494"/>
                </a:lnTo>
              </a:path>
            </a:pathLst>
          </a:custGeom>
          <a:noFill/>
          <a:ln w="11113" cap="flat">
            <a:solidFill>
              <a:srgbClr val="4DBEE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5" name="Freeform 57">
            <a:extLst>
              <a:ext uri="{FF2B5EF4-FFF2-40B4-BE49-F238E27FC236}">
                <a16:creationId xmlns:a16="http://schemas.microsoft.com/office/drawing/2014/main" id="{B740987F-E062-4827-B576-89DB362AA264}"/>
              </a:ext>
            </a:extLst>
          </p:cNvPr>
          <p:cNvSpPr>
            <a:spLocks/>
          </p:cNvSpPr>
          <p:nvPr/>
        </p:nvSpPr>
        <p:spPr bwMode="auto">
          <a:xfrm>
            <a:off x="1585913" y="1758695"/>
            <a:ext cx="8472488" cy="995363"/>
          </a:xfrm>
          <a:custGeom>
            <a:avLst/>
            <a:gdLst>
              <a:gd name="T0" fmla="*/ 1 w 5337"/>
              <a:gd name="T1" fmla="*/ 626 h 627"/>
              <a:gd name="T2" fmla="*/ 2 w 5337"/>
              <a:gd name="T3" fmla="*/ 626 h 627"/>
              <a:gd name="T4" fmla="*/ 2 w 5337"/>
              <a:gd name="T5" fmla="*/ 626 h 627"/>
              <a:gd name="T6" fmla="*/ 3 w 5337"/>
              <a:gd name="T7" fmla="*/ 625 h 627"/>
              <a:gd name="T8" fmla="*/ 3 w 5337"/>
              <a:gd name="T9" fmla="*/ 623 h 627"/>
              <a:gd name="T10" fmla="*/ 6 w 5337"/>
              <a:gd name="T11" fmla="*/ 616 h 627"/>
              <a:gd name="T12" fmla="*/ 9 w 5337"/>
              <a:gd name="T13" fmla="*/ 610 h 627"/>
              <a:gd name="T14" fmla="*/ 12 w 5337"/>
              <a:gd name="T15" fmla="*/ 604 h 627"/>
              <a:gd name="T16" fmla="*/ 16 w 5337"/>
              <a:gd name="T17" fmla="*/ 597 h 627"/>
              <a:gd name="T18" fmla="*/ 21 w 5337"/>
              <a:gd name="T19" fmla="*/ 580 h 627"/>
              <a:gd name="T20" fmla="*/ 27 w 5337"/>
              <a:gd name="T21" fmla="*/ 561 h 627"/>
              <a:gd name="T22" fmla="*/ 33 w 5337"/>
              <a:gd name="T23" fmla="*/ 541 h 627"/>
              <a:gd name="T24" fmla="*/ 39 w 5337"/>
              <a:gd name="T25" fmla="*/ 521 h 627"/>
              <a:gd name="T26" fmla="*/ 45 w 5337"/>
              <a:gd name="T27" fmla="*/ 501 h 627"/>
              <a:gd name="T28" fmla="*/ 51 w 5337"/>
              <a:gd name="T29" fmla="*/ 480 h 627"/>
              <a:gd name="T30" fmla="*/ 57 w 5337"/>
              <a:gd name="T31" fmla="*/ 459 h 627"/>
              <a:gd name="T32" fmla="*/ 63 w 5337"/>
              <a:gd name="T33" fmla="*/ 439 h 627"/>
              <a:gd name="T34" fmla="*/ 69 w 5337"/>
              <a:gd name="T35" fmla="*/ 418 h 627"/>
              <a:gd name="T36" fmla="*/ 75 w 5337"/>
              <a:gd name="T37" fmla="*/ 406 h 627"/>
              <a:gd name="T38" fmla="*/ 81 w 5337"/>
              <a:gd name="T39" fmla="*/ 402 h 627"/>
              <a:gd name="T40" fmla="*/ 87 w 5337"/>
              <a:gd name="T41" fmla="*/ 398 h 627"/>
              <a:gd name="T42" fmla="*/ 93 w 5337"/>
              <a:gd name="T43" fmla="*/ 394 h 627"/>
              <a:gd name="T44" fmla="*/ 99 w 5337"/>
              <a:gd name="T45" fmla="*/ 388 h 627"/>
              <a:gd name="T46" fmla="*/ 105 w 5337"/>
              <a:gd name="T47" fmla="*/ 381 h 627"/>
              <a:gd name="T48" fmla="*/ 111 w 5337"/>
              <a:gd name="T49" fmla="*/ 378 h 627"/>
              <a:gd name="T50" fmla="*/ 117 w 5337"/>
              <a:gd name="T51" fmla="*/ 375 h 627"/>
              <a:gd name="T52" fmla="*/ 123 w 5337"/>
              <a:gd name="T53" fmla="*/ 372 h 627"/>
              <a:gd name="T54" fmla="*/ 128 w 5337"/>
              <a:gd name="T55" fmla="*/ 369 h 627"/>
              <a:gd name="T56" fmla="*/ 135 w 5337"/>
              <a:gd name="T57" fmla="*/ 366 h 627"/>
              <a:gd name="T58" fmla="*/ 140 w 5337"/>
              <a:gd name="T59" fmla="*/ 361 h 627"/>
              <a:gd name="T60" fmla="*/ 186 w 5337"/>
              <a:gd name="T61" fmla="*/ 328 h 627"/>
              <a:gd name="T62" fmla="*/ 246 w 5337"/>
              <a:gd name="T63" fmla="*/ 298 h 627"/>
              <a:gd name="T64" fmla="*/ 305 w 5337"/>
              <a:gd name="T65" fmla="*/ 252 h 627"/>
              <a:gd name="T66" fmla="*/ 365 w 5337"/>
              <a:gd name="T67" fmla="*/ 181 h 627"/>
              <a:gd name="T68" fmla="*/ 425 w 5337"/>
              <a:gd name="T69" fmla="*/ 109 h 627"/>
              <a:gd name="T70" fmla="*/ 484 w 5337"/>
              <a:gd name="T71" fmla="*/ 26 h 627"/>
              <a:gd name="T72" fmla="*/ 544 w 5337"/>
              <a:gd name="T73" fmla="*/ 8 h 627"/>
              <a:gd name="T74" fmla="*/ 603 w 5337"/>
              <a:gd name="T75" fmla="*/ 9 h 627"/>
              <a:gd name="T76" fmla="*/ 663 w 5337"/>
              <a:gd name="T77" fmla="*/ 10 h 627"/>
              <a:gd name="T78" fmla="*/ 722 w 5337"/>
              <a:gd name="T79" fmla="*/ 11 h 627"/>
              <a:gd name="T80" fmla="*/ 782 w 5337"/>
              <a:gd name="T81" fmla="*/ 11 h 627"/>
              <a:gd name="T82" fmla="*/ 1018 w 5337"/>
              <a:gd name="T83" fmla="*/ 9 h 627"/>
              <a:gd name="T84" fmla="*/ 1316 w 5337"/>
              <a:gd name="T85" fmla="*/ 9 h 627"/>
              <a:gd name="T86" fmla="*/ 1614 w 5337"/>
              <a:gd name="T87" fmla="*/ 9 h 627"/>
              <a:gd name="T88" fmla="*/ 1912 w 5337"/>
              <a:gd name="T89" fmla="*/ 9 h 627"/>
              <a:gd name="T90" fmla="*/ 2210 w 5337"/>
              <a:gd name="T91" fmla="*/ 9 h 627"/>
              <a:gd name="T92" fmla="*/ 2508 w 5337"/>
              <a:gd name="T93" fmla="*/ 10 h 627"/>
              <a:gd name="T94" fmla="*/ 2806 w 5337"/>
              <a:gd name="T95" fmla="*/ 10 h 627"/>
              <a:gd name="T96" fmla="*/ 3103 w 5337"/>
              <a:gd name="T97" fmla="*/ 10 h 627"/>
              <a:gd name="T98" fmla="*/ 3401 w 5337"/>
              <a:gd name="T99" fmla="*/ 10 h 627"/>
              <a:gd name="T100" fmla="*/ 3699 w 5337"/>
              <a:gd name="T101" fmla="*/ 10 h 627"/>
              <a:gd name="T102" fmla="*/ 3997 w 5337"/>
              <a:gd name="T103" fmla="*/ 10 h 627"/>
              <a:gd name="T104" fmla="*/ 4295 w 5337"/>
              <a:gd name="T105" fmla="*/ 10 h 627"/>
              <a:gd name="T106" fmla="*/ 4593 w 5337"/>
              <a:gd name="T107" fmla="*/ 10 h 627"/>
              <a:gd name="T108" fmla="*/ 4891 w 5337"/>
              <a:gd name="T109" fmla="*/ 10 h 627"/>
              <a:gd name="T110" fmla="*/ 5010 w 5337"/>
              <a:gd name="T111" fmla="*/ 58 h 627"/>
              <a:gd name="T112" fmla="*/ 5070 w 5337"/>
              <a:gd name="T113" fmla="*/ 81 h 627"/>
              <a:gd name="T114" fmla="*/ 5129 w 5337"/>
              <a:gd name="T115" fmla="*/ 108 h 627"/>
              <a:gd name="T116" fmla="*/ 5189 w 5337"/>
              <a:gd name="T117" fmla="*/ 140 h 627"/>
              <a:gd name="T118" fmla="*/ 5248 w 5337"/>
              <a:gd name="T119" fmla="*/ 318 h 627"/>
              <a:gd name="T120" fmla="*/ 5308 w 5337"/>
              <a:gd name="T121" fmla="*/ 490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337" h="627">
                <a:moveTo>
                  <a:pt x="0" y="627"/>
                </a:moveTo>
                <a:lnTo>
                  <a:pt x="1" y="627"/>
                </a:lnTo>
                <a:lnTo>
                  <a:pt x="1" y="627"/>
                </a:lnTo>
                <a:lnTo>
                  <a:pt x="1" y="627"/>
                </a:lnTo>
                <a:lnTo>
                  <a:pt x="1" y="627"/>
                </a:lnTo>
                <a:lnTo>
                  <a:pt x="1" y="627"/>
                </a:lnTo>
                <a:lnTo>
                  <a:pt x="1" y="627"/>
                </a:lnTo>
                <a:lnTo>
                  <a:pt x="1" y="627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1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6"/>
                </a:lnTo>
                <a:lnTo>
                  <a:pt x="2" y="625"/>
                </a:lnTo>
                <a:lnTo>
                  <a:pt x="2" y="625"/>
                </a:lnTo>
                <a:lnTo>
                  <a:pt x="2" y="625"/>
                </a:lnTo>
                <a:lnTo>
                  <a:pt x="2" y="625"/>
                </a:lnTo>
                <a:lnTo>
                  <a:pt x="2" y="625"/>
                </a:lnTo>
                <a:lnTo>
                  <a:pt x="3" y="625"/>
                </a:lnTo>
                <a:lnTo>
                  <a:pt x="3" y="625"/>
                </a:lnTo>
                <a:lnTo>
                  <a:pt x="3" y="625"/>
                </a:lnTo>
                <a:lnTo>
                  <a:pt x="3" y="625"/>
                </a:lnTo>
                <a:lnTo>
                  <a:pt x="3" y="625"/>
                </a:lnTo>
                <a:lnTo>
                  <a:pt x="3" y="625"/>
                </a:lnTo>
                <a:lnTo>
                  <a:pt x="3" y="625"/>
                </a:lnTo>
                <a:lnTo>
                  <a:pt x="3" y="625"/>
                </a:lnTo>
                <a:lnTo>
                  <a:pt x="3" y="624"/>
                </a:lnTo>
                <a:lnTo>
                  <a:pt x="3" y="624"/>
                </a:lnTo>
                <a:lnTo>
                  <a:pt x="3" y="624"/>
                </a:lnTo>
                <a:lnTo>
                  <a:pt x="3" y="624"/>
                </a:lnTo>
                <a:lnTo>
                  <a:pt x="3" y="624"/>
                </a:lnTo>
                <a:lnTo>
                  <a:pt x="3" y="624"/>
                </a:lnTo>
                <a:lnTo>
                  <a:pt x="3" y="624"/>
                </a:lnTo>
                <a:lnTo>
                  <a:pt x="3" y="623"/>
                </a:lnTo>
                <a:lnTo>
                  <a:pt x="3" y="623"/>
                </a:lnTo>
                <a:lnTo>
                  <a:pt x="4" y="623"/>
                </a:lnTo>
                <a:lnTo>
                  <a:pt x="4" y="623"/>
                </a:lnTo>
                <a:lnTo>
                  <a:pt x="4" y="622"/>
                </a:lnTo>
                <a:lnTo>
                  <a:pt x="4" y="621"/>
                </a:lnTo>
                <a:lnTo>
                  <a:pt x="4" y="620"/>
                </a:lnTo>
                <a:lnTo>
                  <a:pt x="5" y="620"/>
                </a:lnTo>
                <a:lnTo>
                  <a:pt x="5" y="619"/>
                </a:lnTo>
                <a:lnTo>
                  <a:pt x="5" y="619"/>
                </a:lnTo>
                <a:lnTo>
                  <a:pt x="5" y="618"/>
                </a:lnTo>
                <a:lnTo>
                  <a:pt x="6" y="617"/>
                </a:lnTo>
                <a:lnTo>
                  <a:pt x="6" y="617"/>
                </a:lnTo>
                <a:lnTo>
                  <a:pt x="6" y="616"/>
                </a:lnTo>
                <a:lnTo>
                  <a:pt x="6" y="616"/>
                </a:lnTo>
                <a:lnTo>
                  <a:pt x="7" y="615"/>
                </a:lnTo>
                <a:lnTo>
                  <a:pt x="7" y="615"/>
                </a:lnTo>
                <a:lnTo>
                  <a:pt x="7" y="614"/>
                </a:lnTo>
                <a:lnTo>
                  <a:pt x="8" y="613"/>
                </a:lnTo>
                <a:lnTo>
                  <a:pt x="8" y="613"/>
                </a:lnTo>
                <a:lnTo>
                  <a:pt x="8" y="612"/>
                </a:lnTo>
                <a:lnTo>
                  <a:pt x="8" y="612"/>
                </a:lnTo>
                <a:lnTo>
                  <a:pt x="8" y="611"/>
                </a:lnTo>
                <a:lnTo>
                  <a:pt x="9" y="611"/>
                </a:lnTo>
                <a:lnTo>
                  <a:pt x="9" y="611"/>
                </a:lnTo>
                <a:lnTo>
                  <a:pt x="9" y="610"/>
                </a:lnTo>
                <a:lnTo>
                  <a:pt x="9" y="609"/>
                </a:lnTo>
                <a:lnTo>
                  <a:pt x="10" y="609"/>
                </a:lnTo>
                <a:lnTo>
                  <a:pt x="10" y="608"/>
                </a:lnTo>
                <a:lnTo>
                  <a:pt x="10" y="608"/>
                </a:lnTo>
                <a:lnTo>
                  <a:pt x="10" y="607"/>
                </a:lnTo>
                <a:lnTo>
                  <a:pt x="11" y="607"/>
                </a:lnTo>
                <a:lnTo>
                  <a:pt x="11" y="606"/>
                </a:lnTo>
                <a:lnTo>
                  <a:pt x="11" y="606"/>
                </a:lnTo>
                <a:lnTo>
                  <a:pt x="12" y="605"/>
                </a:lnTo>
                <a:lnTo>
                  <a:pt x="12" y="605"/>
                </a:lnTo>
                <a:lnTo>
                  <a:pt x="12" y="604"/>
                </a:lnTo>
                <a:lnTo>
                  <a:pt x="12" y="604"/>
                </a:lnTo>
                <a:lnTo>
                  <a:pt x="12" y="603"/>
                </a:lnTo>
                <a:lnTo>
                  <a:pt x="13" y="603"/>
                </a:lnTo>
                <a:lnTo>
                  <a:pt x="13" y="602"/>
                </a:lnTo>
                <a:lnTo>
                  <a:pt x="13" y="602"/>
                </a:lnTo>
                <a:lnTo>
                  <a:pt x="13" y="601"/>
                </a:lnTo>
                <a:lnTo>
                  <a:pt x="14" y="600"/>
                </a:lnTo>
                <a:lnTo>
                  <a:pt x="14" y="600"/>
                </a:lnTo>
                <a:lnTo>
                  <a:pt x="14" y="599"/>
                </a:lnTo>
                <a:lnTo>
                  <a:pt x="14" y="599"/>
                </a:lnTo>
                <a:lnTo>
                  <a:pt x="15" y="598"/>
                </a:lnTo>
                <a:lnTo>
                  <a:pt x="15" y="598"/>
                </a:lnTo>
                <a:lnTo>
                  <a:pt x="16" y="597"/>
                </a:lnTo>
                <a:lnTo>
                  <a:pt x="16" y="596"/>
                </a:lnTo>
                <a:lnTo>
                  <a:pt x="16" y="594"/>
                </a:lnTo>
                <a:lnTo>
                  <a:pt x="17" y="593"/>
                </a:lnTo>
                <a:lnTo>
                  <a:pt x="17" y="592"/>
                </a:lnTo>
                <a:lnTo>
                  <a:pt x="18" y="590"/>
                </a:lnTo>
                <a:lnTo>
                  <a:pt x="18" y="589"/>
                </a:lnTo>
                <a:lnTo>
                  <a:pt x="19" y="588"/>
                </a:lnTo>
                <a:lnTo>
                  <a:pt x="19" y="586"/>
                </a:lnTo>
                <a:lnTo>
                  <a:pt x="20" y="585"/>
                </a:lnTo>
                <a:lnTo>
                  <a:pt x="20" y="583"/>
                </a:lnTo>
                <a:lnTo>
                  <a:pt x="21" y="582"/>
                </a:lnTo>
                <a:lnTo>
                  <a:pt x="21" y="580"/>
                </a:lnTo>
                <a:lnTo>
                  <a:pt x="22" y="579"/>
                </a:lnTo>
                <a:lnTo>
                  <a:pt x="22" y="577"/>
                </a:lnTo>
                <a:lnTo>
                  <a:pt x="23" y="576"/>
                </a:lnTo>
                <a:lnTo>
                  <a:pt x="23" y="574"/>
                </a:lnTo>
                <a:lnTo>
                  <a:pt x="24" y="573"/>
                </a:lnTo>
                <a:lnTo>
                  <a:pt x="24" y="571"/>
                </a:lnTo>
                <a:lnTo>
                  <a:pt x="25" y="569"/>
                </a:lnTo>
                <a:lnTo>
                  <a:pt x="25" y="567"/>
                </a:lnTo>
                <a:lnTo>
                  <a:pt x="26" y="566"/>
                </a:lnTo>
                <a:lnTo>
                  <a:pt x="26" y="564"/>
                </a:lnTo>
                <a:lnTo>
                  <a:pt x="27" y="562"/>
                </a:lnTo>
                <a:lnTo>
                  <a:pt x="27" y="561"/>
                </a:lnTo>
                <a:lnTo>
                  <a:pt x="28" y="559"/>
                </a:lnTo>
                <a:lnTo>
                  <a:pt x="28" y="557"/>
                </a:lnTo>
                <a:lnTo>
                  <a:pt x="29" y="556"/>
                </a:lnTo>
                <a:lnTo>
                  <a:pt x="29" y="554"/>
                </a:lnTo>
                <a:lnTo>
                  <a:pt x="30" y="552"/>
                </a:lnTo>
                <a:lnTo>
                  <a:pt x="30" y="551"/>
                </a:lnTo>
                <a:lnTo>
                  <a:pt x="31" y="549"/>
                </a:lnTo>
                <a:lnTo>
                  <a:pt x="31" y="548"/>
                </a:lnTo>
                <a:lnTo>
                  <a:pt x="32" y="546"/>
                </a:lnTo>
                <a:lnTo>
                  <a:pt x="32" y="544"/>
                </a:lnTo>
                <a:lnTo>
                  <a:pt x="33" y="542"/>
                </a:lnTo>
                <a:lnTo>
                  <a:pt x="33" y="541"/>
                </a:lnTo>
                <a:lnTo>
                  <a:pt x="34" y="539"/>
                </a:lnTo>
                <a:lnTo>
                  <a:pt x="34" y="538"/>
                </a:lnTo>
                <a:lnTo>
                  <a:pt x="35" y="536"/>
                </a:lnTo>
                <a:lnTo>
                  <a:pt x="35" y="534"/>
                </a:lnTo>
                <a:lnTo>
                  <a:pt x="36" y="533"/>
                </a:lnTo>
                <a:lnTo>
                  <a:pt x="36" y="531"/>
                </a:lnTo>
                <a:lnTo>
                  <a:pt x="37" y="529"/>
                </a:lnTo>
                <a:lnTo>
                  <a:pt x="37" y="528"/>
                </a:lnTo>
                <a:lnTo>
                  <a:pt x="38" y="526"/>
                </a:lnTo>
                <a:lnTo>
                  <a:pt x="38" y="525"/>
                </a:lnTo>
                <a:lnTo>
                  <a:pt x="39" y="523"/>
                </a:lnTo>
                <a:lnTo>
                  <a:pt x="39" y="521"/>
                </a:lnTo>
                <a:lnTo>
                  <a:pt x="40" y="520"/>
                </a:lnTo>
                <a:lnTo>
                  <a:pt x="40" y="518"/>
                </a:lnTo>
                <a:lnTo>
                  <a:pt x="41" y="516"/>
                </a:lnTo>
                <a:lnTo>
                  <a:pt x="41" y="515"/>
                </a:lnTo>
                <a:lnTo>
                  <a:pt x="42" y="513"/>
                </a:lnTo>
                <a:lnTo>
                  <a:pt x="42" y="511"/>
                </a:lnTo>
                <a:lnTo>
                  <a:pt x="43" y="509"/>
                </a:lnTo>
                <a:lnTo>
                  <a:pt x="43" y="508"/>
                </a:lnTo>
                <a:lnTo>
                  <a:pt x="44" y="506"/>
                </a:lnTo>
                <a:lnTo>
                  <a:pt x="44" y="504"/>
                </a:lnTo>
                <a:lnTo>
                  <a:pt x="45" y="502"/>
                </a:lnTo>
                <a:lnTo>
                  <a:pt x="45" y="501"/>
                </a:lnTo>
                <a:lnTo>
                  <a:pt x="46" y="499"/>
                </a:lnTo>
                <a:lnTo>
                  <a:pt x="46" y="497"/>
                </a:lnTo>
                <a:lnTo>
                  <a:pt x="47" y="495"/>
                </a:lnTo>
                <a:lnTo>
                  <a:pt x="47" y="494"/>
                </a:lnTo>
                <a:lnTo>
                  <a:pt x="48" y="492"/>
                </a:lnTo>
                <a:lnTo>
                  <a:pt x="48" y="490"/>
                </a:lnTo>
                <a:lnTo>
                  <a:pt x="49" y="488"/>
                </a:lnTo>
                <a:lnTo>
                  <a:pt x="49" y="487"/>
                </a:lnTo>
                <a:lnTo>
                  <a:pt x="50" y="485"/>
                </a:lnTo>
                <a:lnTo>
                  <a:pt x="50" y="483"/>
                </a:lnTo>
                <a:lnTo>
                  <a:pt x="51" y="482"/>
                </a:lnTo>
                <a:lnTo>
                  <a:pt x="51" y="480"/>
                </a:lnTo>
                <a:lnTo>
                  <a:pt x="52" y="478"/>
                </a:lnTo>
                <a:lnTo>
                  <a:pt x="52" y="476"/>
                </a:lnTo>
                <a:lnTo>
                  <a:pt x="53" y="475"/>
                </a:lnTo>
                <a:lnTo>
                  <a:pt x="53" y="473"/>
                </a:lnTo>
                <a:lnTo>
                  <a:pt x="54" y="471"/>
                </a:lnTo>
                <a:lnTo>
                  <a:pt x="54" y="470"/>
                </a:lnTo>
                <a:lnTo>
                  <a:pt x="55" y="468"/>
                </a:lnTo>
                <a:lnTo>
                  <a:pt x="55" y="466"/>
                </a:lnTo>
                <a:lnTo>
                  <a:pt x="56" y="465"/>
                </a:lnTo>
                <a:lnTo>
                  <a:pt x="56" y="463"/>
                </a:lnTo>
                <a:lnTo>
                  <a:pt x="57" y="461"/>
                </a:lnTo>
                <a:lnTo>
                  <a:pt x="57" y="459"/>
                </a:lnTo>
                <a:lnTo>
                  <a:pt x="57" y="458"/>
                </a:lnTo>
                <a:lnTo>
                  <a:pt x="58" y="456"/>
                </a:lnTo>
                <a:lnTo>
                  <a:pt x="59" y="454"/>
                </a:lnTo>
                <a:lnTo>
                  <a:pt x="59" y="453"/>
                </a:lnTo>
                <a:lnTo>
                  <a:pt x="60" y="451"/>
                </a:lnTo>
                <a:lnTo>
                  <a:pt x="60" y="449"/>
                </a:lnTo>
                <a:lnTo>
                  <a:pt x="60" y="448"/>
                </a:lnTo>
                <a:lnTo>
                  <a:pt x="61" y="446"/>
                </a:lnTo>
                <a:lnTo>
                  <a:pt x="61" y="444"/>
                </a:lnTo>
                <a:lnTo>
                  <a:pt x="62" y="442"/>
                </a:lnTo>
                <a:lnTo>
                  <a:pt x="63" y="441"/>
                </a:lnTo>
                <a:lnTo>
                  <a:pt x="63" y="439"/>
                </a:lnTo>
                <a:lnTo>
                  <a:pt x="64" y="437"/>
                </a:lnTo>
                <a:lnTo>
                  <a:pt x="64" y="436"/>
                </a:lnTo>
                <a:lnTo>
                  <a:pt x="64" y="434"/>
                </a:lnTo>
                <a:lnTo>
                  <a:pt x="65" y="432"/>
                </a:lnTo>
                <a:lnTo>
                  <a:pt x="65" y="430"/>
                </a:lnTo>
                <a:lnTo>
                  <a:pt x="66" y="429"/>
                </a:lnTo>
                <a:lnTo>
                  <a:pt x="67" y="427"/>
                </a:lnTo>
                <a:lnTo>
                  <a:pt x="67" y="425"/>
                </a:lnTo>
                <a:lnTo>
                  <a:pt x="68" y="423"/>
                </a:lnTo>
                <a:lnTo>
                  <a:pt x="68" y="422"/>
                </a:lnTo>
                <a:lnTo>
                  <a:pt x="68" y="420"/>
                </a:lnTo>
                <a:lnTo>
                  <a:pt x="69" y="418"/>
                </a:lnTo>
                <a:lnTo>
                  <a:pt x="69" y="416"/>
                </a:lnTo>
                <a:lnTo>
                  <a:pt x="70" y="415"/>
                </a:lnTo>
                <a:lnTo>
                  <a:pt x="71" y="413"/>
                </a:lnTo>
                <a:lnTo>
                  <a:pt x="71" y="411"/>
                </a:lnTo>
                <a:lnTo>
                  <a:pt x="72" y="409"/>
                </a:lnTo>
                <a:lnTo>
                  <a:pt x="72" y="409"/>
                </a:lnTo>
                <a:lnTo>
                  <a:pt x="72" y="408"/>
                </a:lnTo>
                <a:lnTo>
                  <a:pt x="73" y="408"/>
                </a:lnTo>
                <a:lnTo>
                  <a:pt x="73" y="407"/>
                </a:lnTo>
                <a:lnTo>
                  <a:pt x="74" y="407"/>
                </a:lnTo>
                <a:lnTo>
                  <a:pt x="75" y="406"/>
                </a:lnTo>
                <a:lnTo>
                  <a:pt x="75" y="406"/>
                </a:lnTo>
                <a:lnTo>
                  <a:pt x="76" y="405"/>
                </a:lnTo>
                <a:lnTo>
                  <a:pt x="76" y="405"/>
                </a:lnTo>
                <a:lnTo>
                  <a:pt x="76" y="405"/>
                </a:lnTo>
                <a:lnTo>
                  <a:pt x="77" y="404"/>
                </a:lnTo>
                <a:lnTo>
                  <a:pt x="77" y="404"/>
                </a:lnTo>
                <a:lnTo>
                  <a:pt x="78" y="404"/>
                </a:lnTo>
                <a:lnTo>
                  <a:pt x="78" y="403"/>
                </a:lnTo>
                <a:lnTo>
                  <a:pt x="79" y="403"/>
                </a:lnTo>
                <a:lnTo>
                  <a:pt x="79" y="403"/>
                </a:lnTo>
                <a:lnTo>
                  <a:pt x="80" y="402"/>
                </a:lnTo>
                <a:lnTo>
                  <a:pt x="80" y="402"/>
                </a:lnTo>
                <a:lnTo>
                  <a:pt x="81" y="402"/>
                </a:lnTo>
                <a:lnTo>
                  <a:pt x="81" y="401"/>
                </a:lnTo>
                <a:lnTo>
                  <a:pt x="82" y="401"/>
                </a:lnTo>
                <a:lnTo>
                  <a:pt x="82" y="401"/>
                </a:lnTo>
                <a:lnTo>
                  <a:pt x="83" y="400"/>
                </a:lnTo>
                <a:lnTo>
                  <a:pt x="83" y="400"/>
                </a:lnTo>
                <a:lnTo>
                  <a:pt x="84" y="400"/>
                </a:lnTo>
                <a:lnTo>
                  <a:pt x="84" y="399"/>
                </a:lnTo>
                <a:lnTo>
                  <a:pt x="85" y="399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8"/>
                </a:lnTo>
                <a:lnTo>
                  <a:pt x="87" y="397"/>
                </a:lnTo>
                <a:lnTo>
                  <a:pt x="88" y="397"/>
                </a:lnTo>
                <a:lnTo>
                  <a:pt x="88" y="397"/>
                </a:lnTo>
                <a:lnTo>
                  <a:pt x="89" y="396"/>
                </a:lnTo>
                <a:lnTo>
                  <a:pt x="89" y="396"/>
                </a:lnTo>
                <a:lnTo>
                  <a:pt x="90" y="396"/>
                </a:lnTo>
                <a:lnTo>
                  <a:pt x="90" y="395"/>
                </a:lnTo>
                <a:lnTo>
                  <a:pt x="91" y="395"/>
                </a:lnTo>
                <a:lnTo>
                  <a:pt x="91" y="395"/>
                </a:lnTo>
                <a:lnTo>
                  <a:pt x="92" y="394"/>
                </a:lnTo>
                <a:lnTo>
                  <a:pt x="92" y="394"/>
                </a:lnTo>
                <a:lnTo>
                  <a:pt x="93" y="394"/>
                </a:lnTo>
                <a:lnTo>
                  <a:pt x="93" y="393"/>
                </a:lnTo>
                <a:lnTo>
                  <a:pt x="94" y="393"/>
                </a:lnTo>
                <a:lnTo>
                  <a:pt x="94" y="392"/>
                </a:lnTo>
                <a:lnTo>
                  <a:pt x="95" y="392"/>
                </a:lnTo>
                <a:lnTo>
                  <a:pt x="95" y="391"/>
                </a:lnTo>
                <a:lnTo>
                  <a:pt x="96" y="391"/>
                </a:lnTo>
                <a:lnTo>
                  <a:pt x="96" y="391"/>
                </a:lnTo>
                <a:lnTo>
                  <a:pt x="97" y="390"/>
                </a:lnTo>
                <a:lnTo>
                  <a:pt x="97" y="390"/>
                </a:lnTo>
                <a:lnTo>
                  <a:pt x="98" y="389"/>
                </a:lnTo>
                <a:lnTo>
                  <a:pt x="98" y="389"/>
                </a:lnTo>
                <a:lnTo>
                  <a:pt x="99" y="388"/>
                </a:lnTo>
                <a:lnTo>
                  <a:pt x="99" y="388"/>
                </a:lnTo>
                <a:lnTo>
                  <a:pt x="100" y="387"/>
                </a:lnTo>
                <a:lnTo>
                  <a:pt x="100" y="387"/>
                </a:lnTo>
                <a:lnTo>
                  <a:pt x="101" y="386"/>
                </a:lnTo>
                <a:lnTo>
                  <a:pt x="101" y="386"/>
                </a:lnTo>
                <a:lnTo>
                  <a:pt x="102" y="385"/>
                </a:lnTo>
                <a:lnTo>
                  <a:pt x="102" y="384"/>
                </a:lnTo>
                <a:lnTo>
                  <a:pt x="103" y="384"/>
                </a:lnTo>
                <a:lnTo>
                  <a:pt x="103" y="383"/>
                </a:lnTo>
                <a:lnTo>
                  <a:pt x="104" y="383"/>
                </a:lnTo>
                <a:lnTo>
                  <a:pt x="104" y="382"/>
                </a:lnTo>
                <a:lnTo>
                  <a:pt x="105" y="381"/>
                </a:lnTo>
                <a:lnTo>
                  <a:pt x="105" y="381"/>
                </a:lnTo>
                <a:lnTo>
                  <a:pt x="106" y="381"/>
                </a:lnTo>
                <a:lnTo>
                  <a:pt x="106" y="381"/>
                </a:lnTo>
                <a:lnTo>
                  <a:pt x="107" y="380"/>
                </a:lnTo>
                <a:lnTo>
                  <a:pt x="107" y="380"/>
                </a:lnTo>
                <a:lnTo>
                  <a:pt x="108" y="380"/>
                </a:lnTo>
                <a:lnTo>
                  <a:pt x="108" y="380"/>
                </a:lnTo>
                <a:lnTo>
                  <a:pt x="109" y="379"/>
                </a:lnTo>
                <a:lnTo>
                  <a:pt x="109" y="379"/>
                </a:lnTo>
                <a:lnTo>
                  <a:pt x="110" y="379"/>
                </a:lnTo>
                <a:lnTo>
                  <a:pt x="110" y="379"/>
                </a:lnTo>
                <a:lnTo>
                  <a:pt x="111" y="378"/>
                </a:lnTo>
                <a:lnTo>
                  <a:pt x="111" y="378"/>
                </a:lnTo>
                <a:lnTo>
                  <a:pt x="112" y="378"/>
                </a:lnTo>
                <a:lnTo>
                  <a:pt x="112" y="378"/>
                </a:lnTo>
                <a:lnTo>
                  <a:pt x="113" y="377"/>
                </a:lnTo>
                <a:lnTo>
                  <a:pt x="113" y="377"/>
                </a:lnTo>
                <a:lnTo>
                  <a:pt x="114" y="377"/>
                </a:lnTo>
                <a:lnTo>
                  <a:pt x="114" y="376"/>
                </a:lnTo>
                <a:lnTo>
                  <a:pt x="115" y="376"/>
                </a:lnTo>
                <a:lnTo>
                  <a:pt x="115" y="376"/>
                </a:lnTo>
                <a:lnTo>
                  <a:pt x="116" y="376"/>
                </a:lnTo>
                <a:lnTo>
                  <a:pt x="116" y="375"/>
                </a:lnTo>
                <a:lnTo>
                  <a:pt x="117" y="375"/>
                </a:lnTo>
                <a:lnTo>
                  <a:pt x="117" y="375"/>
                </a:lnTo>
                <a:lnTo>
                  <a:pt x="118" y="375"/>
                </a:lnTo>
                <a:lnTo>
                  <a:pt x="118" y="375"/>
                </a:lnTo>
                <a:lnTo>
                  <a:pt x="119" y="374"/>
                </a:lnTo>
                <a:lnTo>
                  <a:pt x="119" y="374"/>
                </a:lnTo>
                <a:lnTo>
                  <a:pt x="120" y="374"/>
                </a:lnTo>
                <a:lnTo>
                  <a:pt x="120" y="374"/>
                </a:lnTo>
                <a:lnTo>
                  <a:pt x="121" y="373"/>
                </a:lnTo>
                <a:lnTo>
                  <a:pt x="121" y="373"/>
                </a:lnTo>
                <a:lnTo>
                  <a:pt x="122" y="373"/>
                </a:lnTo>
                <a:lnTo>
                  <a:pt x="122" y="372"/>
                </a:lnTo>
                <a:lnTo>
                  <a:pt x="123" y="372"/>
                </a:lnTo>
                <a:lnTo>
                  <a:pt x="123" y="372"/>
                </a:lnTo>
                <a:lnTo>
                  <a:pt x="124" y="372"/>
                </a:lnTo>
                <a:lnTo>
                  <a:pt x="124" y="372"/>
                </a:lnTo>
                <a:lnTo>
                  <a:pt x="124" y="371"/>
                </a:lnTo>
                <a:lnTo>
                  <a:pt x="125" y="371"/>
                </a:lnTo>
                <a:lnTo>
                  <a:pt x="126" y="371"/>
                </a:lnTo>
                <a:lnTo>
                  <a:pt x="126" y="371"/>
                </a:lnTo>
                <a:lnTo>
                  <a:pt x="127" y="370"/>
                </a:lnTo>
                <a:lnTo>
                  <a:pt x="127" y="370"/>
                </a:lnTo>
                <a:lnTo>
                  <a:pt x="128" y="370"/>
                </a:lnTo>
                <a:lnTo>
                  <a:pt x="128" y="370"/>
                </a:lnTo>
                <a:lnTo>
                  <a:pt x="128" y="369"/>
                </a:lnTo>
                <a:lnTo>
                  <a:pt x="129" y="369"/>
                </a:lnTo>
                <a:lnTo>
                  <a:pt x="130" y="369"/>
                </a:lnTo>
                <a:lnTo>
                  <a:pt x="130" y="368"/>
                </a:lnTo>
                <a:lnTo>
                  <a:pt x="131" y="368"/>
                </a:lnTo>
                <a:lnTo>
                  <a:pt x="131" y="368"/>
                </a:lnTo>
                <a:lnTo>
                  <a:pt x="132" y="368"/>
                </a:lnTo>
                <a:lnTo>
                  <a:pt x="132" y="367"/>
                </a:lnTo>
                <a:lnTo>
                  <a:pt x="132" y="367"/>
                </a:lnTo>
                <a:lnTo>
                  <a:pt x="133" y="367"/>
                </a:lnTo>
                <a:lnTo>
                  <a:pt x="134" y="367"/>
                </a:lnTo>
                <a:lnTo>
                  <a:pt x="134" y="366"/>
                </a:lnTo>
                <a:lnTo>
                  <a:pt x="135" y="366"/>
                </a:lnTo>
                <a:lnTo>
                  <a:pt x="135" y="366"/>
                </a:lnTo>
                <a:lnTo>
                  <a:pt x="136" y="366"/>
                </a:lnTo>
                <a:lnTo>
                  <a:pt x="136" y="365"/>
                </a:lnTo>
                <a:lnTo>
                  <a:pt x="136" y="365"/>
                </a:lnTo>
                <a:lnTo>
                  <a:pt x="137" y="365"/>
                </a:lnTo>
                <a:lnTo>
                  <a:pt x="137" y="365"/>
                </a:lnTo>
                <a:lnTo>
                  <a:pt x="138" y="365"/>
                </a:lnTo>
                <a:lnTo>
                  <a:pt x="139" y="364"/>
                </a:lnTo>
                <a:lnTo>
                  <a:pt x="139" y="363"/>
                </a:lnTo>
                <a:lnTo>
                  <a:pt x="140" y="363"/>
                </a:lnTo>
                <a:lnTo>
                  <a:pt x="140" y="362"/>
                </a:lnTo>
                <a:lnTo>
                  <a:pt x="140" y="361"/>
                </a:lnTo>
                <a:lnTo>
                  <a:pt x="141" y="360"/>
                </a:lnTo>
                <a:lnTo>
                  <a:pt x="141" y="359"/>
                </a:lnTo>
                <a:lnTo>
                  <a:pt x="142" y="351"/>
                </a:lnTo>
                <a:lnTo>
                  <a:pt x="147" y="300"/>
                </a:lnTo>
                <a:lnTo>
                  <a:pt x="152" y="331"/>
                </a:lnTo>
                <a:lnTo>
                  <a:pt x="157" y="338"/>
                </a:lnTo>
                <a:lnTo>
                  <a:pt x="161" y="337"/>
                </a:lnTo>
                <a:lnTo>
                  <a:pt x="166" y="336"/>
                </a:lnTo>
                <a:lnTo>
                  <a:pt x="172" y="335"/>
                </a:lnTo>
                <a:lnTo>
                  <a:pt x="176" y="333"/>
                </a:lnTo>
                <a:lnTo>
                  <a:pt x="181" y="330"/>
                </a:lnTo>
                <a:lnTo>
                  <a:pt x="186" y="328"/>
                </a:lnTo>
                <a:lnTo>
                  <a:pt x="191" y="326"/>
                </a:lnTo>
                <a:lnTo>
                  <a:pt x="196" y="324"/>
                </a:lnTo>
                <a:lnTo>
                  <a:pt x="201" y="321"/>
                </a:lnTo>
                <a:lnTo>
                  <a:pt x="206" y="318"/>
                </a:lnTo>
                <a:lnTo>
                  <a:pt x="211" y="316"/>
                </a:lnTo>
                <a:lnTo>
                  <a:pt x="216" y="313"/>
                </a:lnTo>
                <a:lnTo>
                  <a:pt x="221" y="311"/>
                </a:lnTo>
                <a:lnTo>
                  <a:pt x="226" y="308"/>
                </a:lnTo>
                <a:lnTo>
                  <a:pt x="231" y="306"/>
                </a:lnTo>
                <a:lnTo>
                  <a:pt x="236" y="303"/>
                </a:lnTo>
                <a:lnTo>
                  <a:pt x="241" y="301"/>
                </a:lnTo>
                <a:lnTo>
                  <a:pt x="246" y="298"/>
                </a:lnTo>
                <a:lnTo>
                  <a:pt x="251" y="296"/>
                </a:lnTo>
                <a:lnTo>
                  <a:pt x="256" y="293"/>
                </a:lnTo>
                <a:lnTo>
                  <a:pt x="261" y="291"/>
                </a:lnTo>
                <a:lnTo>
                  <a:pt x="266" y="288"/>
                </a:lnTo>
                <a:lnTo>
                  <a:pt x="271" y="287"/>
                </a:lnTo>
                <a:lnTo>
                  <a:pt x="276" y="286"/>
                </a:lnTo>
                <a:lnTo>
                  <a:pt x="281" y="280"/>
                </a:lnTo>
                <a:lnTo>
                  <a:pt x="286" y="275"/>
                </a:lnTo>
                <a:lnTo>
                  <a:pt x="291" y="270"/>
                </a:lnTo>
                <a:lnTo>
                  <a:pt x="296" y="264"/>
                </a:lnTo>
                <a:lnTo>
                  <a:pt x="300" y="258"/>
                </a:lnTo>
                <a:lnTo>
                  <a:pt x="305" y="252"/>
                </a:lnTo>
                <a:lnTo>
                  <a:pt x="311" y="246"/>
                </a:lnTo>
                <a:lnTo>
                  <a:pt x="315" y="241"/>
                </a:lnTo>
                <a:lnTo>
                  <a:pt x="320" y="235"/>
                </a:lnTo>
                <a:lnTo>
                  <a:pt x="325" y="229"/>
                </a:lnTo>
                <a:lnTo>
                  <a:pt x="330" y="223"/>
                </a:lnTo>
                <a:lnTo>
                  <a:pt x="335" y="217"/>
                </a:lnTo>
                <a:lnTo>
                  <a:pt x="340" y="211"/>
                </a:lnTo>
                <a:lnTo>
                  <a:pt x="345" y="205"/>
                </a:lnTo>
                <a:lnTo>
                  <a:pt x="350" y="199"/>
                </a:lnTo>
                <a:lnTo>
                  <a:pt x="355" y="193"/>
                </a:lnTo>
                <a:lnTo>
                  <a:pt x="360" y="187"/>
                </a:lnTo>
                <a:lnTo>
                  <a:pt x="365" y="181"/>
                </a:lnTo>
                <a:lnTo>
                  <a:pt x="370" y="175"/>
                </a:lnTo>
                <a:lnTo>
                  <a:pt x="375" y="169"/>
                </a:lnTo>
                <a:lnTo>
                  <a:pt x="380" y="163"/>
                </a:lnTo>
                <a:lnTo>
                  <a:pt x="385" y="157"/>
                </a:lnTo>
                <a:lnTo>
                  <a:pt x="390" y="151"/>
                </a:lnTo>
                <a:lnTo>
                  <a:pt x="395" y="145"/>
                </a:lnTo>
                <a:lnTo>
                  <a:pt x="400" y="139"/>
                </a:lnTo>
                <a:lnTo>
                  <a:pt x="405" y="133"/>
                </a:lnTo>
                <a:lnTo>
                  <a:pt x="410" y="127"/>
                </a:lnTo>
                <a:lnTo>
                  <a:pt x="415" y="118"/>
                </a:lnTo>
                <a:lnTo>
                  <a:pt x="420" y="111"/>
                </a:lnTo>
                <a:lnTo>
                  <a:pt x="425" y="109"/>
                </a:lnTo>
                <a:lnTo>
                  <a:pt x="430" y="103"/>
                </a:lnTo>
                <a:lnTo>
                  <a:pt x="435" y="96"/>
                </a:lnTo>
                <a:lnTo>
                  <a:pt x="439" y="90"/>
                </a:lnTo>
                <a:lnTo>
                  <a:pt x="444" y="84"/>
                </a:lnTo>
                <a:lnTo>
                  <a:pt x="450" y="78"/>
                </a:lnTo>
                <a:lnTo>
                  <a:pt x="454" y="72"/>
                </a:lnTo>
                <a:lnTo>
                  <a:pt x="459" y="61"/>
                </a:lnTo>
                <a:lnTo>
                  <a:pt x="464" y="55"/>
                </a:lnTo>
                <a:lnTo>
                  <a:pt x="469" y="49"/>
                </a:lnTo>
                <a:lnTo>
                  <a:pt x="474" y="42"/>
                </a:lnTo>
                <a:lnTo>
                  <a:pt x="479" y="34"/>
                </a:lnTo>
                <a:lnTo>
                  <a:pt x="484" y="26"/>
                </a:lnTo>
                <a:lnTo>
                  <a:pt x="489" y="14"/>
                </a:lnTo>
                <a:lnTo>
                  <a:pt x="494" y="9"/>
                </a:lnTo>
                <a:lnTo>
                  <a:pt x="499" y="1"/>
                </a:lnTo>
                <a:lnTo>
                  <a:pt x="504" y="1"/>
                </a:lnTo>
                <a:lnTo>
                  <a:pt x="509" y="2"/>
                </a:lnTo>
                <a:lnTo>
                  <a:pt x="514" y="0"/>
                </a:lnTo>
                <a:lnTo>
                  <a:pt x="519" y="5"/>
                </a:lnTo>
                <a:lnTo>
                  <a:pt x="524" y="9"/>
                </a:lnTo>
                <a:lnTo>
                  <a:pt x="529" y="4"/>
                </a:lnTo>
                <a:lnTo>
                  <a:pt x="534" y="9"/>
                </a:lnTo>
                <a:lnTo>
                  <a:pt x="539" y="8"/>
                </a:lnTo>
                <a:lnTo>
                  <a:pt x="544" y="8"/>
                </a:lnTo>
                <a:lnTo>
                  <a:pt x="549" y="8"/>
                </a:lnTo>
                <a:lnTo>
                  <a:pt x="554" y="9"/>
                </a:lnTo>
                <a:lnTo>
                  <a:pt x="559" y="8"/>
                </a:lnTo>
                <a:lnTo>
                  <a:pt x="564" y="9"/>
                </a:lnTo>
                <a:lnTo>
                  <a:pt x="569" y="9"/>
                </a:lnTo>
                <a:lnTo>
                  <a:pt x="574" y="9"/>
                </a:lnTo>
                <a:lnTo>
                  <a:pt x="578" y="9"/>
                </a:lnTo>
                <a:lnTo>
                  <a:pt x="583" y="9"/>
                </a:lnTo>
                <a:lnTo>
                  <a:pt x="589" y="9"/>
                </a:lnTo>
                <a:lnTo>
                  <a:pt x="593" y="9"/>
                </a:lnTo>
                <a:lnTo>
                  <a:pt x="598" y="9"/>
                </a:lnTo>
                <a:lnTo>
                  <a:pt x="603" y="9"/>
                </a:lnTo>
                <a:lnTo>
                  <a:pt x="608" y="9"/>
                </a:lnTo>
                <a:lnTo>
                  <a:pt x="613" y="9"/>
                </a:lnTo>
                <a:lnTo>
                  <a:pt x="618" y="9"/>
                </a:lnTo>
                <a:lnTo>
                  <a:pt x="623" y="10"/>
                </a:lnTo>
                <a:lnTo>
                  <a:pt x="628" y="9"/>
                </a:lnTo>
                <a:lnTo>
                  <a:pt x="633" y="10"/>
                </a:lnTo>
                <a:lnTo>
                  <a:pt x="638" y="9"/>
                </a:lnTo>
                <a:lnTo>
                  <a:pt x="643" y="10"/>
                </a:lnTo>
                <a:lnTo>
                  <a:pt x="648" y="10"/>
                </a:lnTo>
                <a:lnTo>
                  <a:pt x="653" y="10"/>
                </a:lnTo>
                <a:lnTo>
                  <a:pt x="658" y="10"/>
                </a:lnTo>
                <a:lnTo>
                  <a:pt x="663" y="10"/>
                </a:lnTo>
                <a:lnTo>
                  <a:pt x="668" y="10"/>
                </a:lnTo>
                <a:lnTo>
                  <a:pt x="673" y="10"/>
                </a:lnTo>
                <a:lnTo>
                  <a:pt x="678" y="10"/>
                </a:lnTo>
                <a:lnTo>
                  <a:pt x="683" y="10"/>
                </a:lnTo>
                <a:lnTo>
                  <a:pt x="688" y="10"/>
                </a:lnTo>
                <a:lnTo>
                  <a:pt x="693" y="10"/>
                </a:lnTo>
                <a:lnTo>
                  <a:pt x="698" y="10"/>
                </a:lnTo>
                <a:lnTo>
                  <a:pt x="703" y="10"/>
                </a:lnTo>
                <a:lnTo>
                  <a:pt x="708" y="10"/>
                </a:lnTo>
                <a:lnTo>
                  <a:pt x="713" y="10"/>
                </a:lnTo>
                <a:lnTo>
                  <a:pt x="717" y="10"/>
                </a:lnTo>
                <a:lnTo>
                  <a:pt x="722" y="11"/>
                </a:lnTo>
                <a:lnTo>
                  <a:pt x="728" y="10"/>
                </a:lnTo>
                <a:lnTo>
                  <a:pt x="733" y="11"/>
                </a:lnTo>
                <a:lnTo>
                  <a:pt x="737" y="11"/>
                </a:lnTo>
                <a:lnTo>
                  <a:pt x="742" y="11"/>
                </a:lnTo>
                <a:lnTo>
                  <a:pt x="747" y="11"/>
                </a:lnTo>
                <a:lnTo>
                  <a:pt x="752" y="11"/>
                </a:lnTo>
                <a:lnTo>
                  <a:pt x="757" y="11"/>
                </a:lnTo>
                <a:lnTo>
                  <a:pt x="762" y="11"/>
                </a:lnTo>
                <a:lnTo>
                  <a:pt x="767" y="11"/>
                </a:lnTo>
                <a:lnTo>
                  <a:pt x="772" y="11"/>
                </a:lnTo>
                <a:lnTo>
                  <a:pt x="777" y="11"/>
                </a:lnTo>
                <a:lnTo>
                  <a:pt x="782" y="11"/>
                </a:lnTo>
                <a:lnTo>
                  <a:pt x="787" y="11"/>
                </a:lnTo>
                <a:lnTo>
                  <a:pt x="792" y="12"/>
                </a:lnTo>
                <a:lnTo>
                  <a:pt x="795" y="10"/>
                </a:lnTo>
                <a:lnTo>
                  <a:pt x="820" y="8"/>
                </a:lnTo>
                <a:lnTo>
                  <a:pt x="844" y="9"/>
                </a:lnTo>
                <a:lnTo>
                  <a:pt x="869" y="9"/>
                </a:lnTo>
                <a:lnTo>
                  <a:pt x="894" y="9"/>
                </a:lnTo>
                <a:lnTo>
                  <a:pt x="919" y="9"/>
                </a:lnTo>
                <a:lnTo>
                  <a:pt x="944" y="9"/>
                </a:lnTo>
                <a:lnTo>
                  <a:pt x="969" y="9"/>
                </a:lnTo>
                <a:lnTo>
                  <a:pt x="993" y="9"/>
                </a:lnTo>
                <a:lnTo>
                  <a:pt x="1018" y="9"/>
                </a:lnTo>
                <a:lnTo>
                  <a:pt x="1043" y="9"/>
                </a:lnTo>
                <a:lnTo>
                  <a:pt x="1068" y="9"/>
                </a:lnTo>
                <a:lnTo>
                  <a:pt x="1093" y="9"/>
                </a:lnTo>
                <a:lnTo>
                  <a:pt x="1117" y="9"/>
                </a:lnTo>
                <a:lnTo>
                  <a:pt x="1142" y="9"/>
                </a:lnTo>
                <a:lnTo>
                  <a:pt x="1167" y="9"/>
                </a:lnTo>
                <a:lnTo>
                  <a:pt x="1192" y="9"/>
                </a:lnTo>
                <a:lnTo>
                  <a:pt x="1217" y="9"/>
                </a:lnTo>
                <a:lnTo>
                  <a:pt x="1242" y="9"/>
                </a:lnTo>
                <a:lnTo>
                  <a:pt x="1267" y="9"/>
                </a:lnTo>
                <a:lnTo>
                  <a:pt x="1291" y="9"/>
                </a:lnTo>
                <a:lnTo>
                  <a:pt x="1316" y="9"/>
                </a:lnTo>
                <a:lnTo>
                  <a:pt x="1341" y="9"/>
                </a:lnTo>
                <a:lnTo>
                  <a:pt x="1366" y="9"/>
                </a:lnTo>
                <a:lnTo>
                  <a:pt x="1391" y="9"/>
                </a:lnTo>
                <a:lnTo>
                  <a:pt x="1415" y="9"/>
                </a:lnTo>
                <a:lnTo>
                  <a:pt x="1440" y="9"/>
                </a:lnTo>
                <a:lnTo>
                  <a:pt x="1465" y="9"/>
                </a:lnTo>
                <a:lnTo>
                  <a:pt x="1490" y="9"/>
                </a:lnTo>
                <a:lnTo>
                  <a:pt x="1515" y="9"/>
                </a:lnTo>
                <a:lnTo>
                  <a:pt x="1539" y="9"/>
                </a:lnTo>
                <a:lnTo>
                  <a:pt x="1564" y="9"/>
                </a:lnTo>
                <a:lnTo>
                  <a:pt x="1589" y="9"/>
                </a:lnTo>
                <a:lnTo>
                  <a:pt x="1614" y="9"/>
                </a:lnTo>
                <a:lnTo>
                  <a:pt x="1639" y="9"/>
                </a:lnTo>
                <a:lnTo>
                  <a:pt x="1664" y="9"/>
                </a:lnTo>
                <a:lnTo>
                  <a:pt x="1689" y="9"/>
                </a:lnTo>
                <a:lnTo>
                  <a:pt x="1713" y="9"/>
                </a:lnTo>
                <a:lnTo>
                  <a:pt x="1738" y="9"/>
                </a:lnTo>
                <a:lnTo>
                  <a:pt x="1763" y="9"/>
                </a:lnTo>
                <a:lnTo>
                  <a:pt x="1788" y="9"/>
                </a:lnTo>
                <a:lnTo>
                  <a:pt x="1813" y="9"/>
                </a:lnTo>
                <a:lnTo>
                  <a:pt x="1837" y="9"/>
                </a:lnTo>
                <a:lnTo>
                  <a:pt x="1862" y="9"/>
                </a:lnTo>
                <a:lnTo>
                  <a:pt x="1887" y="9"/>
                </a:lnTo>
                <a:lnTo>
                  <a:pt x="1912" y="9"/>
                </a:lnTo>
                <a:lnTo>
                  <a:pt x="1937" y="9"/>
                </a:lnTo>
                <a:lnTo>
                  <a:pt x="1962" y="9"/>
                </a:lnTo>
                <a:lnTo>
                  <a:pt x="1986" y="9"/>
                </a:lnTo>
                <a:lnTo>
                  <a:pt x="2011" y="9"/>
                </a:lnTo>
                <a:lnTo>
                  <a:pt x="2036" y="9"/>
                </a:lnTo>
                <a:lnTo>
                  <a:pt x="2061" y="9"/>
                </a:lnTo>
                <a:lnTo>
                  <a:pt x="2086" y="9"/>
                </a:lnTo>
                <a:lnTo>
                  <a:pt x="2110" y="9"/>
                </a:lnTo>
                <a:lnTo>
                  <a:pt x="2135" y="9"/>
                </a:lnTo>
                <a:lnTo>
                  <a:pt x="2160" y="9"/>
                </a:lnTo>
                <a:lnTo>
                  <a:pt x="2185" y="9"/>
                </a:lnTo>
                <a:lnTo>
                  <a:pt x="2210" y="9"/>
                </a:lnTo>
                <a:lnTo>
                  <a:pt x="2234" y="9"/>
                </a:lnTo>
                <a:lnTo>
                  <a:pt x="2259" y="9"/>
                </a:lnTo>
                <a:lnTo>
                  <a:pt x="2284" y="9"/>
                </a:lnTo>
                <a:lnTo>
                  <a:pt x="2309" y="9"/>
                </a:lnTo>
                <a:lnTo>
                  <a:pt x="2334" y="9"/>
                </a:lnTo>
                <a:lnTo>
                  <a:pt x="2359" y="9"/>
                </a:lnTo>
                <a:lnTo>
                  <a:pt x="2384" y="9"/>
                </a:lnTo>
                <a:lnTo>
                  <a:pt x="2408" y="9"/>
                </a:lnTo>
                <a:lnTo>
                  <a:pt x="2433" y="9"/>
                </a:lnTo>
                <a:lnTo>
                  <a:pt x="2458" y="9"/>
                </a:lnTo>
                <a:lnTo>
                  <a:pt x="2483" y="10"/>
                </a:lnTo>
                <a:lnTo>
                  <a:pt x="2508" y="10"/>
                </a:lnTo>
                <a:lnTo>
                  <a:pt x="2532" y="10"/>
                </a:lnTo>
                <a:lnTo>
                  <a:pt x="2557" y="10"/>
                </a:lnTo>
                <a:lnTo>
                  <a:pt x="2582" y="10"/>
                </a:lnTo>
                <a:lnTo>
                  <a:pt x="2607" y="10"/>
                </a:lnTo>
                <a:lnTo>
                  <a:pt x="2632" y="10"/>
                </a:lnTo>
                <a:lnTo>
                  <a:pt x="2657" y="10"/>
                </a:lnTo>
                <a:lnTo>
                  <a:pt x="2682" y="10"/>
                </a:lnTo>
                <a:lnTo>
                  <a:pt x="2706" y="10"/>
                </a:lnTo>
                <a:lnTo>
                  <a:pt x="2731" y="10"/>
                </a:lnTo>
                <a:lnTo>
                  <a:pt x="2756" y="10"/>
                </a:lnTo>
                <a:lnTo>
                  <a:pt x="2781" y="10"/>
                </a:lnTo>
                <a:lnTo>
                  <a:pt x="2806" y="10"/>
                </a:lnTo>
                <a:lnTo>
                  <a:pt x="2830" y="10"/>
                </a:lnTo>
                <a:lnTo>
                  <a:pt x="2855" y="10"/>
                </a:lnTo>
                <a:lnTo>
                  <a:pt x="2880" y="10"/>
                </a:lnTo>
                <a:lnTo>
                  <a:pt x="2905" y="10"/>
                </a:lnTo>
                <a:lnTo>
                  <a:pt x="2930" y="10"/>
                </a:lnTo>
                <a:lnTo>
                  <a:pt x="2954" y="10"/>
                </a:lnTo>
                <a:lnTo>
                  <a:pt x="2979" y="10"/>
                </a:lnTo>
                <a:lnTo>
                  <a:pt x="3004" y="10"/>
                </a:lnTo>
                <a:lnTo>
                  <a:pt x="3029" y="10"/>
                </a:lnTo>
                <a:lnTo>
                  <a:pt x="3054" y="10"/>
                </a:lnTo>
                <a:lnTo>
                  <a:pt x="3079" y="10"/>
                </a:lnTo>
                <a:lnTo>
                  <a:pt x="3103" y="10"/>
                </a:lnTo>
                <a:lnTo>
                  <a:pt x="3128" y="10"/>
                </a:lnTo>
                <a:lnTo>
                  <a:pt x="3153" y="10"/>
                </a:lnTo>
                <a:lnTo>
                  <a:pt x="3178" y="10"/>
                </a:lnTo>
                <a:lnTo>
                  <a:pt x="3203" y="10"/>
                </a:lnTo>
                <a:lnTo>
                  <a:pt x="3227" y="10"/>
                </a:lnTo>
                <a:lnTo>
                  <a:pt x="3252" y="10"/>
                </a:lnTo>
                <a:lnTo>
                  <a:pt x="3277" y="10"/>
                </a:lnTo>
                <a:lnTo>
                  <a:pt x="3302" y="10"/>
                </a:lnTo>
                <a:lnTo>
                  <a:pt x="3327" y="10"/>
                </a:lnTo>
                <a:lnTo>
                  <a:pt x="3352" y="10"/>
                </a:lnTo>
                <a:lnTo>
                  <a:pt x="3377" y="10"/>
                </a:lnTo>
                <a:lnTo>
                  <a:pt x="3401" y="10"/>
                </a:lnTo>
                <a:lnTo>
                  <a:pt x="3426" y="10"/>
                </a:lnTo>
                <a:lnTo>
                  <a:pt x="3451" y="10"/>
                </a:lnTo>
                <a:lnTo>
                  <a:pt x="3476" y="10"/>
                </a:lnTo>
                <a:lnTo>
                  <a:pt x="3501" y="10"/>
                </a:lnTo>
                <a:lnTo>
                  <a:pt x="3525" y="10"/>
                </a:lnTo>
                <a:lnTo>
                  <a:pt x="3550" y="10"/>
                </a:lnTo>
                <a:lnTo>
                  <a:pt x="3575" y="10"/>
                </a:lnTo>
                <a:lnTo>
                  <a:pt x="3600" y="10"/>
                </a:lnTo>
                <a:lnTo>
                  <a:pt x="3625" y="10"/>
                </a:lnTo>
                <a:lnTo>
                  <a:pt x="3649" y="10"/>
                </a:lnTo>
                <a:lnTo>
                  <a:pt x="3674" y="10"/>
                </a:lnTo>
                <a:lnTo>
                  <a:pt x="3699" y="10"/>
                </a:lnTo>
                <a:lnTo>
                  <a:pt x="3724" y="10"/>
                </a:lnTo>
                <a:lnTo>
                  <a:pt x="3749" y="10"/>
                </a:lnTo>
                <a:lnTo>
                  <a:pt x="3774" y="10"/>
                </a:lnTo>
                <a:lnTo>
                  <a:pt x="3799" y="10"/>
                </a:lnTo>
                <a:lnTo>
                  <a:pt x="3823" y="10"/>
                </a:lnTo>
                <a:lnTo>
                  <a:pt x="3848" y="10"/>
                </a:lnTo>
                <a:lnTo>
                  <a:pt x="3873" y="10"/>
                </a:lnTo>
                <a:lnTo>
                  <a:pt x="3898" y="10"/>
                </a:lnTo>
                <a:lnTo>
                  <a:pt x="3923" y="10"/>
                </a:lnTo>
                <a:lnTo>
                  <a:pt x="3947" y="10"/>
                </a:lnTo>
                <a:lnTo>
                  <a:pt x="3972" y="10"/>
                </a:lnTo>
                <a:lnTo>
                  <a:pt x="3997" y="10"/>
                </a:lnTo>
                <a:lnTo>
                  <a:pt x="4022" y="10"/>
                </a:lnTo>
                <a:lnTo>
                  <a:pt x="4047" y="10"/>
                </a:lnTo>
                <a:lnTo>
                  <a:pt x="4072" y="10"/>
                </a:lnTo>
                <a:lnTo>
                  <a:pt x="4096" y="10"/>
                </a:lnTo>
                <a:lnTo>
                  <a:pt x="4121" y="10"/>
                </a:lnTo>
                <a:lnTo>
                  <a:pt x="4146" y="10"/>
                </a:lnTo>
                <a:lnTo>
                  <a:pt x="4171" y="10"/>
                </a:lnTo>
                <a:lnTo>
                  <a:pt x="4196" y="10"/>
                </a:lnTo>
                <a:lnTo>
                  <a:pt x="4220" y="10"/>
                </a:lnTo>
                <a:lnTo>
                  <a:pt x="4245" y="10"/>
                </a:lnTo>
                <a:lnTo>
                  <a:pt x="4270" y="10"/>
                </a:lnTo>
                <a:lnTo>
                  <a:pt x="4295" y="10"/>
                </a:lnTo>
                <a:lnTo>
                  <a:pt x="4320" y="10"/>
                </a:lnTo>
                <a:lnTo>
                  <a:pt x="4344" y="10"/>
                </a:lnTo>
                <a:lnTo>
                  <a:pt x="4369" y="10"/>
                </a:lnTo>
                <a:lnTo>
                  <a:pt x="4394" y="10"/>
                </a:lnTo>
                <a:lnTo>
                  <a:pt x="4419" y="10"/>
                </a:lnTo>
                <a:lnTo>
                  <a:pt x="4444" y="10"/>
                </a:lnTo>
                <a:lnTo>
                  <a:pt x="4469" y="10"/>
                </a:lnTo>
                <a:lnTo>
                  <a:pt x="4494" y="10"/>
                </a:lnTo>
                <a:lnTo>
                  <a:pt x="4518" y="10"/>
                </a:lnTo>
                <a:lnTo>
                  <a:pt x="4543" y="10"/>
                </a:lnTo>
                <a:lnTo>
                  <a:pt x="4568" y="10"/>
                </a:lnTo>
                <a:lnTo>
                  <a:pt x="4593" y="10"/>
                </a:lnTo>
                <a:lnTo>
                  <a:pt x="4618" y="10"/>
                </a:lnTo>
                <a:lnTo>
                  <a:pt x="4642" y="10"/>
                </a:lnTo>
                <a:lnTo>
                  <a:pt x="4667" y="10"/>
                </a:lnTo>
                <a:lnTo>
                  <a:pt x="4692" y="10"/>
                </a:lnTo>
                <a:lnTo>
                  <a:pt x="4717" y="10"/>
                </a:lnTo>
                <a:lnTo>
                  <a:pt x="4742" y="10"/>
                </a:lnTo>
                <a:lnTo>
                  <a:pt x="4767" y="10"/>
                </a:lnTo>
                <a:lnTo>
                  <a:pt x="4792" y="10"/>
                </a:lnTo>
                <a:lnTo>
                  <a:pt x="4816" y="10"/>
                </a:lnTo>
                <a:lnTo>
                  <a:pt x="4841" y="10"/>
                </a:lnTo>
                <a:lnTo>
                  <a:pt x="4866" y="10"/>
                </a:lnTo>
                <a:lnTo>
                  <a:pt x="4891" y="10"/>
                </a:lnTo>
                <a:lnTo>
                  <a:pt x="4916" y="10"/>
                </a:lnTo>
                <a:lnTo>
                  <a:pt x="4940" y="10"/>
                </a:lnTo>
                <a:lnTo>
                  <a:pt x="4965" y="10"/>
                </a:lnTo>
                <a:lnTo>
                  <a:pt x="4970" y="21"/>
                </a:lnTo>
                <a:lnTo>
                  <a:pt x="4975" y="44"/>
                </a:lnTo>
                <a:lnTo>
                  <a:pt x="4980" y="41"/>
                </a:lnTo>
                <a:lnTo>
                  <a:pt x="4985" y="45"/>
                </a:lnTo>
                <a:lnTo>
                  <a:pt x="4990" y="50"/>
                </a:lnTo>
                <a:lnTo>
                  <a:pt x="4995" y="48"/>
                </a:lnTo>
                <a:lnTo>
                  <a:pt x="5000" y="45"/>
                </a:lnTo>
                <a:lnTo>
                  <a:pt x="5005" y="55"/>
                </a:lnTo>
                <a:lnTo>
                  <a:pt x="5010" y="58"/>
                </a:lnTo>
                <a:lnTo>
                  <a:pt x="5015" y="62"/>
                </a:lnTo>
                <a:lnTo>
                  <a:pt x="5020" y="58"/>
                </a:lnTo>
                <a:lnTo>
                  <a:pt x="5025" y="67"/>
                </a:lnTo>
                <a:lnTo>
                  <a:pt x="5030" y="71"/>
                </a:lnTo>
                <a:lnTo>
                  <a:pt x="5035" y="71"/>
                </a:lnTo>
                <a:lnTo>
                  <a:pt x="5040" y="72"/>
                </a:lnTo>
                <a:lnTo>
                  <a:pt x="5045" y="75"/>
                </a:lnTo>
                <a:lnTo>
                  <a:pt x="5050" y="75"/>
                </a:lnTo>
                <a:lnTo>
                  <a:pt x="5055" y="77"/>
                </a:lnTo>
                <a:lnTo>
                  <a:pt x="5059" y="79"/>
                </a:lnTo>
                <a:lnTo>
                  <a:pt x="5064" y="80"/>
                </a:lnTo>
                <a:lnTo>
                  <a:pt x="5070" y="81"/>
                </a:lnTo>
                <a:lnTo>
                  <a:pt x="5074" y="83"/>
                </a:lnTo>
                <a:lnTo>
                  <a:pt x="5079" y="86"/>
                </a:lnTo>
                <a:lnTo>
                  <a:pt x="5084" y="85"/>
                </a:lnTo>
                <a:lnTo>
                  <a:pt x="5089" y="85"/>
                </a:lnTo>
                <a:lnTo>
                  <a:pt x="5094" y="87"/>
                </a:lnTo>
                <a:lnTo>
                  <a:pt x="5099" y="89"/>
                </a:lnTo>
                <a:lnTo>
                  <a:pt x="5104" y="91"/>
                </a:lnTo>
                <a:lnTo>
                  <a:pt x="5109" y="94"/>
                </a:lnTo>
                <a:lnTo>
                  <a:pt x="5114" y="97"/>
                </a:lnTo>
                <a:lnTo>
                  <a:pt x="5119" y="101"/>
                </a:lnTo>
                <a:lnTo>
                  <a:pt x="5124" y="104"/>
                </a:lnTo>
                <a:lnTo>
                  <a:pt x="5129" y="108"/>
                </a:lnTo>
                <a:lnTo>
                  <a:pt x="5134" y="114"/>
                </a:lnTo>
                <a:lnTo>
                  <a:pt x="5139" y="115"/>
                </a:lnTo>
                <a:lnTo>
                  <a:pt x="5144" y="118"/>
                </a:lnTo>
                <a:lnTo>
                  <a:pt x="5149" y="121"/>
                </a:lnTo>
                <a:lnTo>
                  <a:pt x="5154" y="123"/>
                </a:lnTo>
                <a:lnTo>
                  <a:pt x="5159" y="125"/>
                </a:lnTo>
                <a:lnTo>
                  <a:pt x="5164" y="127"/>
                </a:lnTo>
                <a:lnTo>
                  <a:pt x="5169" y="132"/>
                </a:lnTo>
                <a:lnTo>
                  <a:pt x="5174" y="134"/>
                </a:lnTo>
                <a:lnTo>
                  <a:pt x="5179" y="136"/>
                </a:lnTo>
                <a:lnTo>
                  <a:pt x="5184" y="138"/>
                </a:lnTo>
                <a:lnTo>
                  <a:pt x="5189" y="140"/>
                </a:lnTo>
                <a:lnTo>
                  <a:pt x="5194" y="142"/>
                </a:lnTo>
                <a:lnTo>
                  <a:pt x="5198" y="149"/>
                </a:lnTo>
                <a:lnTo>
                  <a:pt x="5203" y="167"/>
                </a:lnTo>
                <a:lnTo>
                  <a:pt x="5209" y="187"/>
                </a:lnTo>
                <a:lnTo>
                  <a:pt x="5213" y="204"/>
                </a:lnTo>
                <a:lnTo>
                  <a:pt x="5218" y="237"/>
                </a:lnTo>
                <a:lnTo>
                  <a:pt x="5223" y="251"/>
                </a:lnTo>
                <a:lnTo>
                  <a:pt x="5228" y="261"/>
                </a:lnTo>
                <a:lnTo>
                  <a:pt x="5233" y="276"/>
                </a:lnTo>
                <a:lnTo>
                  <a:pt x="5238" y="290"/>
                </a:lnTo>
                <a:lnTo>
                  <a:pt x="5243" y="304"/>
                </a:lnTo>
                <a:lnTo>
                  <a:pt x="5248" y="318"/>
                </a:lnTo>
                <a:lnTo>
                  <a:pt x="5253" y="333"/>
                </a:lnTo>
                <a:lnTo>
                  <a:pt x="5258" y="347"/>
                </a:lnTo>
                <a:lnTo>
                  <a:pt x="5263" y="362"/>
                </a:lnTo>
                <a:lnTo>
                  <a:pt x="5268" y="377"/>
                </a:lnTo>
                <a:lnTo>
                  <a:pt x="5273" y="392"/>
                </a:lnTo>
                <a:lnTo>
                  <a:pt x="5278" y="406"/>
                </a:lnTo>
                <a:lnTo>
                  <a:pt x="5283" y="420"/>
                </a:lnTo>
                <a:lnTo>
                  <a:pt x="5288" y="435"/>
                </a:lnTo>
                <a:lnTo>
                  <a:pt x="5293" y="449"/>
                </a:lnTo>
                <a:lnTo>
                  <a:pt x="5298" y="463"/>
                </a:lnTo>
                <a:lnTo>
                  <a:pt x="5303" y="476"/>
                </a:lnTo>
                <a:lnTo>
                  <a:pt x="5308" y="490"/>
                </a:lnTo>
                <a:lnTo>
                  <a:pt x="5313" y="502"/>
                </a:lnTo>
                <a:lnTo>
                  <a:pt x="5318" y="508"/>
                </a:lnTo>
                <a:lnTo>
                  <a:pt x="5323" y="517"/>
                </a:lnTo>
                <a:lnTo>
                  <a:pt x="5328" y="530"/>
                </a:lnTo>
                <a:lnTo>
                  <a:pt x="5333" y="547"/>
                </a:lnTo>
                <a:lnTo>
                  <a:pt x="5337" y="566"/>
                </a:lnTo>
              </a:path>
            </a:pathLst>
          </a:custGeom>
          <a:noFill/>
          <a:ln w="11113" cap="flat">
            <a:solidFill>
              <a:srgbClr val="A214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6" name="Freeform 58">
            <a:extLst>
              <a:ext uri="{FF2B5EF4-FFF2-40B4-BE49-F238E27FC236}">
                <a16:creationId xmlns:a16="http://schemas.microsoft.com/office/drawing/2014/main" id="{4F48B024-F906-4EDD-9A6F-B1A3D9658DD2}"/>
              </a:ext>
            </a:extLst>
          </p:cNvPr>
          <p:cNvSpPr>
            <a:spLocks noEditPoints="1"/>
          </p:cNvSpPr>
          <p:nvPr/>
        </p:nvSpPr>
        <p:spPr bwMode="auto">
          <a:xfrm>
            <a:off x="1585913" y="2747708"/>
            <a:ext cx="8472488" cy="11113"/>
          </a:xfrm>
          <a:custGeom>
            <a:avLst/>
            <a:gdLst>
              <a:gd name="T0" fmla="*/ 52 w 5337"/>
              <a:gd name="T1" fmla="*/ 0 h 7"/>
              <a:gd name="T2" fmla="*/ 76 w 5337"/>
              <a:gd name="T3" fmla="*/ 7 h 7"/>
              <a:gd name="T4" fmla="*/ 90 w 5337"/>
              <a:gd name="T5" fmla="*/ 7 h 7"/>
              <a:gd name="T6" fmla="*/ 102 w 5337"/>
              <a:gd name="T7" fmla="*/ 0 h 7"/>
              <a:gd name="T8" fmla="*/ 88 w 5337"/>
              <a:gd name="T9" fmla="*/ 0 h 7"/>
              <a:gd name="T10" fmla="*/ 74 w 5337"/>
              <a:gd name="T11" fmla="*/ 0 h 7"/>
              <a:gd name="T12" fmla="*/ 123 w 5337"/>
              <a:gd name="T13" fmla="*/ 7 h 7"/>
              <a:gd name="T14" fmla="*/ 139 w 5337"/>
              <a:gd name="T15" fmla="*/ 7 h 7"/>
              <a:gd name="T16" fmla="*/ 138 w 5337"/>
              <a:gd name="T17" fmla="*/ 0 h 7"/>
              <a:gd name="T18" fmla="*/ 216 w 5337"/>
              <a:gd name="T19" fmla="*/ 0 h 7"/>
              <a:gd name="T20" fmla="*/ 276 w 5337"/>
              <a:gd name="T21" fmla="*/ 0 h 7"/>
              <a:gd name="T22" fmla="*/ 341 w 5337"/>
              <a:gd name="T23" fmla="*/ 7 h 7"/>
              <a:gd name="T24" fmla="*/ 409 w 5337"/>
              <a:gd name="T25" fmla="*/ 7 h 7"/>
              <a:gd name="T26" fmla="*/ 524 w 5337"/>
              <a:gd name="T27" fmla="*/ 7 h 7"/>
              <a:gd name="T28" fmla="*/ 593 w 5337"/>
              <a:gd name="T29" fmla="*/ 7 h 7"/>
              <a:gd name="T30" fmla="*/ 663 w 5337"/>
              <a:gd name="T31" fmla="*/ 7 h 7"/>
              <a:gd name="T32" fmla="*/ 733 w 5337"/>
              <a:gd name="T33" fmla="*/ 7 h 7"/>
              <a:gd name="T34" fmla="*/ 796 w 5337"/>
              <a:gd name="T35" fmla="*/ 0 h 7"/>
              <a:gd name="T36" fmla="*/ 932 w 5337"/>
              <a:gd name="T37" fmla="*/ 0 h 7"/>
              <a:gd name="T38" fmla="*/ 1117 w 5337"/>
              <a:gd name="T39" fmla="*/ 7 h 7"/>
              <a:gd name="T40" fmla="*/ 1259 w 5337"/>
              <a:gd name="T41" fmla="*/ 7 h 7"/>
              <a:gd name="T42" fmla="*/ 1395 w 5337"/>
              <a:gd name="T43" fmla="*/ 0 h 7"/>
              <a:gd name="T44" fmla="*/ 1515 w 5337"/>
              <a:gd name="T45" fmla="*/ 0 h 7"/>
              <a:gd name="T46" fmla="*/ 1639 w 5337"/>
              <a:gd name="T47" fmla="*/ 0 h 7"/>
              <a:gd name="T48" fmla="*/ 1769 w 5337"/>
              <a:gd name="T49" fmla="*/ 7 h 7"/>
              <a:gd name="T50" fmla="*/ 1905 w 5337"/>
              <a:gd name="T51" fmla="*/ 7 h 7"/>
              <a:gd name="T52" fmla="*/ 2088 w 5337"/>
              <a:gd name="T53" fmla="*/ 0 h 7"/>
              <a:gd name="T54" fmla="*/ 2233 w 5337"/>
              <a:gd name="T55" fmla="*/ 7 h 7"/>
              <a:gd name="T56" fmla="*/ 2382 w 5337"/>
              <a:gd name="T57" fmla="*/ 7 h 7"/>
              <a:gd name="T58" fmla="*/ 2497 w 5337"/>
              <a:gd name="T59" fmla="*/ 0 h 7"/>
              <a:gd name="T60" fmla="*/ 2682 w 5337"/>
              <a:gd name="T61" fmla="*/ 7 h 7"/>
              <a:gd name="T62" fmla="*/ 2790 w 5337"/>
              <a:gd name="T63" fmla="*/ 7 h 7"/>
              <a:gd name="T64" fmla="*/ 2960 w 5337"/>
              <a:gd name="T65" fmla="*/ 0 h 7"/>
              <a:gd name="T66" fmla="*/ 3079 w 5337"/>
              <a:gd name="T67" fmla="*/ 0 h 7"/>
              <a:gd name="T68" fmla="*/ 3203 w 5337"/>
              <a:gd name="T69" fmla="*/ 0 h 7"/>
              <a:gd name="T70" fmla="*/ 3334 w 5337"/>
              <a:gd name="T71" fmla="*/ 7 h 7"/>
              <a:gd name="T72" fmla="*/ 3470 w 5337"/>
              <a:gd name="T73" fmla="*/ 7 h 7"/>
              <a:gd name="T74" fmla="*/ 3662 w 5337"/>
              <a:gd name="T75" fmla="*/ 7 h 7"/>
              <a:gd name="T76" fmla="*/ 3798 w 5337"/>
              <a:gd name="T77" fmla="*/ 7 h 7"/>
              <a:gd name="T78" fmla="*/ 3947 w 5337"/>
              <a:gd name="T79" fmla="*/ 7 h 7"/>
              <a:gd name="T80" fmla="*/ 4061 w 5337"/>
              <a:gd name="T81" fmla="*/ 0 h 7"/>
              <a:gd name="T82" fmla="*/ 4245 w 5337"/>
              <a:gd name="T83" fmla="*/ 7 h 7"/>
              <a:gd name="T84" fmla="*/ 4355 w 5337"/>
              <a:gd name="T85" fmla="*/ 7 h 7"/>
              <a:gd name="T86" fmla="*/ 4525 w 5337"/>
              <a:gd name="T87" fmla="*/ 0 h 7"/>
              <a:gd name="T88" fmla="*/ 4661 w 5337"/>
              <a:gd name="T89" fmla="*/ 7 h 7"/>
              <a:gd name="T90" fmla="*/ 4767 w 5337"/>
              <a:gd name="T91" fmla="*/ 0 h 7"/>
              <a:gd name="T92" fmla="*/ 4899 w 5337"/>
              <a:gd name="T93" fmla="*/ 7 h 7"/>
              <a:gd name="T94" fmla="*/ 5022 w 5337"/>
              <a:gd name="T95" fmla="*/ 7 h 7"/>
              <a:gd name="T96" fmla="*/ 5089 w 5337"/>
              <a:gd name="T97" fmla="*/ 0 h 7"/>
              <a:gd name="T98" fmla="*/ 5150 w 5337"/>
              <a:gd name="T99" fmla="*/ 0 h 7"/>
              <a:gd name="T100" fmla="*/ 5218 w 5337"/>
              <a:gd name="T101" fmla="*/ 0 h 7"/>
              <a:gd name="T102" fmla="*/ 5286 w 5337"/>
              <a:gd name="T103" fmla="*/ 0 h 7"/>
              <a:gd name="T104" fmla="*/ 1 w 5337"/>
              <a:gd name="T105" fmla="*/ 7 h 7"/>
              <a:gd name="T106" fmla="*/ 2 w 5337"/>
              <a:gd name="T107" fmla="*/ 7 h 7"/>
              <a:gd name="T108" fmla="*/ 5 w 5337"/>
              <a:gd name="T109" fmla="*/ 7 h 7"/>
              <a:gd name="T110" fmla="*/ 12 w 5337"/>
              <a:gd name="T111" fmla="*/ 7 h 7"/>
              <a:gd name="T112" fmla="*/ 22 w 5337"/>
              <a:gd name="T113" fmla="*/ 7 h 7"/>
              <a:gd name="T114" fmla="*/ 34 w 5337"/>
              <a:gd name="T115" fmla="*/ 0 h 7"/>
              <a:gd name="T116" fmla="*/ 20 w 5337"/>
              <a:gd name="T117" fmla="*/ 0 h 7"/>
              <a:gd name="T118" fmla="*/ 10 w 5337"/>
              <a:gd name="T119" fmla="*/ 0 h 7"/>
              <a:gd name="T120" fmla="*/ 4 w 5337"/>
              <a:gd name="T121" fmla="*/ 0 h 7"/>
              <a:gd name="T122" fmla="*/ 2 w 5337"/>
              <a:gd name="T123" fmla="*/ 0 h 7"/>
              <a:gd name="T124" fmla="*/ 1 w 5337"/>
              <a:gd name="T125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37" h="7">
                <a:moveTo>
                  <a:pt x="47" y="7"/>
                </a:moveTo>
                <a:lnTo>
                  <a:pt x="48" y="7"/>
                </a:lnTo>
                <a:lnTo>
                  <a:pt x="48" y="7"/>
                </a:lnTo>
                <a:lnTo>
                  <a:pt x="49" y="7"/>
                </a:lnTo>
                <a:lnTo>
                  <a:pt x="49" y="7"/>
                </a:lnTo>
                <a:lnTo>
                  <a:pt x="50" y="7"/>
                </a:lnTo>
                <a:lnTo>
                  <a:pt x="50" y="7"/>
                </a:lnTo>
                <a:lnTo>
                  <a:pt x="51" y="7"/>
                </a:lnTo>
                <a:lnTo>
                  <a:pt x="51" y="7"/>
                </a:lnTo>
                <a:lnTo>
                  <a:pt x="52" y="7"/>
                </a:lnTo>
                <a:lnTo>
                  <a:pt x="52" y="7"/>
                </a:lnTo>
                <a:lnTo>
                  <a:pt x="53" y="7"/>
                </a:lnTo>
                <a:lnTo>
                  <a:pt x="53" y="7"/>
                </a:lnTo>
                <a:lnTo>
                  <a:pt x="54" y="7"/>
                </a:lnTo>
                <a:lnTo>
                  <a:pt x="54" y="7"/>
                </a:lnTo>
                <a:lnTo>
                  <a:pt x="55" y="7"/>
                </a:lnTo>
                <a:lnTo>
                  <a:pt x="55" y="7"/>
                </a:lnTo>
                <a:lnTo>
                  <a:pt x="56" y="7"/>
                </a:lnTo>
                <a:lnTo>
                  <a:pt x="56" y="7"/>
                </a:lnTo>
                <a:lnTo>
                  <a:pt x="56" y="0"/>
                </a:lnTo>
                <a:lnTo>
                  <a:pt x="56" y="0"/>
                </a:lnTo>
                <a:lnTo>
                  <a:pt x="55" y="0"/>
                </a:lnTo>
                <a:lnTo>
                  <a:pt x="55" y="0"/>
                </a:lnTo>
                <a:lnTo>
                  <a:pt x="54" y="0"/>
                </a:lnTo>
                <a:lnTo>
                  <a:pt x="54" y="0"/>
                </a:lnTo>
                <a:lnTo>
                  <a:pt x="53" y="0"/>
                </a:lnTo>
                <a:lnTo>
                  <a:pt x="53" y="0"/>
                </a:lnTo>
                <a:lnTo>
                  <a:pt x="52" y="0"/>
                </a:lnTo>
                <a:lnTo>
                  <a:pt x="52" y="0"/>
                </a:lnTo>
                <a:lnTo>
                  <a:pt x="51" y="0"/>
                </a:lnTo>
                <a:lnTo>
                  <a:pt x="51" y="0"/>
                </a:lnTo>
                <a:lnTo>
                  <a:pt x="50" y="0"/>
                </a:lnTo>
                <a:lnTo>
                  <a:pt x="50" y="0"/>
                </a:lnTo>
                <a:lnTo>
                  <a:pt x="49" y="0"/>
                </a:lnTo>
                <a:lnTo>
                  <a:pt x="49" y="0"/>
                </a:lnTo>
                <a:lnTo>
                  <a:pt x="48" y="0"/>
                </a:lnTo>
                <a:lnTo>
                  <a:pt x="48" y="0"/>
                </a:lnTo>
                <a:lnTo>
                  <a:pt x="47" y="0"/>
                </a:lnTo>
                <a:lnTo>
                  <a:pt x="47" y="7"/>
                </a:lnTo>
                <a:close/>
                <a:moveTo>
                  <a:pt x="68" y="7"/>
                </a:moveTo>
                <a:lnTo>
                  <a:pt x="69" y="7"/>
                </a:lnTo>
                <a:lnTo>
                  <a:pt x="69" y="7"/>
                </a:lnTo>
                <a:lnTo>
                  <a:pt x="70" y="7"/>
                </a:lnTo>
                <a:lnTo>
                  <a:pt x="71" y="7"/>
                </a:lnTo>
                <a:lnTo>
                  <a:pt x="71" y="7"/>
                </a:lnTo>
                <a:lnTo>
                  <a:pt x="72" y="7"/>
                </a:lnTo>
                <a:lnTo>
                  <a:pt x="72" y="7"/>
                </a:lnTo>
                <a:lnTo>
                  <a:pt x="72" y="7"/>
                </a:lnTo>
                <a:lnTo>
                  <a:pt x="73" y="7"/>
                </a:lnTo>
                <a:lnTo>
                  <a:pt x="73" y="7"/>
                </a:lnTo>
                <a:lnTo>
                  <a:pt x="74" y="7"/>
                </a:lnTo>
                <a:lnTo>
                  <a:pt x="75" y="7"/>
                </a:lnTo>
                <a:lnTo>
                  <a:pt x="75" y="7"/>
                </a:lnTo>
                <a:lnTo>
                  <a:pt x="76" y="7"/>
                </a:lnTo>
                <a:lnTo>
                  <a:pt x="76" y="7"/>
                </a:lnTo>
                <a:lnTo>
                  <a:pt x="76" y="7"/>
                </a:lnTo>
                <a:lnTo>
                  <a:pt x="77" y="7"/>
                </a:lnTo>
                <a:lnTo>
                  <a:pt x="77" y="7"/>
                </a:lnTo>
                <a:lnTo>
                  <a:pt x="78" y="7"/>
                </a:lnTo>
                <a:lnTo>
                  <a:pt x="78" y="7"/>
                </a:lnTo>
                <a:lnTo>
                  <a:pt x="79" y="7"/>
                </a:lnTo>
                <a:lnTo>
                  <a:pt x="79" y="7"/>
                </a:lnTo>
                <a:lnTo>
                  <a:pt x="80" y="7"/>
                </a:lnTo>
                <a:lnTo>
                  <a:pt x="80" y="7"/>
                </a:lnTo>
                <a:lnTo>
                  <a:pt x="81" y="7"/>
                </a:lnTo>
                <a:lnTo>
                  <a:pt x="81" y="7"/>
                </a:lnTo>
                <a:lnTo>
                  <a:pt x="82" y="7"/>
                </a:lnTo>
                <a:lnTo>
                  <a:pt x="82" y="7"/>
                </a:lnTo>
                <a:lnTo>
                  <a:pt x="83" y="7"/>
                </a:lnTo>
                <a:lnTo>
                  <a:pt x="83" y="7"/>
                </a:lnTo>
                <a:lnTo>
                  <a:pt x="84" y="7"/>
                </a:lnTo>
                <a:lnTo>
                  <a:pt x="84" y="7"/>
                </a:lnTo>
                <a:lnTo>
                  <a:pt x="85" y="7"/>
                </a:lnTo>
                <a:lnTo>
                  <a:pt x="85" y="7"/>
                </a:lnTo>
                <a:lnTo>
                  <a:pt x="86" y="7"/>
                </a:lnTo>
                <a:lnTo>
                  <a:pt x="86" y="7"/>
                </a:lnTo>
                <a:lnTo>
                  <a:pt x="87" y="7"/>
                </a:lnTo>
                <a:lnTo>
                  <a:pt x="87" y="7"/>
                </a:lnTo>
                <a:lnTo>
                  <a:pt x="88" y="7"/>
                </a:lnTo>
                <a:lnTo>
                  <a:pt x="88" y="7"/>
                </a:lnTo>
                <a:lnTo>
                  <a:pt x="89" y="7"/>
                </a:lnTo>
                <a:lnTo>
                  <a:pt x="89" y="7"/>
                </a:lnTo>
                <a:lnTo>
                  <a:pt x="90" y="7"/>
                </a:lnTo>
                <a:lnTo>
                  <a:pt x="90" y="7"/>
                </a:lnTo>
                <a:lnTo>
                  <a:pt x="91" y="7"/>
                </a:lnTo>
                <a:lnTo>
                  <a:pt x="91" y="7"/>
                </a:lnTo>
                <a:lnTo>
                  <a:pt x="92" y="7"/>
                </a:lnTo>
                <a:lnTo>
                  <a:pt x="92" y="7"/>
                </a:lnTo>
                <a:lnTo>
                  <a:pt x="93" y="7"/>
                </a:lnTo>
                <a:lnTo>
                  <a:pt x="93" y="7"/>
                </a:lnTo>
                <a:lnTo>
                  <a:pt x="94" y="7"/>
                </a:lnTo>
                <a:lnTo>
                  <a:pt x="94" y="7"/>
                </a:lnTo>
                <a:lnTo>
                  <a:pt x="95" y="7"/>
                </a:lnTo>
                <a:lnTo>
                  <a:pt x="95" y="7"/>
                </a:lnTo>
                <a:lnTo>
                  <a:pt x="96" y="7"/>
                </a:lnTo>
                <a:lnTo>
                  <a:pt x="96" y="7"/>
                </a:lnTo>
                <a:lnTo>
                  <a:pt x="97" y="7"/>
                </a:lnTo>
                <a:lnTo>
                  <a:pt x="97" y="7"/>
                </a:lnTo>
                <a:lnTo>
                  <a:pt x="98" y="7"/>
                </a:lnTo>
                <a:lnTo>
                  <a:pt x="98" y="7"/>
                </a:lnTo>
                <a:lnTo>
                  <a:pt x="99" y="7"/>
                </a:lnTo>
                <a:lnTo>
                  <a:pt x="99" y="7"/>
                </a:lnTo>
                <a:lnTo>
                  <a:pt x="100" y="7"/>
                </a:lnTo>
                <a:lnTo>
                  <a:pt x="100" y="7"/>
                </a:lnTo>
                <a:lnTo>
                  <a:pt x="101" y="7"/>
                </a:lnTo>
                <a:lnTo>
                  <a:pt x="101" y="7"/>
                </a:lnTo>
                <a:lnTo>
                  <a:pt x="102" y="7"/>
                </a:lnTo>
                <a:lnTo>
                  <a:pt x="102" y="7"/>
                </a:lnTo>
                <a:lnTo>
                  <a:pt x="102" y="7"/>
                </a:lnTo>
                <a:lnTo>
                  <a:pt x="102" y="0"/>
                </a:lnTo>
                <a:lnTo>
                  <a:pt x="102" y="0"/>
                </a:lnTo>
                <a:lnTo>
                  <a:pt x="102" y="0"/>
                </a:lnTo>
                <a:lnTo>
                  <a:pt x="101" y="0"/>
                </a:lnTo>
                <a:lnTo>
                  <a:pt x="101" y="0"/>
                </a:lnTo>
                <a:lnTo>
                  <a:pt x="100" y="0"/>
                </a:lnTo>
                <a:lnTo>
                  <a:pt x="100" y="0"/>
                </a:lnTo>
                <a:lnTo>
                  <a:pt x="99" y="0"/>
                </a:lnTo>
                <a:lnTo>
                  <a:pt x="99" y="0"/>
                </a:lnTo>
                <a:lnTo>
                  <a:pt x="98" y="0"/>
                </a:lnTo>
                <a:lnTo>
                  <a:pt x="98" y="0"/>
                </a:lnTo>
                <a:lnTo>
                  <a:pt x="97" y="0"/>
                </a:lnTo>
                <a:lnTo>
                  <a:pt x="97" y="0"/>
                </a:lnTo>
                <a:lnTo>
                  <a:pt x="96" y="0"/>
                </a:lnTo>
                <a:lnTo>
                  <a:pt x="96" y="0"/>
                </a:lnTo>
                <a:lnTo>
                  <a:pt x="95" y="0"/>
                </a:lnTo>
                <a:lnTo>
                  <a:pt x="95" y="0"/>
                </a:lnTo>
                <a:lnTo>
                  <a:pt x="94" y="0"/>
                </a:lnTo>
                <a:lnTo>
                  <a:pt x="94" y="0"/>
                </a:lnTo>
                <a:lnTo>
                  <a:pt x="93" y="0"/>
                </a:lnTo>
                <a:lnTo>
                  <a:pt x="93" y="0"/>
                </a:lnTo>
                <a:lnTo>
                  <a:pt x="92" y="0"/>
                </a:lnTo>
                <a:lnTo>
                  <a:pt x="92" y="0"/>
                </a:lnTo>
                <a:lnTo>
                  <a:pt x="91" y="0"/>
                </a:lnTo>
                <a:lnTo>
                  <a:pt x="91" y="0"/>
                </a:lnTo>
                <a:lnTo>
                  <a:pt x="90" y="0"/>
                </a:lnTo>
                <a:lnTo>
                  <a:pt x="90" y="0"/>
                </a:lnTo>
                <a:lnTo>
                  <a:pt x="89" y="0"/>
                </a:lnTo>
                <a:lnTo>
                  <a:pt x="89" y="0"/>
                </a:lnTo>
                <a:lnTo>
                  <a:pt x="88" y="0"/>
                </a:lnTo>
                <a:lnTo>
                  <a:pt x="88" y="0"/>
                </a:lnTo>
                <a:lnTo>
                  <a:pt x="87" y="0"/>
                </a:lnTo>
                <a:lnTo>
                  <a:pt x="87" y="0"/>
                </a:lnTo>
                <a:lnTo>
                  <a:pt x="86" y="0"/>
                </a:lnTo>
                <a:lnTo>
                  <a:pt x="86" y="0"/>
                </a:lnTo>
                <a:lnTo>
                  <a:pt x="85" y="0"/>
                </a:lnTo>
                <a:lnTo>
                  <a:pt x="85" y="0"/>
                </a:lnTo>
                <a:lnTo>
                  <a:pt x="84" y="0"/>
                </a:lnTo>
                <a:lnTo>
                  <a:pt x="84" y="0"/>
                </a:lnTo>
                <a:lnTo>
                  <a:pt x="83" y="0"/>
                </a:lnTo>
                <a:lnTo>
                  <a:pt x="83" y="0"/>
                </a:lnTo>
                <a:lnTo>
                  <a:pt x="82" y="0"/>
                </a:lnTo>
                <a:lnTo>
                  <a:pt x="82" y="0"/>
                </a:lnTo>
                <a:lnTo>
                  <a:pt x="81" y="0"/>
                </a:lnTo>
                <a:lnTo>
                  <a:pt x="81" y="0"/>
                </a:lnTo>
                <a:lnTo>
                  <a:pt x="80" y="0"/>
                </a:lnTo>
                <a:lnTo>
                  <a:pt x="80" y="0"/>
                </a:lnTo>
                <a:lnTo>
                  <a:pt x="79" y="0"/>
                </a:lnTo>
                <a:lnTo>
                  <a:pt x="79" y="0"/>
                </a:lnTo>
                <a:lnTo>
                  <a:pt x="78" y="0"/>
                </a:lnTo>
                <a:lnTo>
                  <a:pt x="78" y="0"/>
                </a:lnTo>
                <a:lnTo>
                  <a:pt x="77" y="0"/>
                </a:lnTo>
                <a:lnTo>
                  <a:pt x="77" y="0"/>
                </a:lnTo>
                <a:lnTo>
                  <a:pt x="76" y="0"/>
                </a:lnTo>
                <a:lnTo>
                  <a:pt x="76" y="0"/>
                </a:lnTo>
                <a:lnTo>
                  <a:pt x="76" y="0"/>
                </a:lnTo>
                <a:lnTo>
                  <a:pt x="75" y="0"/>
                </a:lnTo>
                <a:lnTo>
                  <a:pt x="75" y="0"/>
                </a:lnTo>
                <a:lnTo>
                  <a:pt x="74" y="0"/>
                </a:lnTo>
                <a:lnTo>
                  <a:pt x="73" y="0"/>
                </a:lnTo>
                <a:lnTo>
                  <a:pt x="73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1" y="0"/>
                </a:lnTo>
                <a:lnTo>
                  <a:pt x="71" y="0"/>
                </a:lnTo>
                <a:lnTo>
                  <a:pt x="70" y="0"/>
                </a:lnTo>
                <a:lnTo>
                  <a:pt x="69" y="0"/>
                </a:lnTo>
                <a:lnTo>
                  <a:pt x="69" y="0"/>
                </a:lnTo>
                <a:lnTo>
                  <a:pt x="68" y="0"/>
                </a:lnTo>
                <a:lnTo>
                  <a:pt x="68" y="7"/>
                </a:lnTo>
                <a:close/>
                <a:moveTo>
                  <a:pt x="115" y="7"/>
                </a:moveTo>
                <a:lnTo>
                  <a:pt x="116" y="7"/>
                </a:lnTo>
                <a:lnTo>
                  <a:pt x="116" y="7"/>
                </a:lnTo>
                <a:lnTo>
                  <a:pt x="117" y="7"/>
                </a:lnTo>
                <a:lnTo>
                  <a:pt x="117" y="7"/>
                </a:lnTo>
                <a:lnTo>
                  <a:pt x="118" y="7"/>
                </a:lnTo>
                <a:lnTo>
                  <a:pt x="118" y="7"/>
                </a:lnTo>
                <a:lnTo>
                  <a:pt x="119" y="7"/>
                </a:lnTo>
                <a:lnTo>
                  <a:pt x="119" y="7"/>
                </a:lnTo>
                <a:lnTo>
                  <a:pt x="120" y="7"/>
                </a:lnTo>
                <a:lnTo>
                  <a:pt x="120" y="7"/>
                </a:lnTo>
                <a:lnTo>
                  <a:pt x="121" y="7"/>
                </a:lnTo>
                <a:lnTo>
                  <a:pt x="121" y="7"/>
                </a:lnTo>
                <a:lnTo>
                  <a:pt x="122" y="7"/>
                </a:lnTo>
                <a:lnTo>
                  <a:pt x="122" y="7"/>
                </a:lnTo>
                <a:lnTo>
                  <a:pt x="123" y="7"/>
                </a:lnTo>
                <a:lnTo>
                  <a:pt x="123" y="7"/>
                </a:lnTo>
                <a:lnTo>
                  <a:pt x="124" y="7"/>
                </a:lnTo>
                <a:lnTo>
                  <a:pt x="124" y="7"/>
                </a:lnTo>
                <a:lnTo>
                  <a:pt x="124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  <a:lnTo>
                  <a:pt x="122" y="0"/>
                </a:lnTo>
                <a:lnTo>
                  <a:pt x="122" y="0"/>
                </a:lnTo>
                <a:lnTo>
                  <a:pt x="121" y="0"/>
                </a:lnTo>
                <a:lnTo>
                  <a:pt x="121" y="0"/>
                </a:lnTo>
                <a:lnTo>
                  <a:pt x="120" y="0"/>
                </a:lnTo>
                <a:lnTo>
                  <a:pt x="120" y="0"/>
                </a:lnTo>
                <a:lnTo>
                  <a:pt x="119" y="0"/>
                </a:lnTo>
                <a:lnTo>
                  <a:pt x="119" y="0"/>
                </a:lnTo>
                <a:lnTo>
                  <a:pt x="118" y="0"/>
                </a:lnTo>
                <a:lnTo>
                  <a:pt x="118" y="0"/>
                </a:lnTo>
                <a:lnTo>
                  <a:pt x="117" y="0"/>
                </a:lnTo>
                <a:lnTo>
                  <a:pt x="117" y="0"/>
                </a:lnTo>
                <a:lnTo>
                  <a:pt x="116" y="0"/>
                </a:lnTo>
                <a:lnTo>
                  <a:pt x="116" y="0"/>
                </a:lnTo>
                <a:lnTo>
                  <a:pt x="115" y="0"/>
                </a:lnTo>
                <a:lnTo>
                  <a:pt x="115" y="7"/>
                </a:lnTo>
                <a:close/>
                <a:moveTo>
                  <a:pt x="136" y="7"/>
                </a:moveTo>
                <a:lnTo>
                  <a:pt x="137" y="7"/>
                </a:lnTo>
                <a:lnTo>
                  <a:pt x="137" y="7"/>
                </a:lnTo>
                <a:lnTo>
                  <a:pt x="138" y="7"/>
                </a:lnTo>
                <a:lnTo>
                  <a:pt x="139" y="7"/>
                </a:lnTo>
                <a:lnTo>
                  <a:pt x="139" y="7"/>
                </a:lnTo>
                <a:lnTo>
                  <a:pt x="140" y="7"/>
                </a:lnTo>
                <a:lnTo>
                  <a:pt x="140" y="7"/>
                </a:lnTo>
                <a:lnTo>
                  <a:pt x="140" y="7"/>
                </a:lnTo>
                <a:lnTo>
                  <a:pt x="141" y="7"/>
                </a:lnTo>
                <a:lnTo>
                  <a:pt x="141" y="7"/>
                </a:lnTo>
                <a:lnTo>
                  <a:pt x="142" y="7"/>
                </a:lnTo>
                <a:lnTo>
                  <a:pt x="147" y="7"/>
                </a:lnTo>
                <a:lnTo>
                  <a:pt x="152" y="7"/>
                </a:lnTo>
                <a:lnTo>
                  <a:pt x="157" y="7"/>
                </a:lnTo>
                <a:lnTo>
                  <a:pt x="161" y="7"/>
                </a:lnTo>
                <a:lnTo>
                  <a:pt x="166" y="7"/>
                </a:lnTo>
                <a:lnTo>
                  <a:pt x="170" y="7"/>
                </a:lnTo>
                <a:lnTo>
                  <a:pt x="170" y="0"/>
                </a:lnTo>
                <a:lnTo>
                  <a:pt x="166" y="0"/>
                </a:lnTo>
                <a:lnTo>
                  <a:pt x="161" y="0"/>
                </a:lnTo>
                <a:lnTo>
                  <a:pt x="157" y="0"/>
                </a:lnTo>
                <a:lnTo>
                  <a:pt x="152" y="0"/>
                </a:lnTo>
                <a:lnTo>
                  <a:pt x="147" y="0"/>
                </a:lnTo>
                <a:lnTo>
                  <a:pt x="142" y="0"/>
                </a:lnTo>
                <a:lnTo>
                  <a:pt x="141" y="0"/>
                </a:lnTo>
                <a:lnTo>
                  <a:pt x="141" y="0"/>
                </a:lnTo>
                <a:lnTo>
                  <a:pt x="140" y="0"/>
                </a:lnTo>
                <a:lnTo>
                  <a:pt x="140" y="0"/>
                </a:lnTo>
                <a:lnTo>
                  <a:pt x="140" y="0"/>
                </a:lnTo>
                <a:lnTo>
                  <a:pt x="139" y="0"/>
                </a:lnTo>
                <a:lnTo>
                  <a:pt x="139" y="0"/>
                </a:lnTo>
                <a:lnTo>
                  <a:pt x="138" y="0"/>
                </a:lnTo>
                <a:lnTo>
                  <a:pt x="137" y="0"/>
                </a:lnTo>
                <a:lnTo>
                  <a:pt x="137" y="0"/>
                </a:lnTo>
                <a:lnTo>
                  <a:pt x="136" y="0"/>
                </a:lnTo>
                <a:lnTo>
                  <a:pt x="136" y="7"/>
                </a:lnTo>
                <a:close/>
                <a:moveTo>
                  <a:pt x="183" y="7"/>
                </a:moveTo>
                <a:lnTo>
                  <a:pt x="186" y="7"/>
                </a:lnTo>
                <a:lnTo>
                  <a:pt x="191" y="7"/>
                </a:lnTo>
                <a:lnTo>
                  <a:pt x="192" y="7"/>
                </a:lnTo>
                <a:lnTo>
                  <a:pt x="192" y="0"/>
                </a:lnTo>
                <a:lnTo>
                  <a:pt x="191" y="0"/>
                </a:lnTo>
                <a:lnTo>
                  <a:pt x="186" y="0"/>
                </a:lnTo>
                <a:lnTo>
                  <a:pt x="183" y="0"/>
                </a:lnTo>
                <a:lnTo>
                  <a:pt x="183" y="7"/>
                </a:lnTo>
                <a:close/>
                <a:moveTo>
                  <a:pt x="204" y="7"/>
                </a:moveTo>
                <a:lnTo>
                  <a:pt x="206" y="7"/>
                </a:lnTo>
                <a:lnTo>
                  <a:pt x="211" y="7"/>
                </a:lnTo>
                <a:lnTo>
                  <a:pt x="216" y="7"/>
                </a:lnTo>
                <a:lnTo>
                  <a:pt x="221" y="7"/>
                </a:lnTo>
                <a:lnTo>
                  <a:pt x="226" y="7"/>
                </a:lnTo>
                <a:lnTo>
                  <a:pt x="231" y="7"/>
                </a:lnTo>
                <a:lnTo>
                  <a:pt x="236" y="7"/>
                </a:lnTo>
                <a:lnTo>
                  <a:pt x="238" y="7"/>
                </a:lnTo>
                <a:lnTo>
                  <a:pt x="238" y="0"/>
                </a:lnTo>
                <a:lnTo>
                  <a:pt x="236" y="0"/>
                </a:lnTo>
                <a:lnTo>
                  <a:pt x="231" y="0"/>
                </a:lnTo>
                <a:lnTo>
                  <a:pt x="226" y="0"/>
                </a:lnTo>
                <a:lnTo>
                  <a:pt x="221" y="0"/>
                </a:lnTo>
                <a:lnTo>
                  <a:pt x="216" y="0"/>
                </a:lnTo>
                <a:lnTo>
                  <a:pt x="211" y="0"/>
                </a:lnTo>
                <a:lnTo>
                  <a:pt x="206" y="0"/>
                </a:lnTo>
                <a:lnTo>
                  <a:pt x="204" y="0"/>
                </a:lnTo>
                <a:lnTo>
                  <a:pt x="204" y="7"/>
                </a:lnTo>
                <a:close/>
                <a:moveTo>
                  <a:pt x="251" y="7"/>
                </a:moveTo>
                <a:lnTo>
                  <a:pt x="256" y="7"/>
                </a:lnTo>
                <a:lnTo>
                  <a:pt x="260" y="7"/>
                </a:lnTo>
                <a:lnTo>
                  <a:pt x="260" y="0"/>
                </a:lnTo>
                <a:lnTo>
                  <a:pt x="256" y="0"/>
                </a:lnTo>
                <a:lnTo>
                  <a:pt x="251" y="0"/>
                </a:lnTo>
                <a:lnTo>
                  <a:pt x="251" y="7"/>
                </a:lnTo>
                <a:close/>
                <a:moveTo>
                  <a:pt x="273" y="7"/>
                </a:moveTo>
                <a:lnTo>
                  <a:pt x="276" y="7"/>
                </a:lnTo>
                <a:lnTo>
                  <a:pt x="281" y="7"/>
                </a:lnTo>
                <a:lnTo>
                  <a:pt x="286" y="7"/>
                </a:lnTo>
                <a:lnTo>
                  <a:pt x="291" y="7"/>
                </a:lnTo>
                <a:lnTo>
                  <a:pt x="296" y="7"/>
                </a:lnTo>
                <a:lnTo>
                  <a:pt x="300" y="7"/>
                </a:lnTo>
                <a:lnTo>
                  <a:pt x="305" y="7"/>
                </a:lnTo>
                <a:lnTo>
                  <a:pt x="307" y="7"/>
                </a:lnTo>
                <a:lnTo>
                  <a:pt x="307" y="0"/>
                </a:lnTo>
                <a:lnTo>
                  <a:pt x="305" y="0"/>
                </a:lnTo>
                <a:lnTo>
                  <a:pt x="300" y="0"/>
                </a:lnTo>
                <a:lnTo>
                  <a:pt x="296" y="0"/>
                </a:lnTo>
                <a:lnTo>
                  <a:pt x="291" y="0"/>
                </a:lnTo>
                <a:lnTo>
                  <a:pt x="286" y="0"/>
                </a:lnTo>
                <a:lnTo>
                  <a:pt x="281" y="0"/>
                </a:lnTo>
                <a:lnTo>
                  <a:pt x="276" y="0"/>
                </a:lnTo>
                <a:lnTo>
                  <a:pt x="273" y="0"/>
                </a:lnTo>
                <a:lnTo>
                  <a:pt x="273" y="7"/>
                </a:lnTo>
                <a:close/>
                <a:moveTo>
                  <a:pt x="319" y="7"/>
                </a:moveTo>
                <a:lnTo>
                  <a:pt x="320" y="7"/>
                </a:lnTo>
                <a:lnTo>
                  <a:pt x="325" y="7"/>
                </a:lnTo>
                <a:lnTo>
                  <a:pt x="328" y="7"/>
                </a:lnTo>
                <a:lnTo>
                  <a:pt x="328" y="0"/>
                </a:lnTo>
                <a:lnTo>
                  <a:pt x="325" y="0"/>
                </a:lnTo>
                <a:lnTo>
                  <a:pt x="320" y="0"/>
                </a:lnTo>
                <a:lnTo>
                  <a:pt x="319" y="0"/>
                </a:lnTo>
                <a:lnTo>
                  <a:pt x="319" y="7"/>
                </a:lnTo>
                <a:close/>
                <a:moveTo>
                  <a:pt x="341" y="7"/>
                </a:moveTo>
                <a:lnTo>
                  <a:pt x="345" y="7"/>
                </a:lnTo>
                <a:lnTo>
                  <a:pt x="350" y="7"/>
                </a:lnTo>
                <a:lnTo>
                  <a:pt x="355" y="7"/>
                </a:lnTo>
                <a:lnTo>
                  <a:pt x="360" y="7"/>
                </a:lnTo>
                <a:lnTo>
                  <a:pt x="365" y="7"/>
                </a:lnTo>
                <a:lnTo>
                  <a:pt x="370" y="7"/>
                </a:lnTo>
                <a:lnTo>
                  <a:pt x="375" y="7"/>
                </a:lnTo>
                <a:lnTo>
                  <a:pt x="375" y="0"/>
                </a:lnTo>
                <a:lnTo>
                  <a:pt x="370" y="0"/>
                </a:lnTo>
                <a:lnTo>
                  <a:pt x="365" y="0"/>
                </a:lnTo>
                <a:lnTo>
                  <a:pt x="360" y="0"/>
                </a:lnTo>
                <a:lnTo>
                  <a:pt x="355" y="0"/>
                </a:lnTo>
                <a:lnTo>
                  <a:pt x="350" y="0"/>
                </a:lnTo>
                <a:lnTo>
                  <a:pt x="345" y="0"/>
                </a:lnTo>
                <a:lnTo>
                  <a:pt x="341" y="0"/>
                </a:lnTo>
                <a:lnTo>
                  <a:pt x="341" y="7"/>
                </a:lnTo>
                <a:close/>
                <a:moveTo>
                  <a:pt x="387" y="7"/>
                </a:moveTo>
                <a:lnTo>
                  <a:pt x="390" y="7"/>
                </a:lnTo>
                <a:lnTo>
                  <a:pt x="395" y="7"/>
                </a:lnTo>
                <a:lnTo>
                  <a:pt x="396" y="7"/>
                </a:lnTo>
                <a:lnTo>
                  <a:pt x="396" y="0"/>
                </a:lnTo>
                <a:lnTo>
                  <a:pt x="395" y="0"/>
                </a:lnTo>
                <a:lnTo>
                  <a:pt x="390" y="0"/>
                </a:lnTo>
                <a:lnTo>
                  <a:pt x="387" y="0"/>
                </a:lnTo>
                <a:lnTo>
                  <a:pt x="387" y="7"/>
                </a:lnTo>
                <a:close/>
                <a:moveTo>
                  <a:pt x="409" y="7"/>
                </a:moveTo>
                <a:lnTo>
                  <a:pt x="410" y="7"/>
                </a:lnTo>
                <a:lnTo>
                  <a:pt x="415" y="7"/>
                </a:lnTo>
                <a:lnTo>
                  <a:pt x="420" y="7"/>
                </a:lnTo>
                <a:lnTo>
                  <a:pt x="425" y="7"/>
                </a:lnTo>
                <a:lnTo>
                  <a:pt x="430" y="7"/>
                </a:lnTo>
                <a:lnTo>
                  <a:pt x="435" y="7"/>
                </a:lnTo>
                <a:lnTo>
                  <a:pt x="439" y="7"/>
                </a:lnTo>
                <a:lnTo>
                  <a:pt x="443" y="7"/>
                </a:lnTo>
                <a:lnTo>
                  <a:pt x="443" y="0"/>
                </a:lnTo>
                <a:lnTo>
                  <a:pt x="439" y="0"/>
                </a:lnTo>
                <a:lnTo>
                  <a:pt x="435" y="0"/>
                </a:lnTo>
                <a:lnTo>
                  <a:pt x="430" y="0"/>
                </a:lnTo>
                <a:lnTo>
                  <a:pt x="425" y="0"/>
                </a:lnTo>
                <a:lnTo>
                  <a:pt x="420" y="0"/>
                </a:lnTo>
                <a:lnTo>
                  <a:pt x="415" y="0"/>
                </a:lnTo>
                <a:lnTo>
                  <a:pt x="410" y="0"/>
                </a:lnTo>
                <a:lnTo>
                  <a:pt x="409" y="0"/>
                </a:lnTo>
                <a:lnTo>
                  <a:pt x="409" y="7"/>
                </a:lnTo>
                <a:close/>
                <a:moveTo>
                  <a:pt x="455" y="7"/>
                </a:moveTo>
                <a:lnTo>
                  <a:pt x="459" y="7"/>
                </a:lnTo>
                <a:lnTo>
                  <a:pt x="464" y="7"/>
                </a:lnTo>
                <a:lnTo>
                  <a:pt x="464" y="0"/>
                </a:lnTo>
                <a:lnTo>
                  <a:pt x="459" y="0"/>
                </a:lnTo>
                <a:lnTo>
                  <a:pt x="455" y="0"/>
                </a:lnTo>
                <a:lnTo>
                  <a:pt x="455" y="7"/>
                </a:lnTo>
                <a:close/>
                <a:moveTo>
                  <a:pt x="477" y="7"/>
                </a:moveTo>
                <a:lnTo>
                  <a:pt x="479" y="7"/>
                </a:lnTo>
                <a:lnTo>
                  <a:pt x="484" y="7"/>
                </a:lnTo>
                <a:lnTo>
                  <a:pt x="489" y="7"/>
                </a:lnTo>
                <a:lnTo>
                  <a:pt x="494" y="7"/>
                </a:lnTo>
                <a:lnTo>
                  <a:pt x="499" y="7"/>
                </a:lnTo>
                <a:lnTo>
                  <a:pt x="504" y="7"/>
                </a:lnTo>
                <a:lnTo>
                  <a:pt x="509" y="7"/>
                </a:lnTo>
                <a:lnTo>
                  <a:pt x="511" y="7"/>
                </a:lnTo>
                <a:lnTo>
                  <a:pt x="511" y="0"/>
                </a:lnTo>
                <a:lnTo>
                  <a:pt x="509" y="0"/>
                </a:lnTo>
                <a:lnTo>
                  <a:pt x="504" y="0"/>
                </a:lnTo>
                <a:lnTo>
                  <a:pt x="499" y="0"/>
                </a:lnTo>
                <a:lnTo>
                  <a:pt x="494" y="0"/>
                </a:lnTo>
                <a:lnTo>
                  <a:pt x="489" y="0"/>
                </a:lnTo>
                <a:lnTo>
                  <a:pt x="484" y="0"/>
                </a:lnTo>
                <a:lnTo>
                  <a:pt x="479" y="0"/>
                </a:lnTo>
                <a:lnTo>
                  <a:pt x="477" y="0"/>
                </a:lnTo>
                <a:lnTo>
                  <a:pt x="477" y="7"/>
                </a:lnTo>
                <a:close/>
                <a:moveTo>
                  <a:pt x="523" y="7"/>
                </a:moveTo>
                <a:lnTo>
                  <a:pt x="524" y="7"/>
                </a:lnTo>
                <a:lnTo>
                  <a:pt x="529" y="7"/>
                </a:lnTo>
                <a:lnTo>
                  <a:pt x="532" y="7"/>
                </a:lnTo>
                <a:lnTo>
                  <a:pt x="532" y="0"/>
                </a:lnTo>
                <a:lnTo>
                  <a:pt x="529" y="0"/>
                </a:lnTo>
                <a:lnTo>
                  <a:pt x="524" y="0"/>
                </a:lnTo>
                <a:lnTo>
                  <a:pt x="523" y="0"/>
                </a:lnTo>
                <a:lnTo>
                  <a:pt x="523" y="7"/>
                </a:lnTo>
                <a:close/>
                <a:moveTo>
                  <a:pt x="545" y="7"/>
                </a:moveTo>
                <a:lnTo>
                  <a:pt x="549" y="7"/>
                </a:lnTo>
                <a:lnTo>
                  <a:pt x="554" y="7"/>
                </a:lnTo>
                <a:lnTo>
                  <a:pt x="559" y="7"/>
                </a:lnTo>
                <a:lnTo>
                  <a:pt x="564" y="7"/>
                </a:lnTo>
                <a:lnTo>
                  <a:pt x="569" y="7"/>
                </a:lnTo>
                <a:lnTo>
                  <a:pt x="574" y="7"/>
                </a:lnTo>
                <a:lnTo>
                  <a:pt x="578" y="7"/>
                </a:lnTo>
                <a:lnTo>
                  <a:pt x="579" y="7"/>
                </a:lnTo>
                <a:lnTo>
                  <a:pt x="579" y="0"/>
                </a:lnTo>
                <a:lnTo>
                  <a:pt x="578" y="0"/>
                </a:lnTo>
                <a:lnTo>
                  <a:pt x="574" y="0"/>
                </a:lnTo>
                <a:lnTo>
                  <a:pt x="569" y="0"/>
                </a:lnTo>
                <a:lnTo>
                  <a:pt x="564" y="0"/>
                </a:lnTo>
                <a:lnTo>
                  <a:pt x="559" y="0"/>
                </a:lnTo>
                <a:lnTo>
                  <a:pt x="554" y="0"/>
                </a:lnTo>
                <a:lnTo>
                  <a:pt x="549" y="0"/>
                </a:lnTo>
                <a:lnTo>
                  <a:pt x="545" y="0"/>
                </a:lnTo>
                <a:lnTo>
                  <a:pt x="545" y="7"/>
                </a:lnTo>
                <a:close/>
                <a:moveTo>
                  <a:pt x="591" y="7"/>
                </a:moveTo>
                <a:lnTo>
                  <a:pt x="593" y="7"/>
                </a:lnTo>
                <a:lnTo>
                  <a:pt x="598" y="7"/>
                </a:lnTo>
                <a:lnTo>
                  <a:pt x="600" y="7"/>
                </a:lnTo>
                <a:lnTo>
                  <a:pt x="600" y="0"/>
                </a:lnTo>
                <a:lnTo>
                  <a:pt x="598" y="0"/>
                </a:lnTo>
                <a:lnTo>
                  <a:pt x="593" y="0"/>
                </a:lnTo>
                <a:lnTo>
                  <a:pt x="591" y="0"/>
                </a:lnTo>
                <a:lnTo>
                  <a:pt x="591" y="7"/>
                </a:lnTo>
                <a:close/>
                <a:moveTo>
                  <a:pt x="613" y="7"/>
                </a:moveTo>
                <a:lnTo>
                  <a:pt x="613" y="7"/>
                </a:lnTo>
                <a:lnTo>
                  <a:pt x="618" y="7"/>
                </a:lnTo>
                <a:lnTo>
                  <a:pt x="623" y="7"/>
                </a:lnTo>
                <a:lnTo>
                  <a:pt x="628" y="7"/>
                </a:lnTo>
                <a:lnTo>
                  <a:pt x="633" y="7"/>
                </a:lnTo>
                <a:lnTo>
                  <a:pt x="638" y="7"/>
                </a:lnTo>
                <a:lnTo>
                  <a:pt x="643" y="7"/>
                </a:lnTo>
                <a:lnTo>
                  <a:pt x="647" y="7"/>
                </a:lnTo>
                <a:lnTo>
                  <a:pt x="647" y="0"/>
                </a:lnTo>
                <a:lnTo>
                  <a:pt x="643" y="0"/>
                </a:lnTo>
                <a:lnTo>
                  <a:pt x="638" y="0"/>
                </a:lnTo>
                <a:lnTo>
                  <a:pt x="633" y="0"/>
                </a:lnTo>
                <a:lnTo>
                  <a:pt x="628" y="0"/>
                </a:lnTo>
                <a:lnTo>
                  <a:pt x="623" y="0"/>
                </a:lnTo>
                <a:lnTo>
                  <a:pt x="618" y="0"/>
                </a:lnTo>
                <a:lnTo>
                  <a:pt x="613" y="0"/>
                </a:lnTo>
                <a:lnTo>
                  <a:pt x="613" y="0"/>
                </a:lnTo>
                <a:lnTo>
                  <a:pt x="613" y="7"/>
                </a:lnTo>
                <a:close/>
                <a:moveTo>
                  <a:pt x="659" y="7"/>
                </a:moveTo>
                <a:lnTo>
                  <a:pt x="663" y="7"/>
                </a:lnTo>
                <a:lnTo>
                  <a:pt x="668" y="7"/>
                </a:lnTo>
                <a:lnTo>
                  <a:pt x="668" y="7"/>
                </a:lnTo>
                <a:lnTo>
                  <a:pt x="668" y="0"/>
                </a:lnTo>
                <a:lnTo>
                  <a:pt x="668" y="0"/>
                </a:lnTo>
                <a:lnTo>
                  <a:pt x="663" y="0"/>
                </a:lnTo>
                <a:lnTo>
                  <a:pt x="659" y="0"/>
                </a:lnTo>
                <a:lnTo>
                  <a:pt x="659" y="7"/>
                </a:lnTo>
                <a:close/>
                <a:moveTo>
                  <a:pt x="681" y="7"/>
                </a:moveTo>
                <a:lnTo>
                  <a:pt x="683" y="7"/>
                </a:lnTo>
                <a:lnTo>
                  <a:pt x="688" y="7"/>
                </a:lnTo>
                <a:lnTo>
                  <a:pt x="693" y="7"/>
                </a:lnTo>
                <a:lnTo>
                  <a:pt x="698" y="7"/>
                </a:lnTo>
                <a:lnTo>
                  <a:pt x="703" y="7"/>
                </a:lnTo>
                <a:lnTo>
                  <a:pt x="708" y="7"/>
                </a:lnTo>
                <a:lnTo>
                  <a:pt x="713" y="7"/>
                </a:lnTo>
                <a:lnTo>
                  <a:pt x="715" y="7"/>
                </a:lnTo>
                <a:lnTo>
                  <a:pt x="715" y="0"/>
                </a:lnTo>
                <a:lnTo>
                  <a:pt x="713" y="0"/>
                </a:lnTo>
                <a:lnTo>
                  <a:pt x="708" y="0"/>
                </a:lnTo>
                <a:lnTo>
                  <a:pt x="703" y="0"/>
                </a:lnTo>
                <a:lnTo>
                  <a:pt x="698" y="0"/>
                </a:lnTo>
                <a:lnTo>
                  <a:pt x="693" y="0"/>
                </a:lnTo>
                <a:lnTo>
                  <a:pt x="688" y="0"/>
                </a:lnTo>
                <a:lnTo>
                  <a:pt x="683" y="0"/>
                </a:lnTo>
                <a:lnTo>
                  <a:pt x="681" y="0"/>
                </a:lnTo>
                <a:lnTo>
                  <a:pt x="681" y="7"/>
                </a:lnTo>
                <a:close/>
                <a:moveTo>
                  <a:pt x="728" y="7"/>
                </a:moveTo>
                <a:lnTo>
                  <a:pt x="733" y="7"/>
                </a:lnTo>
                <a:lnTo>
                  <a:pt x="736" y="7"/>
                </a:lnTo>
                <a:lnTo>
                  <a:pt x="736" y="0"/>
                </a:lnTo>
                <a:lnTo>
                  <a:pt x="733" y="0"/>
                </a:lnTo>
                <a:lnTo>
                  <a:pt x="728" y="0"/>
                </a:lnTo>
                <a:lnTo>
                  <a:pt x="728" y="7"/>
                </a:lnTo>
                <a:close/>
                <a:moveTo>
                  <a:pt x="749" y="7"/>
                </a:moveTo>
                <a:lnTo>
                  <a:pt x="752" y="7"/>
                </a:lnTo>
                <a:lnTo>
                  <a:pt x="757" y="7"/>
                </a:lnTo>
                <a:lnTo>
                  <a:pt x="762" y="7"/>
                </a:lnTo>
                <a:lnTo>
                  <a:pt x="767" y="7"/>
                </a:lnTo>
                <a:lnTo>
                  <a:pt x="772" y="7"/>
                </a:lnTo>
                <a:lnTo>
                  <a:pt x="777" y="7"/>
                </a:lnTo>
                <a:lnTo>
                  <a:pt x="782" y="7"/>
                </a:lnTo>
                <a:lnTo>
                  <a:pt x="783" y="7"/>
                </a:lnTo>
                <a:lnTo>
                  <a:pt x="783" y="0"/>
                </a:lnTo>
                <a:lnTo>
                  <a:pt x="782" y="0"/>
                </a:lnTo>
                <a:lnTo>
                  <a:pt x="777" y="0"/>
                </a:lnTo>
                <a:lnTo>
                  <a:pt x="772" y="0"/>
                </a:lnTo>
                <a:lnTo>
                  <a:pt x="767" y="0"/>
                </a:lnTo>
                <a:lnTo>
                  <a:pt x="762" y="0"/>
                </a:lnTo>
                <a:lnTo>
                  <a:pt x="757" y="0"/>
                </a:lnTo>
                <a:lnTo>
                  <a:pt x="752" y="0"/>
                </a:lnTo>
                <a:lnTo>
                  <a:pt x="749" y="0"/>
                </a:lnTo>
                <a:lnTo>
                  <a:pt x="749" y="7"/>
                </a:lnTo>
                <a:close/>
                <a:moveTo>
                  <a:pt x="796" y="7"/>
                </a:moveTo>
                <a:lnTo>
                  <a:pt x="804" y="7"/>
                </a:lnTo>
                <a:lnTo>
                  <a:pt x="804" y="0"/>
                </a:lnTo>
                <a:lnTo>
                  <a:pt x="796" y="0"/>
                </a:lnTo>
                <a:lnTo>
                  <a:pt x="796" y="7"/>
                </a:lnTo>
                <a:close/>
                <a:moveTo>
                  <a:pt x="817" y="7"/>
                </a:moveTo>
                <a:lnTo>
                  <a:pt x="820" y="7"/>
                </a:lnTo>
                <a:lnTo>
                  <a:pt x="844" y="7"/>
                </a:lnTo>
                <a:lnTo>
                  <a:pt x="851" y="7"/>
                </a:lnTo>
                <a:lnTo>
                  <a:pt x="851" y="0"/>
                </a:lnTo>
                <a:lnTo>
                  <a:pt x="844" y="0"/>
                </a:lnTo>
                <a:lnTo>
                  <a:pt x="820" y="0"/>
                </a:lnTo>
                <a:lnTo>
                  <a:pt x="817" y="0"/>
                </a:lnTo>
                <a:lnTo>
                  <a:pt x="817" y="7"/>
                </a:lnTo>
                <a:close/>
                <a:moveTo>
                  <a:pt x="864" y="7"/>
                </a:moveTo>
                <a:lnTo>
                  <a:pt x="869" y="7"/>
                </a:lnTo>
                <a:lnTo>
                  <a:pt x="872" y="7"/>
                </a:lnTo>
                <a:lnTo>
                  <a:pt x="872" y="0"/>
                </a:lnTo>
                <a:lnTo>
                  <a:pt x="869" y="0"/>
                </a:lnTo>
                <a:lnTo>
                  <a:pt x="864" y="0"/>
                </a:lnTo>
                <a:lnTo>
                  <a:pt x="864" y="7"/>
                </a:lnTo>
                <a:close/>
                <a:moveTo>
                  <a:pt x="885" y="7"/>
                </a:moveTo>
                <a:lnTo>
                  <a:pt x="894" y="7"/>
                </a:lnTo>
                <a:lnTo>
                  <a:pt x="919" y="7"/>
                </a:lnTo>
                <a:lnTo>
                  <a:pt x="919" y="0"/>
                </a:lnTo>
                <a:lnTo>
                  <a:pt x="894" y="0"/>
                </a:lnTo>
                <a:lnTo>
                  <a:pt x="885" y="0"/>
                </a:lnTo>
                <a:lnTo>
                  <a:pt x="885" y="7"/>
                </a:lnTo>
                <a:close/>
                <a:moveTo>
                  <a:pt x="932" y="7"/>
                </a:moveTo>
                <a:lnTo>
                  <a:pt x="940" y="7"/>
                </a:lnTo>
                <a:lnTo>
                  <a:pt x="940" y="0"/>
                </a:lnTo>
                <a:lnTo>
                  <a:pt x="932" y="0"/>
                </a:lnTo>
                <a:lnTo>
                  <a:pt x="932" y="7"/>
                </a:lnTo>
                <a:close/>
                <a:moveTo>
                  <a:pt x="953" y="7"/>
                </a:moveTo>
                <a:lnTo>
                  <a:pt x="969" y="7"/>
                </a:lnTo>
                <a:lnTo>
                  <a:pt x="987" y="7"/>
                </a:lnTo>
                <a:lnTo>
                  <a:pt x="987" y="0"/>
                </a:lnTo>
                <a:lnTo>
                  <a:pt x="969" y="0"/>
                </a:lnTo>
                <a:lnTo>
                  <a:pt x="953" y="0"/>
                </a:lnTo>
                <a:lnTo>
                  <a:pt x="953" y="7"/>
                </a:lnTo>
                <a:close/>
                <a:moveTo>
                  <a:pt x="1000" y="7"/>
                </a:moveTo>
                <a:lnTo>
                  <a:pt x="1008" y="7"/>
                </a:lnTo>
                <a:lnTo>
                  <a:pt x="1008" y="0"/>
                </a:lnTo>
                <a:lnTo>
                  <a:pt x="1000" y="0"/>
                </a:lnTo>
                <a:lnTo>
                  <a:pt x="1000" y="7"/>
                </a:lnTo>
                <a:close/>
                <a:moveTo>
                  <a:pt x="1021" y="7"/>
                </a:moveTo>
                <a:lnTo>
                  <a:pt x="1043" y="7"/>
                </a:lnTo>
                <a:lnTo>
                  <a:pt x="1055" y="7"/>
                </a:lnTo>
                <a:lnTo>
                  <a:pt x="1055" y="0"/>
                </a:lnTo>
                <a:lnTo>
                  <a:pt x="1043" y="0"/>
                </a:lnTo>
                <a:lnTo>
                  <a:pt x="1021" y="0"/>
                </a:lnTo>
                <a:lnTo>
                  <a:pt x="1021" y="7"/>
                </a:lnTo>
                <a:close/>
                <a:moveTo>
                  <a:pt x="1068" y="7"/>
                </a:moveTo>
                <a:lnTo>
                  <a:pt x="1076" y="7"/>
                </a:lnTo>
                <a:lnTo>
                  <a:pt x="1076" y="0"/>
                </a:lnTo>
                <a:lnTo>
                  <a:pt x="1068" y="0"/>
                </a:lnTo>
                <a:lnTo>
                  <a:pt x="1068" y="7"/>
                </a:lnTo>
                <a:close/>
                <a:moveTo>
                  <a:pt x="1089" y="7"/>
                </a:moveTo>
                <a:lnTo>
                  <a:pt x="1093" y="7"/>
                </a:lnTo>
                <a:lnTo>
                  <a:pt x="1117" y="7"/>
                </a:lnTo>
                <a:lnTo>
                  <a:pt x="1123" y="7"/>
                </a:lnTo>
                <a:lnTo>
                  <a:pt x="1123" y="0"/>
                </a:lnTo>
                <a:lnTo>
                  <a:pt x="1117" y="0"/>
                </a:lnTo>
                <a:lnTo>
                  <a:pt x="1093" y="0"/>
                </a:lnTo>
                <a:lnTo>
                  <a:pt x="1089" y="0"/>
                </a:lnTo>
                <a:lnTo>
                  <a:pt x="1089" y="7"/>
                </a:lnTo>
                <a:close/>
                <a:moveTo>
                  <a:pt x="1136" y="7"/>
                </a:moveTo>
                <a:lnTo>
                  <a:pt x="1142" y="7"/>
                </a:lnTo>
                <a:lnTo>
                  <a:pt x="1144" y="7"/>
                </a:lnTo>
                <a:lnTo>
                  <a:pt x="1144" y="0"/>
                </a:lnTo>
                <a:lnTo>
                  <a:pt x="1142" y="0"/>
                </a:lnTo>
                <a:lnTo>
                  <a:pt x="1136" y="0"/>
                </a:lnTo>
                <a:lnTo>
                  <a:pt x="1136" y="7"/>
                </a:lnTo>
                <a:close/>
                <a:moveTo>
                  <a:pt x="1157" y="7"/>
                </a:moveTo>
                <a:lnTo>
                  <a:pt x="1167" y="7"/>
                </a:lnTo>
                <a:lnTo>
                  <a:pt x="1191" y="7"/>
                </a:lnTo>
                <a:lnTo>
                  <a:pt x="1191" y="0"/>
                </a:lnTo>
                <a:lnTo>
                  <a:pt x="1167" y="0"/>
                </a:lnTo>
                <a:lnTo>
                  <a:pt x="1157" y="0"/>
                </a:lnTo>
                <a:lnTo>
                  <a:pt x="1157" y="7"/>
                </a:lnTo>
                <a:close/>
                <a:moveTo>
                  <a:pt x="1204" y="7"/>
                </a:moveTo>
                <a:lnTo>
                  <a:pt x="1212" y="7"/>
                </a:lnTo>
                <a:lnTo>
                  <a:pt x="1212" y="0"/>
                </a:lnTo>
                <a:lnTo>
                  <a:pt x="1204" y="0"/>
                </a:lnTo>
                <a:lnTo>
                  <a:pt x="1204" y="7"/>
                </a:lnTo>
                <a:close/>
                <a:moveTo>
                  <a:pt x="1225" y="7"/>
                </a:moveTo>
                <a:lnTo>
                  <a:pt x="1242" y="7"/>
                </a:lnTo>
                <a:lnTo>
                  <a:pt x="1259" y="7"/>
                </a:lnTo>
                <a:lnTo>
                  <a:pt x="1259" y="0"/>
                </a:lnTo>
                <a:lnTo>
                  <a:pt x="1242" y="0"/>
                </a:lnTo>
                <a:lnTo>
                  <a:pt x="1225" y="0"/>
                </a:lnTo>
                <a:lnTo>
                  <a:pt x="1225" y="7"/>
                </a:lnTo>
                <a:close/>
                <a:moveTo>
                  <a:pt x="1272" y="7"/>
                </a:moveTo>
                <a:lnTo>
                  <a:pt x="1280" y="7"/>
                </a:lnTo>
                <a:lnTo>
                  <a:pt x="1280" y="0"/>
                </a:lnTo>
                <a:lnTo>
                  <a:pt x="1272" y="0"/>
                </a:lnTo>
                <a:lnTo>
                  <a:pt x="1272" y="7"/>
                </a:lnTo>
                <a:close/>
                <a:moveTo>
                  <a:pt x="1293" y="7"/>
                </a:moveTo>
                <a:lnTo>
                  <a:pt x="1316" y="7"/>
                </a:lnTo>
                <a:lnTo>
                  <a:pt x="1327" y="7"/>
                </a:lnTo>
                <a:lnTo>
                  <a:pt x="1327" y="0"/>
                </a:lnTo>
                <a:lnTo>
                  <a:pt x="1316" y="0"/>
                </a:lnTo>
                <a:lnTo>
                  <a:pt x="1293" y="0"/>
                </a:lnTo>
                <a:lnTo>
                  <a:pt x="1293" y="7"/>
                </a:lnTo>
                <a:close/>
                <a:moveTo>
                  <a:pt x="1340" y="7"/>
                </a:moveTo>
                <a:lnTo>
                  <a:pt x="1341" y="7"/>
                </a:lnTo>
                <a:lnTo>
                  <a:pt x="1348" y="7"/>
                </a:lnTo>
                <a:lnTo>
                  <a:pt x="1348" y="0"/>
                </a:lnTo>
                <a:lnTo>
                  <a:pt x="1341" y="0"/>
                </a:lnTo>
                <a:lnTo>
                  <a:pt x="1340" y="0"/>
                </a:lnTo>
                <a:lnTo>
                  <a:pt x="1340" y="7"/>
                </a:lnTo>
                <a:close/>
                <a:moveTo>
                  <a:pt x="1361" y="7"/>
                </a:moveTo>
                <a:lnTo>
                  <a:pt x="1366" y="7"/>
                </a:lnTo>
                <a:lnTo>
                  <a:pt x="1391" y="7"/>
                </a:lnTo>
                <a:lnTo>
                  <a:pt x="1395" y="7"/>
                </a:lnTo>
                <a:lnTo>
                  <a:pt x="1395" y="0"/>
                </a:lnTo>
                <a:lnTo>
                  <a:pt x="1391" y="0"/>
                </a:lnTo>
                <a:lnTo>
                  <a:pt x="1366" y="0"/>
                </a:lnTo>
                <a:lnTo>
                  <a:pt x="1361" y="0"/>
                </a:lnTo>
                <a:lnTo>
                  <a:pt x="1361" y="7"/>
                </a:lnTo>
                <a:close/>
                <a:moveTo>
                  <a:pt x="1408" y="7"/>
                </a:moveTo>
                <a:lnTo>
                  <a:pt x="1415" y="7"/>
                </a:lnTo>
                <a:lnTo>
                  <a:pt x="1416" y="7"/>
                </a:lnTo>
                <a:lnTo>
                  <a:pt x="1416" y="0"/>
                </a:lnTo>
                <a:lnTo>
                  <a:pt x="1415" y="0"/>
                </a:lnTo>
                <a:lnTo>
                  <a:pt x="1408" y="0"/>
                </a:lnTo>
                <a:lnTo>
                  <a:pt x="1408" y="7"/>
                </a:lnTo>
                <a:close/>
                <a:moveTo>
                  <a:pt x="1429" y="7"/>
                </a:moveTo>
                <a:lnTo>
                  <a:pt x="1440" y="7"/>
                </a:lnTo>
                <a:lnTo>
                  <a:pt x="1463" y="7"/>
                </a:lnTo>
                <a:lnTo>
                  <a:pt x="1463" y="0"/>
                </a:lnTo>
                <a:lnTo>
                  <a:pt x="1440" y="0"/>
                </a:lnTo>
                <a:lnTo>
                  <a:pt x="1429" y="0"/>
                </a:lnTo>
                <a:lnTo>
                  <a:pt x="1429" y="7"/>
                </a:lnTo>
                <a:close/>
                <a:moveTo>
                  <a:pt x="1476" y="7"/>
                </a:moveTo>
                <a:lnTo>
                  <a:pt x="1484" y="7"/>
                </a:lnTo>
                <a:lnTo>
                  <a:pt x="1484" y="0"/>
                </a:lnTo>
                <a:lnTo>
                  <a:pt x="1476" y="0"/>
                </a:lnTo>
                <a:lnTo>
                  <a:pt x="1476" y="7"/>
                </a:lnTo>
                <a:close/>
                <a:moveTo>
                  <a:pt x="1497" y="7"/>
                </a:moveTo>
                <a:lnTo>
                  <a:pt x="1515" y="7"/>
                </a:lnTo>
                <a:lnTo>
                  <a:pt x="1531" y="7"/>
                </a:lnTo>
                <a:lnTo>
                  <a:pt x="1531" y="0"/>
                </a:lnTo>
                <a:lnTo>
                  <a:pt x="1515" y="0"/>
                </a:lnTo>
                <a:lnTo>
                  <a:pt x="1497" y="0"/>
                </a:lnTo>
                <a:lnTo>
                  <a:pt x="1497" y="7"/>
                </a:lnTo>
                <a:close/>
                <a:moveTo>
                  <a:pt x="1544" y="7"/>
                </a:moveTo>
                <a:lnTo>
                  <a:pt x="1552" y="7"/>
                </a:lnTo>
                <a:lnTo>
                  <a:pt x="1552" y="0"/>
                </a:lnTo>
                <a:lnTo>
                  <a:pt x="1544" y="0"/>
                </a:lnTo>
                <a:lnTo>
                  <a:pt x="1544" y="7"/>
                </a:lnTo>
                <a:close/>
                <a:moveTo>
                  <a:pt x="1565" y="7"/>
                </a:moveTo>
                <a:lnTo>
                  <a:pt x="1589" y="7"/>
                </a:lnTo>
                <a:lnTo>
                  <a:pt x="1599" y="7"/>
                </a:lnTo>
                <a:lnTo>
                  <a:pt x="1599" y="0"/>
                </a:lnTo>
                <a:lnTo>
                  <a:pt x="1589" y="0"/>
                </a:lnTo>
                <a:lnTo>
                  <a:pt x="1565" y="0"/>
                </a:lnTo>
                <a:lnTo>
                  <a:pt x="1565" y="7"/>
                </a:lnTo>
                <a:close/>
                <a:moveTo>
                  <a:pt x="1612" y="7"/>
                </a:moveTo>
                <a:lnTo>
                  <a:pt x="1614" y="7"/>
                </a:lnTo>
                <a:lnTo>
                  <a:pt x="1621" y="7"/>
                </a:lnTo>
                <a:lnTo>
                  <a:pt x="1621" y="0"/>
                </a:lnTo>
                <a:lnTo>
                  <a:pt x="1614" y="0"/>
                </a:lnTo>
                <a:lnTo>
                  <a:pt x="1612" y="0"/>
                </a:lnTo>
                <a:lnTo>
                  <a:pt x="1612" y="7"/>
                </a:lnTo>
                <a:close/>
                <a:moveTo>
                  <a:pt x="1633" y="7"/>
                </a:moveTo>
                <a:lnTo>
                  <a:pt x="1639" y="7"/>
                </a:lnTo>
                <a:lnTo>
                  <a:pt x="1664" y="7"/>
                </a:lnTo>
                <a:lnTo>
                  <a:pt x="1667" y="7"/>
                </a:lnTo>
                <a:lnTo>
                  <a:pt x="1667" y="0"/>
                </a:lnTo>
                <a:lnTo>
                  <a:pt x="1664" y="0"/>
                </a:lnTo>
                <a:lnTo>
                  <a:pt x="1639" y="0"/>
                </a:lnTo>
                <a:lnTo>
                  <a:pt x="1633" y="0"/>
                </a:lnTo>
                <a:lnTo>
                  <a:pt x="1633" y="7"/>
                </a:lnTo>
                <a:close/>
                <a:moveTo>
                  <a:pt x="1680" y="7"/>
                </a:moveTo>
                <a:lnTo>
                  <a:pt x="1689" y="7"/>
                </a:lnTo>
                <a:lnTo>
                  <a:pt x="1689" y="7"/>
                </a:lnTo>
                <a:lnTo>
                  <a:pt x="1689" y="0"/>
                </a:lnTo>
                <a:lnTo>
                  <a:pt x="1689" y="0"/>
                </a:lnTo>
                <a:lnTo>
                  <a:pt x="1680" y="0"/>
                </a:lnTo>
                <a:lnTo>
                  <a:pt x="1680" y="7"/>
                </a:lnTo>
                <a:close/>
                <a:moveTo>
                  <a:pt x="1701" y="7"/>
                </a:moveTo>
                <a:lnTo>
                  <a:pt x="1713" y="7"/>
                </a:lnTo>
                <a:lnTo>
                  <a:pt x="1735" y="7"/>
                </a:lnTo>
                <a:lnTo>
                  <a:pt x="1735" y="0"/>
                </a:lnTo>
                <a:lnTo>
                  <a:pt x="1713" y="0"/>
                </a:lnTo>
                <a:lnTo>
                  <a:pt x="1701" y="0"/>
                </a:lnTo>
                <a:lnTo>
                  <a:pt x="1701" y="7"/>
                </a:lnTo>
                <a:close/>
                <a:moveTo>
                  <a:pt x="1748" y="7"/>
                </a:moveTo>
                <a:lnTo>
                  <a:pt x="1757" y="7"/>
                </a:lnTo>
                <a:lnTo>
                  <a:pt x="1757" y="0"/>
                </a:lnTo>
                <a:lnTo>
                  <a:pt x="1748" y="0"/>
                </a:lnTo>
                <a:lnTo>
                  <a:pt x="1748" y="7"/>
                </a:lnTo>
                <a:close/>
                <a:moveTo>
                  <a:pt x="1769" y="7"/>
                </a:moveTo>
                <a:lnTo>
                  <a:pt x="1788" y="7"/>
                </a:lnTo>
                <a:lnTo>
                  <a:pt x="1803" y="7"/>
                </a:lnTo>
                <a:lnTo>
                  <a:pt x="1803" y="0"/>
                </a:lnTo>
                <a:lnTo>
                  <a:pt x="1788" y="0"/>
                </a:lnTo>
                <a:lnTo>
                  <a:pt x="1769" y="0"/>
                </a:lnTo>
                <a:lnTo>
                  <a:pt x="1769" y="7"/>
                </a:lnTo>
                <a:close/>
                <a:moveTo>
                  <a:pt x="1816" y="7"/>
                </a:moveTo>
                <a:lnTo>
                  <a:pt x="1825" y="7"/>
                </a:lnTo>
                <a:lnTo>
                  <a:pt x="1825" y="0"/>
                </a:lnTo>
                <a:lnTo>
                  <a:pt x="1816" y="0"/>
                </a:lnTo>
                <a:lnTo>
                  <a:pt x="1816" y="7"/>
                </a:lnTo>
                <a:close/>
                <a:moveTo>
                  <a:pt x="1837" y="7"/>
                </a:moveTo>
                <a:lnTo>
                  <a:pt x="1862" y="7"/>
                </a:lnTo>
                <a:lnTo>
                  <a:pt x="1871" y="7"/>
                </a:lnTo>
                <a:lnTo>
                  <a:pt x="1871" y="0"/>
                </a:lnTo>
                <a:lnTo>
                  <a:pt x="1862" y="0"/>
                </a:lnTo>
                <a:lnTo>
                  <a:pt x="1837" y="0"/>
                </a:lnTo>
                <a:lnTo>
                  <a:pt x="1837" y="7"/>
                </a:lnTo>
                <a:close/>
                <a:moveTo>
                  <a:pt x="1884" y="7"/>
                </a:moveTo>
                <a:lnTo>
                  <a:pt x="1887" y="7"/>
                </a:lnTo>
                <a:lnTo>
                  <a:pt x="1893" y="7"/>
                </a:lnTo>
                <a:lnTo>
                  <a:pt x="1893" y="0"/>
                </a:lnTo>
                <a:lnTo>
                  <a:pt x="1887" y="0"/>
                </a:lnTo>
                <a:lnTo>
                  <a:pt x="1884" y="0"/>
                </a:lnTo>
                <a:lnTo>
                  <a:pt x="1884" y="7"/>
                </a:lnTo>
                <a:close/>
                <a:moveTo>
                  <a:pt x="1905" y="7"/>
                </a:moveTo>
                <a:lnTo>
                  <a:pt x="1912" y="7"/>
                </a:lnTo>
                <a:lnTo>
                  <a:pt x="1937" y="7"/>
                </a:lnTo>
                <a:lnTo>
                  <a:pt x="1939" y="7"/>
                </a:lnTo>
                <a:lnTo>
                  <a:pt x="1939" y="0"/>
                </a:lnTo>
                <a:lnTo>
                  <a:pt x="1937" y="0"/>
                </a:lnTo>
                <a:lnTo>
                  <a:pt x="1912" y="0"/>
                </a:lnTo>
                <a:lnTo>
                  <a:pt x="1905" y="0"/>
                </a:lnTo>
                <a:lnTo>
                  <a:pt x="1905" y="7"/>
                </a:lnTo>
                <a:close/>
                <a:moveTo>
                  <a:pt x="1952" y="7"/>
                </a:moveTo>
                <a:lnTo>
                  <a:pt x="1961" y="7"/>
                </a:lnTo>
                <a:lnTo>
                  <a:pt x="1961" y="0"/>
                </a:lnTo>
                <a:lnTo>
                  <a:pt x="1952" y="0"/>
                </a:lnTo>
                <a:lnTo>
                  <a:pt x="1952" y="7"/>
                </a:lnTo>
                <a:close/>
                <a:moveTo>
                  <a:pt x="1973" y="7"/>
                </a:moveTo>
                <a:lnTo>
                  <a:pt x="1986" y="7"/>
                </a:lnTo>
                <a:lnTo>
                  <a:pt x="2007" y="7"/>
                </a:lnTo>
                <a:lnTo>
                  <a:pt x="2007" y="0"/>
                </a:lnTo>
                <a:lnTo>
                  <a:pt x="1986" y="0"/>
                </a:lnTo>
                <a:lnTo>
                  <a:pt x="1973" y="0"/>
                </a:lnTo>
                <a:lnTo>
                  <a:pt x="1973" y="7"/>
                </a:lnTo>
                <a:close/>
                <a:moveTo>
                  <a:pt x="2020" y="7"/>
                </a:moveTo>
                <a:lnTo>
                  <a:pt x="2029" y="7"/>
                </a:lnTo>
                <a:lnTo>
                  <a:pt x="2029" y="0"/>
                </a:lnTo>
                <a:lnTo>
                  <a:pt x="2020" y="0"/>
                </a:lnTo>
                <a:lnTo>
                  <a:pt x="2020" y="7"/>
                </a:lnTo>
                <a:close/>
                <a:moveTo>
                  <a:pt x="2042" y="7"/>
                </a:moveTo>
                <a:lnTo>
                  <a:pt x="2061" y="7"/>
                </a:lnTo>
                <a:lnTo>
                  <a:pt x="2076" y="7"/>
                </a:lnTo>
                <a:lnTo>
                  <a:pt x="2076" y="0"/>
                </a:lnTo>
                <a:lnTo>
                  <a:pt x="2061" y="0"/>
                </a:lnTo>
                <a:lnTo>
                  <a:pt x="2042" y="0"/>
                </a:lnTo>
                <a:lnTo>
                  <a:pt x="2042" y="7"/>
                </a:lnTo>
                <a:close/>
                <a:moveTo>
                  <a:pt x="2088" y="7"/>
                </a:moveTo>
                <a:lnTo>
                  <a:pt x="2097" y="7"/>
                </a:lnTo>
                <a:lnTo>
                  <a:pt x="2097" y="0"/>
                </a:lnTo>
                <a:lnTo>
                  <a:pt x="2088" y="0"/>
                </a:lnTo>
                <a:lnTo>
                  <a:pt x="2088" y="7"/>
                </a:lnTo>
                <a:close/>
                <a:moveTo>
                  <a:pt x="2110" y="7"/>
                </a:moveTo>
                <a:lnTo>
                  <a:pt x="2110" y="7"/>
                </a:lnTo>
                <a:lnTo>
                  <a:pt x="2135" y="7"/>
                </a:lnTo>
                <a:lnTo>
                  <a:pt x="2144" y="7"/>
                </a:lnTo>
                <a:lnTo>
                  <a:pt x="2144" y="0"/>
                </a:lnTo>
                <a:lnTo>
                  <a:pt x="2135" y="0"/>
                </a:lnTo>
                <a:lnTo>
                  <a:pt x="2110" y="0"/>
                </a:lnTo>
                <a:lnTo>
                  <a:pt x="2110" y="0"/>
                </a:lnTo>
                <a:lnTo>
                  <a:pt x="2110" y="7"/>
                </a:lnTo>
                <a:close/>
                <a:moveTo>
                  <a:pt x="2156" y="7"/>
                </a:moveTo>
                <a:lnTo>
                  <a:pt x="2160" y="7"/>
                </a:lnTo>
                <a:lnTo>
                  <a:pt x="2165" y="7"/>
                </a:lnTo>
                <a:lnTo>
                  <a:pt x="2165" y="0"/>
                </a:lnTo>
                <a:lnTo>
                  <a:pt x="2160" y="0"/>
                </a:lnTo>
                <a:lnTo>
                  <a:pt x="2156" y="0"/>
                </a:lnTo>
                <a:lnTo>
                  <a:pt x="2156" y="7"/>
                </a:lnTo>
                <a:close/>
                <a:moveTo>
                  <a:pt x="2178" y="7"/>
                </a:moveTo>
                <a:lnTo>
                  <a:pt x="2185" y="7"/>
                </a:lnTo>
                <a:lnTo>
                  <a:pt x="2210" y="7"/>
                </a:lnTo>
                <a:lnTo>
                  <a:pt x="2212" y="7"/>
                </a:lnTo>
                <a:lnTo>
                  <a:pt x="2212" y="0"/>
                </a:lnTo>
                <a:lnTo>
                  <a:pt x="2210" y="0"/>
                </a:lnTo>
                <a:lnTo>
                  <a:pt x="2185" y="0"/>
                </a:lnTo>
                <a:lnTo>
                  <a:pt x="2178" y="0"/>
                </a:lnTo>
                <a:lnTo>
                  <a:pt x="2178" y="7"/>
                </a:lnTo>
                <a:close/>
                <a:moveTo>
                  <a:pt x="2224" y="7"/>
                </a:moveTo>
                <a:lnTo>
                  <a:pt x="2233" y="7"/>
                </a:lnTo>
                <a:lnTo>
                  <a:pt x="2233" y="0"/>
                </a:lnTo>
                <a:lnTo>
                  <a:pt x="2224" y="0"/>
                </a:lnTo>
                <a:lnTo>
                  <a:pt x="2224" y="7"/>
                </a:lnTo>
                <a:close/>
                <a:moveTo>
                  <a:pt x="2246" y="7"/>
                </a:moveTo>
                <a:lnTo>
                  <a:pt x="2259" y="7"/>
                </a:lnTo>
                <a:lnTo>
                  <a:pt x="2280" y="7"/>
                </a:lnTo>
                <a:lnTo>
                  <a:pt x="2280" y="0"/>
                </a:lnTo>
                <a:lnTo>
                  <a:pt x="2259" y="0"/>
                </a:lnTo>
                <a:lnTo>
                  <a:pt x="2246" y="0"/>
                </a:lnTo>
                <a:lnTo>
                  <a:pt x="2246" y="7"/>
                </a:lnTo>
                <a:close/>
                <a:moveTo>
                  <a:pt x="2292" y="7"/>
                </a:moveTo>
                <a:lnTo>
                  <a:pt x="2301" y="7"/>
                </a:lnTo>
                <a:lnTo>
                  <a:pt x="2301" y="0"/>
                </a:lnTo>
                <a:lnTo>
                  <a:pt x="2292" y="0"/>
                </a:lnTo>
                <a:lnTo>
                  <a:pt x="2292" y="7"/>
                </a:lnTo>
                <a:close/>
                <a:moveTo>
                  <a:pt x="2314" y="7"/>
                </a:moveTo>
                <a:lnTo>
                  <a:pt x="2334" y="7"/>
                </a:lnTo>
                <a:lnTo>
                  <a:pt x="2348" y="7"/>
                </a:lnTo>
                <a:lnTo>
                  <a:pt x="2348" y="0"/>
                </a:lnTo>
                <a:lnTo>
                  <a:pt x="2334" y="0"/>
                </a:lnTo>
                <a:lnTo>
                  <a:pt x="2314" y="0"/>
                </a:lnTo>
                <a:lnTo>
                  <a:pt x="2314" y="7"/>
                </a:lnTo>
                <a:close/>
                <a:moveTo>
                  <a:pt x="2360" y="7"/>
                </a:moveTo>
                <a:lnTo>
                  <a:pt x="2369" y="7"/>
                </a:lnTo>
                <a:lnTo>
                  <a:pt x="2369" y="0"/>
                </a:lnTo>
                <a:lnTo>
                  <a:pt x="2360" y="0"/>
                </a:lnTo>
                <a:lnTo>
                  <a:pt x="2360" y="7"/>
                </a:lnTo>
                <a:close/>
                <a:moveTo>
                  <a:pt x="2382" y="7"/>
                </a:moveTo>
                <a:lnTo>
                  <a:pt x="2384" y="7"/>
                </a:lnTo>
                <a:lnTo>
                  <a:pt x="2408" y="7"/>
                </a:lnTo>
                <a:lnTo>
                  <a:pt x="2416" y="7"/>
                </a:lnTo>
                <a:lnTo>
                  <a:pt x="2416" y="0"/>
                </a:lnTo>
                <a:lnTo>
                  <a:pt x="2408" y="0"/>
                </a:lnTo>
                <a:lnTo>
                  <a:pt x="2384" y="0"/>
                </a:lnTo>
                <a:lnTo>
                  <a:pt x="2382" y="0"/>
                </a:lnTo>
                <a:lnTo>
                  <a:pt x="2382" y="7"/>
                </a:lnTo>
                <a:close/>
                <a:moveTo>
                  <a:pt x="2428" y="7"/>
                </a:moveTo>
                <a:lnTo>
                  <a:pt x="2433" y="7"/>
                </a:lnTo>
                <a:lnTo>
                  <a:pt x="2437" y="7"/>
                </a:lnTo>
                <a:lnTo>
                  <a:pt x="2437" y="0"/>
                </a:lnTo>
                <a:lnTo>
                  <a:pt x="2433" y="0"/>
                </a:lnTo>
                <a:lnTo>
                  <a:pt x="2428" y="0"/>
                </a:lnTo>
                <a:lnTo>
                  <a:pt x="2428" y="7"/>
                </a:lnTo>
                <a:close/>
                <a:moveTo>
                  <a:pt x="2450" y="7"/>
                </a:moveTo>
                <a:lnTo>
                  <a:pt x="2458" y="7"/>
                </a:lnTo>
                <a:lnTo>
                  <a:pt x="2483" y="7"/>
                </a:lnTo>
                <a:lnTo>
                  <a:pt x="2484" y="7"/>
                </a:lnTo>
                <a:lnTo>
                  <a:pt x="2484" y="0"/>
                </a:lnTo>
                <a:lnTo>
                  <a:pt x="2483" y="0"/>
                </a:lnTo>
                <a:lnTo>
                  <a:pt x="2458" y="0"/>
                </a:lnTo>
                <a:lnTo>
                  <a:pt x="2450" y="0"/>
                </a:lnTo>
                <a:lnTo>
                  <a:pt x="2450" y="7"/>
                </a:lnTo>
                <a:close/>
                <a:moveTo>
                  <a:pt x="2497" y="7"/>
                </a:moveTo>
                <a:lnTo>
                  <a:pt x="2505" y="7"/>
                </a:lnTo>
                <a:lnTo>
                  <a:pt x="2505" y="0"/>
                </a:lnTo>
                <a:lnTo>
                  <a:pt x="2497" y="0"/>
                </a:lnTo>
                <a:lnTo>
                  <a:pt x="2497" y="7"/>
                </a:lnTo>
                <a:close/>
                <a:moveTo>
                  <a:pt x="2518" y="7"/>
                </a:moveTo>
                <a:lnTo>
                  <a:pt x="2532" y="7"/>
                </a:lnTo>
                <a:lnTo>
                  <a:pt x="2552" y="7"/>
                </a:lnTo>
                <a:lnTo>
                  <a:pt x="2552" y="0"/>
                </a:lnTo>
                <a:lnTo>
                  <a:pt x="2532" y="0"/>
                </a:lnTo>
                <a:lnTo>
                  <a:pt x="2518" y="0"/>
                </a:lnTo>
                <a:lnTo>
                  <a:pt x="2518" y="7"/>
                </a:lnTo>
                <a:close/>
                <a:moveTo>
                  <a:pt x="2565" y="7"/>
                </a:moveTo>
                <a:lnTo>
                  <a:pt x="2573" y="7"/>
                </a:lnTo>
                <a:lnTo>
                  <a:pt x="2573" y="0"/>
                </a:lnTo>
                <a:lnTo>
                  <a:pt x="2565" y="0"/>
                </a:lnTo>
                <a:lnTo>
                  <a:pt x="2565" y="7"/>
                </a:lnTo>
                <a:close/>
                <a:moveTo>
                  <a:pt x="2586" y="7"/>
                </a:moveTo>
                <a:lnTo>
                  <a:pt x="2607" y="7"/>
                </a:lnTo>
                <a:lnTo>
                  <a:pt x="2620" y="7"/>
                </a:lnTo>
                <a:lnTo>
                  <a:pt x="2620" y="0"/>
                </a:lnTo>
                <a:lnTo>
                  <a:pt x="2607" y="0"/>
                </a:lnTo>
                <a:lnTo>
                  <a:pt x="2586" y="0"/>
                </a:lnTo>
                <a:lnTo>
                  <a:pt x="2586" y="7"/>
                </a:lnTo>
                <a:close/>
                <a:moveTo>
                  <a:pt x="2633" y="7"/>
                </a:moveTo>
                <a:lnTo>
                  <a:pt x="2641" y="7"/>
                </a:lnTo>
                <a:lnTo>
                  <a:pt x="2641" y="0"/>
                </a:lnTo>
                <a:lnTo>
                  <a:pt x="2633" y="0"/>
                </a:lnTo>
                <a:lnTo>
                  <a:pt x="2633" y="7"/>
                </a:lnTo>
                <a:close/>
                <a:moveTo>
                  <a:pt x="2654" y="7"/>
                </a:moveTo>
                <a:lnTo>
                  <a:pt x="2657" y="7"/>
                </a:lnTo>
                <a:lnTo>
                  <a:pt x="2682" y="7"/>
                </a:lnTo>
                <a:lnTo>
                  <a:pt x="2688" y="7"/>
                </a:lnTo>
                <a:lnTo>
                  <a:pt x="2688" y="0"/>
                </a:lnTo>
                <a:lnTo>
                  <a:pt x="2682" y="0"/>
                </a:lnTo>
                <a:lnTo>
                  <a:pt x="2657" y="0"/>
                </a:lnTo>
                <a:lnTo>
                  <a:pt x="2654" y="0"/>
                </a:lnTo>
                <a:lnTo>
                  <a:pt x="2654" y="7"/>
                </a:lnTo>
                <a:close/>
                <a:moveTo>
                  <a:pt x="2701" y="7"/>
                </a:moveTo>
                <a:lnTo>
                  <a:pt x="2706" y="7"/>
                </a:lnTo>
                <a:lnTo>
                  <a:pt x="2709" y="7"/>
                </a:lnTo>
                <a:lnTo>
                  <a:pt x="2709" y="0"/>
                </a:lnTo>
                <a:lnTo>
                  <a:pt x="2706" y="0"/>
                </a:lnTo>
                <a:lnTo>
                  <a:pt x="2701" y="0"/>
                </a:lnTo>
                <a:lnTo>
                  <a:pt x="2701" y="7"/>
                </a:lnTo>
                <a:close/>
                <a:moveTo>
                  <a:pt x="2722" y="7"/>
                </a:moveTo>
                <a:lnTo>
                  <a:pt x="2731" y="7"/>
                </a:lnTo>
                <a:lnTo>
                  <a:pt x="2756" y="7"/>
                </a:lnTo>
                <a:lnTo>
                  <a:pt x="2756" y="7"/>
                </a:lnTo>
                <a:lnTo>
                  <a:pt x="2756" y="0"/>
                </a:lnTo>
                <a:lnTo>
                  <a:pt x="2756" y="0"/>
                </a:lnTo>
                <a:lnTo>
                  <a:pt x="2731" y="0"/>
                </a:lnTo>
                <a:lnTo>
                  <a:pt x="2722" y="0"/>
                </a:lnTo>
                <a:lnTo>
                  <a:pt x="2722" y="7"/>
                </a:lnTo>
                <a:close/>
                <a:moveTo>
                  <a:pt x="2769" y="7"/>
                </a:moveTo>
                <a:lnTo>
                  <a:pt x="2777" y="7"/>
                </a:lnTo>
                <a:lnTo>
                  <a:pt x="2777" y="0"/>
                </a:lnTo>
                <a:lnTo>
                  <a:pt x="2769" y="0"/>
                </a:lnTo>
                <a:lnTo>
                  <a:pt x="2769" y="7"/>
                </a:lnTo>
                <a:close/>
                <a:moveTo>
                  <a:pt x="2790" y="7"/>
                </a:moveTo>
                <a:lnTo>
                  <a:pt x="2806" y="7"/>
                </a:lnTo>
                <a:lnTo>
                  <a:pt x="2824" y="7"/>
                </a:lnTo>
                <a:lnTo>
                  <a:pt x="2824" y="0"/>
                </a:lnTo>
                <a:lnTo>
                  <a:pt x="2806" y="0"/>
                </a:lnTo>
                <a:lnTo>
                  <a:pt x="2790" y="0"/>
                </a:lnTo>
                <a:lnTo>
                  <a:pt x="2790" y="7"/>
                </a:lnTo>
                <a:close/>
                <a:moveTo>
                  <a:pt x="2837" y="7"/>
                </a:moveTo>
                <a:lnTo>
                  <a:pt x="2845" y="7"/>
                </a:lnTo>
                <a:lnTo>
                  <a:pt x="2845" y="0"/>
                </a:lnTo>
                <a:lnTo>
                  <a:pt x="2837" y="0"/>
                </a:lnTo>
                <a:lnTo>
                  <a:pt x="2837" y="7"/>
                </a:lnTo>
                <a:close/>
                <a:moveTo>
                  <a:pt x="2858" y="7"/>
                </a:moveTo>
                <a:lnTo>
                  <a:pt x="2880" y="7"/>
                </a:lnTo>
                <a:lnTo>
                  <a:pt x="2892" y="7"/>
                </a:lnTo>
                <a:lnTo>
                  <a:pt x="2892" y="0"/>
                </a:lnTo>
                <a:lnTo>
                  <a:pt x="2880" y="0"/>
                </a:lnTo>
                <a:lnTo>
                  <a:pt x="2858" y="0"/>
                </a:lnTo>
                <a:lnTo>
                  <a:pt x="2858" y="7"/>
                </a:lnTo>
                <a:close/>
                <a:moveTo>
                  <a:pt x="2905" y="7"/>
                </a:moveTo>
                <a:lnTo>
                  <a:pt x="2913" y="7"/>
                </a:lnTo>
                <a:lnTo>
                  <a:pt x="2913" y="0"/>
                </a:lnTo>
                <a:lnTo>
                  <a:pt x="2905" y="0"/>
                </a:lnTo>
                <a:lnTo>
                  <a:pt x="2905" y="7"/>
                </a:lnTo>
                <a:close/>
                <a:moveTo>
                  <a:pt x="2926" y="7"/>
                </a:moveTo>
                <a:lnTo>
                  <a:pt x="2930" y="7"/>
                </a:lnTo>
                <a:lnTo>
                  <a:pt x="2954" y="7"/>
                </a:lnTo>
                <a:lnTo>
                  <a:pt x="2960" y="7"/>
                </a:lnTo>
                <a:lnTo>
                  <a:pt x="2960" y="0"/>
                </a:lnTo>
                <a:lnTo>
                  <a:pt x="2954" y="0"/>
                </a:lnTo>
                <a:lnTo>
                  <a:pt x="2930" y="0"/>
                </a:lnTo>
                <a:lnTo>
                  <a:pt x="2926" y="0"/>
                </a:lnTo>
                <a:lnTo>
                  <a:pt x="2926" y="7"/>
                </a:lnTo>
                <a:close/>
                <a:moveTo>
                  <a:pt x="2973" y="7"/>
                </a:moveTo>
                <a:lnTo>
                  <a:pt x="2979" y="7"/>
                </a:lnTo>
                <a:lnTo>
                  <a:pt x="2981" y="7"/>
                </a:lnTo>
                <a:lnTo>
                  <a:pt x="2981" y="0"/>
                </a:lnTo>
                <a:lnTo>
                  <a:pt x="2979" y="0"/>
                </a:lnTo>
                <a:lnTo>
                  <a:pt x="2973" y="0"/>
                </a:lnTo>
                <a:lnTo>
                  <a:pt x="2973" y="7"/>
                </a:lnTo>
                <a:close/>
                <a:moveTo>
                  <a:pt x="2994" y="7"/>
                </a:moveTo>
                <a:lnTo>
                  <a:pt x="3004" y="7"/>
                </a:lnTo>
                <a:lnTo>
                  <a:pt x="3028" y="7"/>
                </a:lnTo>
                <a:lnTo>
                  <a:pt x="3028" y="0"/>
                </a:lnTo>
                <a:lnTo>
                  <a:pt x="3004" y="0"/>
                </a:lnTo>
                <a:lnTo>
                  <a:pt x="2994" y="0"/>
                </a:lnTo>
                <a:lnTo>
                  <a:pt x="2994" y="7"/>
                </a:lnTo>
                <a:close/>
                <a:moveTo>
                  <a:pt x="3041" y="7"/>
                </a:moveTo>
                <a:lnTo>
                  <a:pt x="3049" y="7"/>
                </a:lnTo>
                <a:lnTo>
                  <a:pt x="3049" y="0"/>
                </a:lnTo>
                <a:lnTo>
                  <a:pt x="3041" y="0"/>
                </a:lnTo>
                <a:lnTo>
                  <a:pt x="3041" y="7"/>
                </a:lnTo>
                <a:close/>
                <a:moveTo>
                  <a:pt x="3062" y="7"/>
                </a:moveTo>
                <a:lnTo>
                  <a:pt x="3079" y="7"/>
                </a:lnTo>
                <a:lnTo>
                  <a:pt x="3096" y="7"/>
                </a:lnTo>
                <a:lnTo>
                  <a:pt x="3096" y="0"/>
                </a:lnTo>
                <a:lnTo>
                  <a:pt x="3079" y="0"/>
                </a:lnTo>
                <a:lnTo>
                  <a:pt x="3062" y="0"/>
                </a:lnTo>
                <a:lnTo>
                  <a:pt x="3062" y="7"/>
                </a:lnTo>
                <a:close/>
                <a:moveTo>
                  <a:pt x="3109" y="7"/>
                </a:moveTo>
                <a:lnTo>
                  <a:pt x="3117" y="7"/>
                </a:lnTo>
                <a:lnTo>
                  <a:pt x="3117" y="0"/>
                </a:lnTo>
                <a:lnTo>
                  <a:pt x="3109" y="0"/>
                </a:lnTo>
                <a:lnTo>
                  <a:pt x="3109" y="7"/>
                </a:lnTo>
                <a:close/>
                <a:moveTo>
                  <a:pt x="3130" y="7"/>
                </a:moveTo>
                <a:lnTo>
                  <a:pt x="3153" y="7"/>
                </a:lnTo>
                <a:lnTo>
                  <a:pt x="3164" y="7"/>
                </a:lnTo>
                <a:lnTo>
                  <a:pt x="3164" y="0"/>
                </a:lnTo>
                <a:lnTo>
                  <a:pt x="3153" y="0"/>
                </a:lnTo>
                <a:lnTo>
                  <a:pt x="3130" y="0"/>
                </a:lnTo>
                <a:lnTo>
                  <a:pt x="3130" y="7"/>
                </a:lnTo>
                <a:close/>
                <a:moveTo>
                  <a:pt x="3177" y="7"/>
                </a:moveTo>
                <a:lnTo>
                  <a:pt x="3178" y="7"/>
                </a:lnTo>
                <a:lnTo>
                  <a:pt x="3185" y="7"/>
                </a:lnTo>
                <a:lnTo>
                  <a:pt x="3185" y="0"/>
                </a:lnTo>
                <a:lnTo>
                  <a:pt x="3178" y="0"/>
                </a:lnTo>
                <a:lnTo>
                  <a:pt x="3177" y="0"/>
                </a:lnTo>
                <a:lnTo>
                  <a:pt x="3177" y="7"/>
                </a:lnTo>
                <a:close/>
                <a:moveTo>
                  <a:pt x="3198" y="7"/>
                </a:moveTo>
                <a:lnTo>
                  <a:pt x="3203" y="7"/>
                </a:lnTo>
                <a:lnTo>
                  <a:pt x="3227" y="7"/>
                </a:lnTo>
                <a:lnTo>
                  <a:pt x="3232" y="7"/>
                </a:lnTo>
                <a:lnTo>
                  <a:pt x="3232" y="0"/>
                </a:lnTo>
                <a:lnTo>
                  <a:pt x="3227" y="0"/>
                </a:lnTo>
                <a:lnTo>
                  <a:pt x="3203" y="0"/>
                </a:lnTo>
                <a:lnTo>
                  <a:pt x="3198" y="0"/>
                </a:lnTo>
                <a:lnTo>
                  <a:pt x="3198" y="7"/>
                </a:lnTo>
                <a:close/>
                <a:moveTo>
                  <a:pt x="3245" y="7"/>
                </a:moveTo>
                <a:lnTo>
                  <a:pt x="3252" y="7"/>
                </a:lnTo>
                <a:lnTo>
                  <a:pt x="3253" y="7"/>
                </a:lnTo>
                <a:lnTo>
                  <a:pt x="3253" y="0"/>
                </a:lnTo>
                <a:lnTo>
                  <a:pt x="3252" y="0"/>
                </a:lnTo>
                <a:lnTo>
                  <a:pt x="3245" y="0"/>
                </a:lnTo>
                <a:lnTo>
                  <a:pt x="3245" y="7"/>
                </a:lnTo>
                <a:close/>
                <a:moveTo>
                  <a:pt x="3266" y="7"/>
                </a:moveTo>
                <a:lnTo>
                  <a:pt x="3277" y="7"/>
                </a:lnTo>
                <a:lnTo>
                  <a:pt x="3300" y="7"/>
                </a:lnTo>
                <a:lnTo>
                  <a:pt x="3300" y="0"/>
                </a:lnTo>
                <a:lnTo>
                  <a:pt x="3277" y="0"/>
                </a:lnTo>
                <a:lnTo>
                  <a:pt x="3266" y="0"/>
                </a:lnTo>
                <a:lnTo>
                  <a:pt x="3266" y="7"/>
                </a:lnTo>
                <a:close/>
                <a:moveTo>
                  <a:pt x="3313" y="7"/>
                </a:moveTo>
                <a:lnTo>
                  <a:pt x="3321" y="7"/>
                </a:lnTo>
                <a:lnTo>
                  <a:pt x="3321" y="0"/>
                </a:lnTo>
                <a:lnTo>
                  <a:pt x="3313" y="0"/>
                </a:lnTo>
                <a:lnTo>
                  <a:pt x="3313" y="7"/>
                </a:lnTo>
                <a:close/>
                <a:moveTo>
                  <a:pt x="3334" y="7"/>
                </a:moveTo>
                <a:lnTo>
                  <a:pt x="3352" y="7"/>
                </a:lnTo>
                <a:lnTo>
                  <a:pt x="3368" y="7"/>
                </a:lnTo>
                <a:lnTo>
                  <a:pt x="3368" y="0"/>
                </a:lnTo>
                <a:lnTo>
                  <a:pt x="3352" y="0"/>
                </a:lnTo>
                <a:lnTo>
                  <a:pt x="3334" y="0"/>
                </a:lnTo>
                <a:lnTo>
                  <a:pt x="3334" y="7"/>
                </a:lnTo>
                <a:close/>
                <a:moveTo>
                  <a:pt x="3381" y="7"/>
                </a:moveTo>
                <a:lnTo>
                  <a:pt x="3390" y="7"/>
                </a:lnTo>
                <a:lnTo>
                  <a:pt x="3390" y="0"/>
                </a:lnTo>
                <a:lnTo>
                  <a:pt x="3381" y="0"/>
                </a:lnTo>
                <a:lnTo>
                  <a:pt x="3381" y="7"/>
                </a:lnTo>
                <a:close/>
                <a:moveTo>
                  <a:pt x="3402" y="7"/>
                </a:moveTo>
                <a:lnTo>
                  <a:pt x="3426" y="7"/>
                </a:lnTo>
                <a:lnTo>
                  <a:pt x="3436" y="7"/>
                </a:lnTo>
                <a:lnTo>
                  <a:pt x="3436" y="0"/>
                </a:lnTo>
                <a:lnTo>
                  <a:pt x="3426" y="0"/>
                </a:lnTo>
                <a:lnTo>
                  <a:pt x="3402" y="0"/>
                </a:lnTo>
                <a:lnTo>
                  <a:pt x="3402" y="7"/>
                </a:lnTo>
                <a:close/>
                <a:moveTo>
                  <a:pt x="3449" y="7"/>
                </a:moveTo>
                <a:lnTo>
                  <a:pt x="3451" y="7"/>
                </a:lnTo>
                <a:lnTo>
                  <a:pt x="3458" y="7"/>
                </a:lnTo>
                <a:lnTo>
                  <a:pt x="3458" y="0"/>
                </a:lnTo>
                <a:lnTo>
                  <a:pt x="3451" y="0"/>
                </a:lnTo>
                <a:lnTo>
                  <a:pt x="3449" y="0"/>
                </a:lnTo>
                <a:lnTo>
                  <a:pt x="3449" y="7"/>
                </a:lnTo>
                <a:close/>
                <a:moveTo>
                  <a:pt x="3470" y="7"/>
                </a:moveTo>
                <a:lnTo>
                  <a:pt x="3476" y="7"/>
                </a:lnTo>
                <a:lnTo>
                  <a:pt x="3501" y="7"/>
                </a:lnTo>
                <a:lnTo>
                  <a:pt x="3504" y="7"/>
                </a:lnTo>
                <a:lnTo>
                  <a:pt x="3504" y="0"/>
                </a:lnTo>
                <a:lnTo>
                  <a:pt x="3501" y="0"/>
                </a:lnTo>
                <a:lnTo>
                  <a:pt x="3476" y="0"/>
                </a:lnTo>
                <a:lnTo>
                  <a:pt x="3470" y="0"/>
                </a:lnTo>
                <a:lnTo>
                  <a:pt x="3470" y="7"/>
                </a:lnTo>
                <a:close/>
                <a:moveTo>
                  <a:pt x="3517" y="7"/>
                </a:moveTo>
                <a:lnTo>
                  <a:pt x="3525" y="7"/>
                </a:lnTo>
                <a:lnTo>
                  <a:pt x="3526" y="7"/>
                </a:lnTo>
                <a:lnTo>
                  <a:pt x="3526" y="0"/>
                </a:lnTo>
                <a:lnTo>
                  <a:pt x="3525" y="0"/>
                </a:lnTo>
                <a:lnTo>
                  <a:pt x="3517" y="0"/>
                </a:lnTo>
                <a:lnTo>
                  <a:pt x="3517" y="7"/>
                </a:lnTo>
                <a:close/>
                <a:moveTo>
                  <a:pt x="3538" y="7"/>
                </a:moveTo>
                <a:lnTo>
                  <a:pt x="3550" y="7"/>
                </a:lnTo>
                <a:lnTo>
                  <a:pt x="3572" y="7"/>
                </a:lnTo>
                <a:lnTo>
                  <a:pt x="3572" y="0"/>
                </a:lnTo>
                <a:lnTo>
                  <a:pt x="3550" y="0"/>
                </a:lnTo>
                <a:lnTo>
                  <a:pt x="3538" y="0"/>
                </a:lnTo>
                <a:lnTo>
                  <a:pt x="3538" y="7"/>
                </a:lnTo>
                <a:close/>
                <a:moveTo>
                  <a:pt x="3585" y="7"/>
                </a:moveTo>
                <a:lnTo>
                  <a:pt x="3594" y="7"/>
                </a:lnTo>
                <a:lnTo>
                  <a:pt x="3594" y="0"/>
                </a:lnTo>
                <a:lnTo>
                  <a:pt x="3585" y="0"/>
                </a:lnTo>
                <a:lnTo>
                  <a:pt x="3585" y="7"/>
                </a:lnTo>
                <a:close/>
                <a:moveTo>
                  <a:pt x="3606" y="7"/>
                </a:moveTo>
                <a:lnTo>
                  <a:pt x="3625" y="7"/>
                </a:lnTo>
                <a:lnTo>
                  <a:pt x="3640" y="7"/>
                </a:lnTo>
                <a:lnTo>
                  <a:pt x="3640" y="0"/>
                </a:lnTo>
                <a:lnTo>
                  <a:pt x="3625" y="0"/>
                </a:lnTo>
                <a:lnTo>
                  <a:pt x="3606" y="0"/>
                </a:lnTo>
                <a:lnTo>
                  <a:pt x="3606" y="7"/>
                </a:lnTo>
                <a:close/>
                <a:moveTo>
                  <a:pt x="3653" y="7"/>
                </a:moveTo>
                <a:lnTo>
                  <a:pt x="3662" y="7"/>
                </a:lnTo>
                <a:lnTo>
                  <a:pt x="3662" y="0"/>
                </a:lnTo>
                <a:lnTo>
                  <a:pt x="3653" y="0"/>
                </a:lnTo>
                <a:lnTo>
                  <a:pt x="3653" y="7"/>
                </a:lnTo>
                <a:close/>
                <a:moveTo>
                  <a:pt x="3674" y="7"/>
                </a:moveTo>
                <a:lnTo>
                  <a:pt x="3699" y="7"/>
                </a:lnTo>
                <a:lnTo>
                  <a:pt x="3708" y="7"/>
                </a:lnTo>
                <a:lnTo>
                  <a:pt x="3708" y="0"/>
                </a:lnTo>
                <a:lnTo>
                  <a:pt x="3699" y="0"/>
                </a:lnTo>
                <a:lnTo>
                  <a:pt x="3674" y="0"/>
                </a:lnTo>
                <a:lnTo>
                  <a:pt x="3674" y="7"/>
                </a:lnTo>
                <a:close/>
                <a:moveTo>
                  <a:pt x="3721" y="7"/>
                </a:moveTo>
                <a:lnTo>
                  <a:pt x="3724" y="7"/>
                </a:lnTo>
                <a:lnTo>
                  <a:pt x="3730" y="7"/>
                </a:lnTo>
                <a:lnTo>
                  <a:pt x="3730" y="0"/>
                </a:lnTo>
                <a:lnTo>
                  <a:pt x="3724" y="0"/>
                </a:lnTo>
                <a:lnTo>
                  <a:pt x="3721" y="0"/>
                </a:lnTo>
                <a:lnTo>
                  <a:pt x="3721" y="7"/>
                </a:lnTo>
                <a:close/>
                <a:moveTo>
                  <a:pt x="3742" y="7"/>
                </a:moveTo>
                <a:lnTo>
                  <a:pt x="3749" y="7"/>
                </a:lnTo>
                <a:lnTo>
                  <a:pt x="3774" y="7"/>
                </a:lnTo>
                <a:lnTo>
                  <a:pt x="3777" y="7"/>
                </a:lnTo>
                <a:lnTo>
                  <a:pt x="3777" y="0"/>
                </a:lnTo>
                <a:lnTo>
                  <a:pt x="3774" y="0"/>
                </a:lnTo>
                <a:lnTo>
                  <a:pt x="3749" y="0"/>
                </a:lnTo>
                <a:lnTo>
                  <a:pt x="3742" y="0"/>
                </a:lnTo>
                <a:lnTo>
                  <a:pt x="3742" y="7"/>
                </a:lnTo>
                <a:close/>
                <a:moveTo>
                  <a:pt x="3789" y="7"/>
                </a:moveTo>
                <a:lnTo>
                  <a:pt x="3798" y="7"/>
                </a:lnTo>
                <a:lnTo>
                  <a:pt x="3798" y="0"/>
                </a:lnTo>
                <a:lnTo>
                  <a:pt x="3789" y="0"/>
                </a:lnTo>
                <a:lnTo>
                  <a:pt x="3789" y="7"/>
                </a:lnTo>
                <a:close/>
                <a:moveTo>
                  <a:pt x="3811" y="7"/>
                </a:moveTo>
                <a:lnTo>
                  <a:pt x="3823" y="7"/>
                </a:lnTo>
                <a:lnTo>
                  <a:pt x="3845" y="7"/>
                </a:lnTo>
                <a:lnTo>
                  <a:pt x="3845" y="0"/>
                </a:lnTo>
                <a:lnTo>
                  <a:pt x="3823" y="0"/>
                </a:lnTo>
                <a:lnTo>
                  <a:pt x="3811" y="0"/>
                </a:lnTo>
                <a:lnTo>
                  <a:pt x="3811" y="7"/>
                </a:lnTo>
                <a:close/>
                <a:moveTo>
                  <a:pt x="3857" y="7"/>
                </a:moveTo>
                <a:lnTo>
                  <a:pt x="3866" y="7"/>
                </a:lnTo>
                <a:lnTo>
                  <a:pt x="3866" y="0"/>
                </a:lnTo>
                <a:lnTo>
                  <a:pt x="3857" y="0"/>
                </a:lnTo>
                <a:lnTo>
                  <a:pt x="3857" y="7"/>
                </a:lnTo>
                <a:close/>
                <a:moveTo>
                  <a:pt x="3879" y="7"/>
                </a:moveTo>
                <a:lnTo>
                  <a:pt x="3898" y="7"/>
                </a:lnTo>
                <a:lnTo>
                  <a:pt x="3913" y="7"/>
                </a:lnTo>
                <a:lnTo>
                  <a:pt x="3913" y="0"/>
                </a:lnTo>
                <a:lnTo>
                  <a:pt x="3898" y="0"/>
                </a:lnTo>
                <a:lnTo>
                  <a:pt x="3879" y="0"/>
                </a:lnTo>
                <a:lnTo>
                  <a:pt x="3879" y="7"/>
                </a:lnTo>
                <a:close/>
                <a:moveTo>
                  <a:pt x="3925" y="7"/>
                </a:moveTo>
                <a:lnTo>
                  <a:pt x="3934" y="7"/>
                </a:lnTo>
                <a:lnTo>
                  <a:pt x="3934" y="0"/>
                </a:lnTo>
                <a:lnTo>
                  <a:pt x="3925" y="0"/>
                </a:lnTo>
                <a:lnTo>
                  <a:pt x="3925" y="7"/>
                </a:lnTo>
                <a:close/>
                <a:moveTo>
                  <a:pt x="3947" y="7"/>
                </a:moveTo>
                <a:lnTo>
                  <a:pt x="3947" y="7"/>
                </a:lnTo>
                <a:lnTo>
                  <a:pt x="3972" y="7"/>
                </a:lnTo>
                <a:lnTo>
                  <a:pt x="3981" y="7"/>
                </a:lnTo>
                <a:lnTo>
                  <a:pt x="3981" y="0"/>
                </a:lnTo>
                <a:lnTo>
                  <a:pt x="3972" y="0"/>
                </a:lnTo>
                <a:lnTo>
                  <a:pt x="3947" y="0"/>
                </a:lnTo>
                <a:lnTo>
                  <a:pt x="3947" y="0"/>
                </a:lnTo>
                <a:lnTo>
                  <a:pt x="3947" y="7"/>
                </a:lnTo>
                <a:close/>
                <a:moveTo>
                  <a:pt x="3993" y="7"/>
                </a:moveTo>
                <a:lnTo>
                  <a:pt x="3997" y="7"/>
                </a:lnTo>
                <a:lnTo>
                  <a:pt x="4002" y="7"/>
                </a:lnTo>
                <a:lnTo>
                  <a:pt x="4002" y="0"/>
                </a:lnTo>
                <a:lnTo>
                  <a:pt x="3997" y="0"/>
                </a:lnTo>
                <a:lnTo>
                  <a:pt x="3993" y="0"/>
                </a:lnTo>
                <a:lnTo>
                  <a:pt x="3993" y="7"/>
                </a:lnTo>
                <a:close/>
                <a:moveTo>
                  <a:pt x="4015" y="7"/>
                </a:moveTo>
                <a:lnTo>
                  <a:pt x="4022" y="7"/>
                </a:lnTo>
                <a:lnTo>
                  <a:pt x="4047" y="7"/>
                </a:lnTo>
                <a:lnTo>
                  <a:pt x="4049" y="7"/>
                </a:lnTo>
                <a:lnTo>
                  <a:pt x="4049" y="0"/>
                </a:lnTo>
                <a:lnTo>
                  <a:pt x="4047" y="0"/>
                </a:lnTo>
                <a:lnTo>
                  <a:pt x="4022" y="0"/>
                </a:lnTo>
                <a:lnTo>
                  <a:pt x="4015" y="0"/>
                </a:lnTo>
                <a:lnTo>
                  <a:pt x="4015" y="7"/>
                </a:lnTo>
                <a:close/>
                <a:moveTo>
                  <a:pt x="4061" y="7"/>
                </a:moveTo>
                <a:lnTo>
                  <a:pt x="4070" y="7"/>
                </a:lnTo>
                <a:lnTo>
                  <a:pt x="4070" y="0"/>
                </a:lnTo>
                <a:lnTo>
                  <a:pt x="4061" y="0"/>
                </a:lnTo>
                <a:lnTo>
                  <a:pt x="4061" y="7"/>
                </a:lnTo>
                <a:close/>
                <a:moveTo>
                  <a:pt x="4083" y="7"/>
                </a:moveTo>
                <a:lnTo>
                  <a:pt x="4096" y="7"/>
                </a:lnTo>
                <a:lnTo>
                  <a:pt x="4117" y="7"/>
                </a:lnTo>
                <a:lnTo>
                  <a:pt x="4117" y="0"/>
                </a:lnTo>
                <a:lnTo>
                  <a:pt x="4096" y="0"/>
                </a:lnTo>
                <a:lnTo>
                  <a:pt x="4083" y="0"/>
                </a:lnTo>
                <a:lnTo>
                  <a:pt x="4083" y="7"/>
                </a:lnTo>
                <a:close/>
                <a:moveTo>
                  <a:pt x="4129" y="7"/>
                </a:moveTo>
                <a:lnTo>
                  <a:pt x="4138" y="7"/>
                </a:lnTo>
                <a:lnTo>
                  <a:pt x="4138" y="0"/>
                </a:lnTo>
                <a:lnTo>
                  <a:pt x="4129" y="0"/>
                </a:lnTo>
                <a:lnTo>
                  <a:pt x="4129" y="7"/>
                </a:lnTo>
                <a:close/>
                <a:moveTo>
                  <a:pt x="4151" y="7"/>
                </a:moveTo>
                <a:lnTo>
                  <a:pt x="4171" y="7"/>
                </a:lnTo>
                <a:lnTo>
                  <a:pt x="4185" y="7"/>
                </a:lnTo>
                <a:lnTo>
                  <a:pt x="4185" y="0"/>
                </a:lnTo>
                <a:lnTo>
                  <a:pt x="4171" y="0"/>
                </a:lnTo>
                <a:lnTo>
                  <a:pt x="4151" y="0"/>
                </a:lnTo>
                <a:lnTo>
                  <a:pt x="4151" y="7"/>
                </a:lnTo>
                <a:close/>
                <a:moveTo>
                  <a:pt x="4197" y="7"/>
                </a:moveTo>
                <a:lnTo>
                  <a:pt x="4206" y="7"/>
                </a:lnTo>
                <a:lnTo>
                  <a:pt x="4206" y="0"/>
                </a:lnTo>
                <a:lnTo>
                  <a:pt x="4197" y="0"/>
                </a:lnTo>
                <a:lnTo>
                  <a:pt x="4197" y="7"/>
                </a:lnTo>
                <a:close/>
                <a:moveTo>
                  <a:pt x="4219" y="7"/>
                </a:moveTo>
                <a:lnTo>
                  <a:pt x="4220" y="7"/>
                </a:lnTo>
                <a:lnTo>
                  <a:pt x="4245" y="7"/>
                </a:lnTo>
                <a:lnTo>
                  <a:pt x="4253" y="7"/>
                </a:lnTo>
                <a:lnTo>
                  <a:pt x="4253" y="0"/>
                </a:lnTo>
                <a:lnTo>
                  <a:pt x="4245" y="0"/>
                </a:lnTo>
                <a:lnTo>
                  <a:pt x="4220" y="0"/>
                </a:lnTo>
                <a:lnTo>
                  <a:pt x="4219" y="0"/>
                </a:lnTo>
                <a:lnTo>
                  <a:pt x="4219" y="7"/>
                </a:lnTo>
                <a:close/>
                <a:moveTo>
                  <a:pt x="4266" y="7"/>
                </a:moveTo>
                <a:lnTo>
                  <a:pt x="4270" y="7"/>
                </a:lnTo>
                <a:lnTo>
                  <a:pt x="4274" y="7"/>
                </a:lnTo>
                <a:lnTo>
                  <a:pt x="4274" y="0"/>
                </a:lnTo>
                <a:lnTo>
                  <a:pt x="4270" y="0"/>
                </a:lnTo>
                <a:lnTo>
                  <a:pt x="4266" y="0"/>
                </a:lnTo>
                <a:lnTo>
                  <a:pt x="4266" y="7"/>
                </a:lnTo>
                <a:close/>
                <a:moveTo>
                  <a:pt x="4287" y="7"/>
                </a:moveTo>
                <a:lnTo>
                  <a:pt x="4295" y="7"/>
                </a:lnTo>
                <a:lnTo>
                  <a:pt x="4320" y="7"/>
                </a:lnTo>
                <a:lnTo>
                  <a:pt x="4321" y="7"/>
                </a:lnTo>
                <a:lnTo>
                  <a:pt x="4321" y="0"/>
                </a:lnTo>
                <a:lnTo>
                  <a:pt x="4320" y="0"/>
                </a:lnTo>
                <a:lnTo>
                  <a:pt x="4295" y="0"/>
                </a:lnTo>
                <a:lnTo>
                  <a:pt x="4287" y="0"/>
                </a:lnTo>
                <a:lnTo>
                  <a:pt x="4287" y="7"/>
                </a:lnTo>
                <a:close/>
                <a:moveTo>
                  <a:pt x="4334" y="7"/>
                </a:moveTo>
                <a:lnTo>
                  <a:pt x="4342" y="7"/>
                </a:lnTo>
                <a:lnTo>
                  <a:pt x="4342" y="0"/>
                </a:lnTo>
                <a:lnTo>
                  <a:pt x="4334" y="0"/>
                </a:lnTo>
                <a:lnTo>
                  <a:pt x="4334" y="7"/>
                </a:lnTo>
                <a:close/>
                <a:moveTo>
                  <a:pt x="4355" y="7"/>
                </a:moveTo>
                <a:lnTo>
                  <a:pt x="4369" y="7"/>
                </a:lnTo>
                <a:lnTo>
                  <a:pt x="4389" y="7"/>
                </a:lnTo>
                <a:lnTo>
                  <a:pt x="4389" y="0"/>
                </a:lnTo>
                <a:lnTo>
                  <a:pt x="4369" y="0"/>
                </a:lnTo>
                <a:lnTo>
                  <a:pt x="4355" y="0"/>
                </a:lnTo>
                <a:lnTo>
                  <a:pt x="4355" y="7"/>
                </a:lnTo>
                <a:close/>
                <a:moveTo>
                  <a:pt x="4402" y="7"/>
                </a:moveTo>
                <a:lnTo>
                  <a:pt x="4410" y="7"/>
                </a:lnTo>
                <a:lnTo>
                  <a:pt x="4410" y="0"/>
                </a:lnTo>
                <a:lnTo>
                  <a:pt x="4402" y="0"/>
                </a:lnTo>
                <a:lnTo>
                  <a:pt x="4402" y="7"/>
                </a:lnTo>
                <a:close/>
                <a:moveTo>
                  <a:pt x="4423" y="7"/>
                </a:moveTo>
                <a:lnTo>
                  <a:pt x="4444" y="7"/>
                </a:lnTo>
                <a:lnTo>
                  <a:pt x="4457" y="7"/>
                </a:lnTo>
                <a:lnTo>
                  <a:pt x="4457" y="0"/>
                </a:lnTo>
                <a:lnTo>
                  <a:pt x="4444" y="0"/>
                </a:lnTo>
                <a:lnTo>
                  <a:pt x="4423" y="0"/>
                </a:lnTo>
                <a:lnTo>
                  <a:pt x="4423" y="7"/>
                </a:lnTo>
                <a:close/>
                <a:moveTo>
                  <a:pt x="4470" y="7"/>
                </a:moveTo>
                <a:lnTo>
                  <a:pt x="4478" y="7"/>
                </a:lnTo>
                <a:lnTo>
                  <a:pt x="4478" y="0"/>
                </a:lnTo>
                <a:lnTo>
                  <a:pt x="4470" y="0"/>
                </a:lnTo>
                <a:lnTo>
                  <a:pt x="4470" y="7"/>
                </a:lnTo>
                <a:close/>
                <a:moveTo>
                  <a:pt x="4491" y="7"/>
                </a:moveTo>
                <a:lnTo>
                  <a:pt x="4494" y="7"/>
                </a:lnTo>
                <a:lnTo>
                  <a:pt x="4518" y="7"/>
                </a:lnTo>
                <a:lnTo>
                  <a:pt x="4525" y="7"/>
                </a:lnTo>
                <a:lnTo>
                  <a:pt x="4525" y="0"/>
                </a:lnTo>
                <a:lnTo>
                  <a:pt x="4518" y="0"/>
                </a:lnTo>
                <a:lnTo>
                  <a:pt x="4494" y="0"/>
                </a:lnTo>
                <a:lnTo>
                  <a:pt x="4491" y="0"/>
                </a:lnTo>
                <a:lnTo>
                  <a:pt x="4491" y="7"/>
                </a:lnTo>
                <a:close/>
                <a:moveTo>
                  <a:pt x="4538" y="7"/>
                </a:moveTo>
                <a:lnTo>
                  <a:pt x="4543" y="7"/>
                </a:lnTo>
                <a:lnTo>
                  <a:pt x="4546" y="7"/>
                </a:lnTo>
                <a:lnTo>
                  <a:pt x="4546" y="0"/>
                </a:lnTo>
                <a:lnTo>
                  <a:pt x="4543" y="0"/>
                </a:lnTo>
                <a:lnTo>
                  <a:pt x="4538" y="0"/>
                </a:lnTo>
                <a:lnTo>
                  <a:pt x="4538" y="7"/>
                </a:lnTo>
                <a:close/>
                <a:moveTo>
                  <a:pt x="4559" y="7"/>
                </a:moveTo>
                <a:lnTo>
                  <a:pt x="4568" y="7"/>
                </a:lnTo>
                <a:lnTo>
                  <a:pt x="4593" y="7"/>
                </a:lnTo>
                <a:lnTo>
                  <a:pt x="4593" y="7"/>
                </a:lnTo>
                <a:lnTo>
                  <a:pt x="4593" y="0"/>
                </a:lnTo>
                <a:lnTo>
                  <a:pt x="4593" y="0"/>
                </a:lnTo>
                <a:lnTo>
                  <a:pt x="4568" y="0"/>
                </a:lnTo>
                <a:lnTo>
                  <a:pt x="4559" y="0"/>
                </a:lnTo>
                <a:lnTo>
                  <a:pt x="4559" y="7"/>
                </a:lnTo>
                <a:close/>
                <a:moveTo>
                  <a:pt x="4606" y="7"/>
                </a:moveTo>
                <a:lnTo>
                  <a:pt x="4614" y="7"/>
                </a:lnTo>
                <a:lnTo>
                  <a:pt x="4614" y="0"/>
                </a:lnTo>
                <a:lnTo>
                  <a:pt x="4606" y="0"/>
                </a:lnTo>
                <a:lnTo>
                  <a:pt x="4606" y="7"/>
                </a:lnTo>
                <a:close/>
                <a:moveTo>
                  <a:pt x="4627" y="7"/>
                </a:moveTo>
                <a:lnTo>
                  <a:pt x="4642" y="7"/>
                </a:lnTo>
                <a:lnTo>
                  <a:pt x="4661" y="7"/>
                </a:lnTo>
                <a:lnTo>
                  <a:pt x="4661" y="0"/>
                </a:lnTo>
                <a:lnTo>
                  <a:pt x="4642" y="0"/>
                </a:lnTo>
                <a:lnTo>
                  <a:pt x="4627" y="0"/>
                </a:lnTo>
                <a:lnTo>
                  <a:pt x="4627" y="7"/>
                </a:lnTo>
                <a:close/>
                <a:moveTo>
                  <a:pt x="4674" y="7"/>
                </a:moveTo>
                <a:lnTo>
                  <a:pt x="4682" y="7"/>
                </a:lnTo>
                <a:lnTo>
                  <a:pt x="4682" y="0"/>
                </a:lnTo>
                <a:lnTo>
                  <a:pt x="4674" y="0"/>
                </a:lnTo>
                <a:lnTo>
                  <a:pt x="4674" y="7"/>
                </a:lnTo>
                <a:close/>
                <a:moveTo>
                  <a:pt x="4695" y="7"/>
                </a:moveTo>
                <a:lnTo>
                  <a:pt x="4717" y="7"/>
                </a:lnTo>
                <a:lnTo>
                  <a:pt x="4729" y="7"/>
                </a:lnTo>
                <a:lnTo>
                  <a:pt x="4729" y="0"/>
                </a:lnTo>
                <a:lnTo>
                  <a:pt x="4717" y="0"/>
                </a:lnTo>
                <a:lnTo>
                  <a:pt x="4695" y="0"/>
                </a:lnTo>
                <a:lnTo>
                  <a:pt x="4695" y="7"/>
                </a:lnTo>
                <a:close/>
                <a:moveTo>
                  <a:pt x="4742" y="7"/>
                </a:moveTo>
                <a:lnTo>
                  <a:pt x="4750" y="7"/>
                </a:lnTo>
                <a:lnTo>
                  <a:pt x="4750" y="0"/>
                </a:lnTo>
                <a:lnTo>
                  <a:pt x="4742" y="0"/>
                </a:lnTo>
                <a:lnTo>
                  <a:pt x="4742" y="7"/>
                </a:lnTo>
                <a:close/>
                <a:moveTo>
                  <a:pt x="4763" y="7"/>
                </a:moveTo>
                <a:lnTo>
                  <a:pt x="4767" y="7"/>
                </a:lnTo>
                <a:lnTo>
                  <a:pt x="4792" y="7"/>
                </a:lnTo>
                <a:lnTo>
                  <a:pt x="4797" y="7"/>
                </a:lnTo>
                <a:lnTo>
                  <a:pt x="4797" y="0"/>
                </a:lnTo>
                <a:lnTo>
                  <a:pt x="4792" y="0"/>
                </a:lnTo>
                <a:lnTo>
                  <a:pt x="4767" y="0"/>
                </a:lnTo>
                <a:lnTo>
                  <a:pt x="4763" y="0"/>
                </a:lnTo>
                <a:lnTo>
                  <a:pt x="4763" y="7"/>
                </a:lnTo>
                <a:close/>
                <a:moveTo>
                  <a:pt x="4810" y="7"/>
                </a:moveTo>
                <a:lnTo>
                  <a:pt x="4816" y="7"/>
                </a:lnTo>
                <a:lnTo>
                  <a:pt x="4818" y="7"/>
                </a:lnTo>
                <a:lnTo>
                  <a:pt x="4818" y="0"/>
                </a:lnTo>
                <a:lnTo>
                  <a:pt x="4816" y="0"/>
                </a:lnTo>
                <a:lnTo>
                  <a:pt x="4810" y="0"/>
                </a:lnTo>
                <a:lnTo>
                  <a:pt x="4810" y="7"/>
                </a:lnTo>
                <a:close/>
                <a:moveTo>
                  <a:pt x="4831" y="7"/>
                </a:moveTo>
                <a:lnTo>
                  <a:pt x="4841" y="7"/>
                </a:lnTo>
                <a:lnTo>
                  <a:pt x="4865" y="7"/>
                </a:lnTo>
                <a:lnTo>
                  <a:pt x="4865" y="0"/>
                </a:lnTo>
                <a:lnTo>
                  <a:pt x="4841" y="0"/>
                </a:lnTo>
                <a:lnTo>
                  <a:pt x="4831" y="0"/>
                </a:lnTo>
                <a:lnTo>
                  <a:pt x="4831" y="7"/>
                </a:lnTo>
                <a:close/>
                <a:moveTo>
                  <a:pt x="4878" y="7"/>
                </a:moveTo>
                <a:lnTo>
                  <a:pt x="4886" y="7"/>
                </a:lnTo>
                <a:lnTo>
                  <a:pt x="4886" y="0"/>
                </a:lnTo>
                <a:lnTo>
                  <a:pt x="4878" y="0"/>
                </a:lnTo>
                <a:lnTo>
                  <a:pt x="4878" y="7"/>
                </a:lnTo>
                <a:close/>
                <a:moveTo>
                  <a:pt x="4899" y="7"/>
                </a:moveTo>
                <a:lnTo>
                  <a:pt x="4916" y="7"/>
                </a:lnTo>
                <a:lnTo>
                  <a:pt x="4933" y="7"/>
                </a:lnTo>
                <a:lnTo>
                  <a:pt x="4933" y="0"/>
                </a:lnTo>
                <a:lnTo>
                  <a:pt x="4916" y="0"/>
                </a:lnTo>
                <a:lnTo>
                  <a:pt x="4899" y="0"/>
                </a:lnTo>
                <a:lnTo>
                  <a:pt x="4899" y="7"/>
                </a:lnTo>
                <a:close/>
                <a:moveTo>
                  <a:pt x="4946" y="7"/>
                </a:moveTo>
                <a:lnTo>
                  <a:pt x="4954" y="7"/>
                </a:lnTo>
                <a:lnTo>
                  <a:pt x="4954" y="0"/>
                </a:lnTo>
                <a:lnTo>
                  <a:pt x="4946" y="0"/>
                </a:lnTo>
                <a:lnTo>
                  <a:pt x="4946" y="7"/>
                </a:lnTo>
                <a:close/>
                <a:moveTo>
                  <a:pt x="4967" y="7"/>
                </a:moveTo>
                <a:lnTo>
                  <a:pt x="4970" y="7"/>
                </a:lnTo>
                <a:lnTo>
                  <a:pt x="4975" y="7"/>
                </a:lnTo>
                <a:lnTo>
                  <a:pt x="4980" y="7"/>
                </a:lnTo>
                <a:lnTo>
                  <a:pt x="4985" y="7"/>
                </a:lnTo>
                <a:lnTo>
                  <a:pt x="4990" y="7"/>
                </a:lnTo>
                <a:lnTo>
                  <a:pt x="4995" y="7"/>
                </a:lnTo>
                <a:lnTo>
                  <a:pt x="5000" y="7"/>
                </a:lnTo>
                <a:lnTo>
                  <a:pt x="5001" y="7"/>
                </a:lnTo>
                <a:lnTo>
                  <a:pt x="5001" y="0"/>
                </a:lnTo>
                <a:lnTo>
                  <a:pt x="5000" y="0"/>
                </a:lnTo>
                <a:lnTo>
                  <a:pt x="4995" y="0"/>
                </a:lnTo>
                <a:lnTo>
                  <a:pt x="4990" y="0"/>
                </a:lnTo>
                <a:lnTo>
                  <a:pt x="4985" y="0"/>
                </a:lnTo>
                <a:lnTo>
                  <a:pt x="4980" y="0"/>
                </a:lnTo>
                <a:lnTo>
                  <a:pt x="4975" y="0"/>
                </a:lnTo>
                <a:lnTo>
                  <a:pt x="4970" y="0"/>
                </a:lnTo>
                <a:lnTo>
                  <a:pt x="4967" y="0"/>
                </a:lnTo>
                <a:lnTo>
                  <a:pt x="4967" y="7"/>
                </a:lnTo>
                <a:close/>
                <a:moveTo>
                  <a:pt x="5014" y="7"/>
                </a:moveTo>
                <a:lnTo>
                  <a:pt x="5015" y="7"/>
                </a:lnTo>
                <a:lnTo>
                  <a:pt x="5020" y="7"/>
                </a:lnTo>
                <a:lnTo>
                  <a:pt x="5022" y="7"/>
                </a:lnTo>
                <a:lnTo>
                  <a:pt x="5022" y="0"/>
                </a:lnTo>
                <a:lnTo>
                  <a:pt x="5020" y="0"/>
                </a:lnTo>
                <a:lnTo>
                  <a:pt x="5015" y="0"/>
                </a:lnTo>
                <a:lnTo>
                  <a:pt x="5014" y="0"/>
                </a:lnTo>
                <a:lnTo>
                  <a:pt x="5014" y="7"/>
                </a:lnTo>
                <a:close/>
                <a:moveTo>
                  <a:pt x="5035" y="7"/>
                </a:moveTo>
                <a:lnTo>
                  <a:pt x="5040" y="7"/>
                </a:lnTo>
                <a:lnTo>
                  <a:pt x="5045" y="7"/>
                </a:lnTo>
                <a:lnTo>
                  <a:pt x="5050" y="7"/>
                </a:lnTo>
                <a:lnTo>
                  <a:pt x="5055" y="7"/>
                </a:lnTo>
                <a:lnTo>
                  <a:pt x="5059" y="7"/>
                </a:lnTo>
                <a:lnTo>
                  <a:pt x="5064" y="7"/>
                </a:lnTo>
                <a:lnTo>
                  <a:pt x="5069" y="7"/>
                </a:lnTo>
                <a:lnTo>
                  <a:pt x="5069" y="0"/>
                </a:lnTo>
                <a:lnTo>
                  <a:pt x="5064" y="0"/>
                </a:lnTo>
                <a:lnTo>
                  <a:pt x="5059" y="0"/>
                </a:lnTo>
                <a:lnTo>
                  <a:pt x="5055" y="0"/>
                </a:lnTo>
                <a:lnTo>
                  <a:pt x="5050" y="0"/>
                </a:lnTo>
                <a:lnTo>
                  <a:pt x="5045" y="0"/>
                </a:lnTo>
                <a:lnTo>
                  <a:pt x="5040" y="0"/>
                </a:lnTo>
                <a:lnTo>
                  <a:pt x="5035" y="0"/>
                </a:lnTo>
                <a:lnTo>
                  <a:pt x="5035" y="7"/>
                </a:lnTo>
                <a:close/>
                <a:moveTo>
                  <a:pt x="5082" y="7"/>
                </a:moveTo>
                <a:lnTo>
                  <a:pt x="5084" y="7"/>
                </a:lnTo>
                <a:lnTo>
                  <a:pt x="5089" y="7"/>
                </a:lnTo>
                <a:lnTo>
                  <a:pt x="5091" y="7"/>
                </a:lnTo>
                <a:lnTo>
                  <a:pt x="5091" y="0"/>
                </a:lnTo>
                <a:lnTo>
                  <a:pt x="5089" y="0"/>
                </a:lnTo>
                <a:lnTo>
                  <a:pt x="5084" y="0"/>
                </a:lnTo>
                <a:lnTo>
                  <a:pt x="5082" y="0"/>
                </a:lnTo>
                <a:lnTo>
                  <a:pt x="5082" y="7"/>
                </a:lnTo>
                <a:close/>
                <a:moveTo>
                  <a:pt x="5103" y="7"/>
                </a:moveTo>
                <a:lnTo>
                  <a:pt x="5104" y="7"/>
                </a:lnTo>
                <a:lnTo>
                  <a:pt x="5109" y="7"/>
                </a:lnTo>
                <a:lnTo>
                  <a:pt x="5114" y="7"/>
                </a:lnTo>
                <a:lnTo>
                  <a:pt x="5119" y="7"/>
                </a:lnTo>
                <a:lnTo>
                  <a:pt x="5124" y="7"/>
                </a:lnTo>
                <a:lnTo>
                  <a:pt x="5129" y="7"/>
                </a:lnTo>
                <a:lnTo>
                  <a:pt x="5134" y="7"/>
                </a:lnTo>
                <a:lnTo>
                  <a:pt x="5137" y="7"/>
                </a:lnTo>
                <a:lnTo>
                  <a:pt x="5137" y="0"/>
                </a:lnTo>
                <a:lnTo>
                  <a:pt x="5134" y="0"/>
                </a:lnTo>
                <a:lnTo>
                  <a:pt x="5129" y="0"/>
                </a:lnTo>
                <a:lnTo>
                  <a:pt x="5124" y="0"/>
                </a:lnTo>
                <a:lnTo>
                  <a:pt x="5119" y="0"/>
                </a:lnTo>
                <a:lnTo>
                  <a:pt x="5114" y="0"/>
                </a:lnTo>
                <a:lnTo>
                  <a:pt x="5109" y="0"/>
                </a:lnTo>
                <a:lnTo>
                  <a:pt x="5104" y="0"/>
                </a:lnTo>
                <a:lnTo>
                  <a:pt x="5103" y="0"/>
                </a:lnTo>
                <a:lnTo>
                  <a:pt x="5103" y="7"/>
                </a:lnTo>
                <a:close/>
                <a:moveTo>
                  <a:pt x="5150" y="7"/>
                </a:moveTo>
                <a:lnTo>
                  <a:pt x="5154" y="7"/>
                </a:lnTo>
                <a:lnTo>
                  <a:pt x="5159" y="7"/>
                </a:lnTo>
                <a:lnTo>
                  <a:pt x="5159" y="0"/>
                </a:lnTo>
                <a:lnTo>
                  <a:pt x="5154" y="0"/>
                </a:lnTo>
                <a:lnTo>
                  <a:pt x="5150" y="0"/>
                </a:lnTo>
                <a:lnTo>
                  <a:pt x="5150" y="7"/>
                </a:lnTo>
                <a:close/>
                <a:moveTo>
                  <a:pt x="5171" y="7"/>
                </a:moveTo>
                <a:lnTo>
                  <a:pt x="5174" y="7"/>
                </a:lnTo>
                <a:lnTo>
                  <a:pt x="5179" y="7"/>
                </a:lnTo>
                <a:lnTo>
                  <a:pt x="5184" y="7"/>
                </a:lnTo>
                <a:lnTo>
                  <a:pt x="5189" y="7"/>
                </a:lnTo>
                <a:lnTo>
                  <a:pt x="5194" y="7"/>
                </a:lnTo>
                <a:lnTo>
                  <a:pt x="5198" y="7"/>
                </a:lnTo>
                <a:lnTo>
                  <a:pt x="5203" y="7"/>
                </a:lnTo>
                <a:lnTo>
                  <a:pt x="5205" y="7"/>
                </a:lnTo>
                <a:lnTo>
                  <a:pt x="5205" y="0"/>
                </a:lnTo>
                <a:lnTo>
                  <a:pt x="5203" y="0"/>
                </a:lnTo>
                <a:lnTo>
                  <a:pt x="5198" y="0"/>
                </a:lnTo>
                <a:lnTo>
                  <a:pt x="5194" y="0"/>
                </a:lnTo>
                <a:lnTo>
                  <a:pt x="5189" y="0"/>
                </a:lnTo>
                <a:lnTo>
                  <a:pt x="5184" y="0"/>
                </a:lnTo>
                <a:lnTo>
                  <a:pt x="5179" y="0"/>
                </a:lnTo>
                <a:lnTo>
                  <a:pt x="5174" y="0"/>
                </a:lnTo>
                <a:lnTo>
                  <a:pt x="5171" y="0"/>
                </a:lnTo>
                <a:lnTo>
                  <a:pt x="5171" y="7"/>
                </a:lnTo>
                <a:close/>
                <a:moveTo>
                  <a:pt x="5218" y="7"/>
                </a:moveTo>
                <a:lnTo>
                  <a:pt x="5218" y="7"/>
                </a:lnTo>
                <a:lnTo>
                  <a:pt x="5223" y="7"/>
                </a:lnTo>
                <a:lnTo>
                  <a:pt x="5227" y="7"/>
                </a:lnTo>
                <a:lnTo>
                  <a:pt x="5227" y="0"/>
                </a:lnTo>
                <a:lnTo>
                  <a:pt x="5223" y="0"/>
                </a:lnTo>
                <a:lnTo>
                  <a:pt x="5218" y="0"/>
                </a:lnTo>
                <a:lnTo>
                  <a:pt x="5218" y="0"/>
                </a:lnTo>
                <a:lnTo>
                  <a:pt x="5218" y="7"/>
                </a:lnTo>
                <a:close/>
                <a:moveTo>
                  <a:pt x="5239" y="7"/>
                </a:moveTo>
                <a:lnTo>
                  <a:pt x="5243" y="7"/>
                </a:lnTo>
                <a:lnTo>
                  <a:pt x="5248" y="7"/>
                </a:lnTo>
                <a:lnTo>
                  <a:pt x="5253" y="7"/>
                </a:lnTo>
                <a:lnTo>
                  <a:pt x="5258" y="7"/>
                </a:lnTo>
                <a:lnTo>
                  <a:pt x="5263" y="7"/>
                </a:lnTo>
                <a:lnTo>
                  <a:pt x="5268" y="7"/>
                </a:lnTo>
                <a:lnTo>
                  <a:pt x="5273" y="7"/>
                </a:lnTo>
                <a:lnTo>
                  <a:pt x="5273" y="7"/>
                </a:lnTo>
                <a:lnTo>
                  <a:pt x="5273" y="0"/>
                </a:lnTo>
                <a:lnTo>
                  <a:pt x="5273" y="0"/>
                </a:lnTo>
                <a:lnTo>
                  <a:pt x="5268" y="0"/>
                </a:lnTo>
                <a:lnTo>
                  <a:pt x="5263" y="0"/>
                </a:lnTo>
                <a:lnTo>
                  <a:pt x="5258" y="0"/>
                </a:lnTo>
                <a:lnTo>
                  <a:pt x="5253" y="0"/>
                </a:lnTo>
                <a:lnTo>
                  <a:pt x="5248" y="0"/>
                </a:lnTo>
                <a:lnTo>
                  <a:pt x="5243" y="0"/>
                </a:lnTo>
                <a:lnTo>
                  <a:pt x="5239" y="0"/>
                </a:lnTo>
                <a:lnTo>
                  <a:pt x="5239" y="7"/>
                </a:lnTo>
                <a:close/>
                <a:moveTo>
                  <a:pt x="5286" y="7"/>
                </a:moveTo>
                <a:lnTo>
                  <a:pt x="5288" y="7"/>
                </a:lnTo>
                <a:lnTo>
                  <a:pt x="5293" y="7"/>
                </a:lnTo>
                <a:lnTo>
                  <a:pt x="5295" y="7"/>
                </a:lnTo>
                <a:lnTo>
                  <a:pt x="5295" y="0"/>
                </a:lnTo>
                <a:lnTo>
                  <a:pt x="5293" y="0"/>
                </a:lnTo>
                <a:lnTo>
                  <a:pt x="5288" y="0"/>
                </a:lnTo>
                <a:lnTo>
                  <a:pt x="5286" y="0"/>
                </a:lnTo>
                <a:lnTo>
                  <a:pt x="5286" y="7"/>
                </a:lnTo>
                <a:close/>
                <a:moveTo>
                  <a:pt x="5307" y="7"/>
                </a:moveTo>
                <a:lnTo>
                  <a:pt x="5308" y="7"/>
                </a:lnTo>
                <a:lnTo>
                  <a:pt x="5313" y="7"/>
                </a:lnTo>
                <a:lnTo>
                  <a:pt x="5318" y="7"/>
                </a:lnTo>
                <a:lnTo>
                  <a:pt x="5323" y="7"/>
                </a:lnTo>
                <a:lnTo>
                  <a:pt x="5328" y="7"/>
                </a:lnTo>
                <a:lnTo>
                  <a:pt x="5333" y="7"/>
                </a:lnTo>
                <a:lnTo>
                  <a:pt x="5337" y="7"/>
                </a:lnTo>
                <a:lnTo>
                  <a:pt x="5337" y="0"/>
                </a:lnTo>
                <a:lnTo>
                  <a:pt x="5333" y="0"/>
                </a:lnTo>
                <a:lnTo>
                  <a:pt x="5328" y="0"/>
                </a:lnTo>
                <a:lnTo>
                  <a:pt x="5323" y="0"/>
                </a:lnTo>
                <a:lnTo>
                  <a:pt x="5318" y="0"/>
                </a:lnTo>
                <a:lnTo>
                  <a:pt x="5313" y="0"/>
                </a:lnTo>
                <a:lnTo>
                  <a:pt x="5308" y="0"/>
                </a:lnTo>
                <a:lnTo>
                  <a:pt x="5307" y="0"/>
                </a:lnTo>
                <a:lnTo>
                  <a:pt x="5307" y="7"/>
                </a:lnTo>
                <a:close/>
                <a:moveTo>
                  <a:pt x="0" y="7"/>
                </a:move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1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2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3" y="7"/>
                </a:lnTo>
                <a:lnTo>
                  <a:pt x="4" y="7"/>
                </a:lnTo>
                <a:lnTo>
                  <a:pt x="4" y="7"/>
                </a:lnTo>
                <a:lnTo>
                  <a:pt x="4" y="7"/>
                </a:lnTo>
                <a:lnTo>
                  <a:pt x="4" y="7"/>
                </a:lnTo>
                <a:lnTo>
                  <a:pt x="4" y="7"/>
                </a:lnTo>
                <a:lnTo>
                  <a:pt x="5" y="7"/>
                </a:lnTo>
                <a:lnTo>
                  <a:pt x="5" y="7"/>
                </a:lnTo>
                <a:lnTo>
                  <a:pt x="5" y="7"/>
                </a:lnTo>
                <a:lnTo>
                  <a:pt x="5" y="7"/>
                </a:lnTo>
                <a:lnTo>
                  <a:pt x="6" y="7"/>
                </a:lnTo>
                <a:lnTo>
                  <a:pt x="6" y="7"/>
                </a:lnTo>
                <a:lnTo>
                  <a:pt x="6" y="7"/>
                </a:lnTo>
                <a:lnTo>
                  <a:pt x="6" y="7"/>
                </a:lnTo>
                <a:lnTo>
                  <a:pt x="7" y="7"/>
                </a:lnTo>
                <a:lnTo>
                  <a:pt x="7" y="7"/>
                </a:lnTo>
                <a:lnTo>
                  <a:pt x="7" y="7"/>
                </a:lnTo>
                <a:lnTo>
                  <a:pt x="8" y="7"/>
                </a:lnTo>
                <a:lnTo>
                  <a:pt x="8" y="7"/>
                </a:lnTo>
                <a:lnTo>
                  <a:pt x="8" y="7"/>
                </a:lnTo>
                <a:lnTo>
                  <a:pt x="8" y="7"/>
                </a:lnTo>
                <a:lnTo>
                  <a:pt x="8" y="7"/>
                </a:lnTo>
                <a:lnTo>
                  <a:pt x="9" y="7"/>
                </a:lnTo>
                <a:lnTo>
                  <a:pt x="9" y="7"/>
                </a:lnTo>
                <a:lnTo>
                  <a:pt x="9" y="7"/>
                </a:lnTo>
                <a:lnTo>
                  <a:pt x="9" y="7"/>
                </a:lnTo>
                <a:lnTo>
                  <a:pt x="10" y="7"/>
                </a:lnTo>
                <a:lnTo>
                  <a:pt x="10" y="7"/>
                </a:lnTo>
                <a:lnTo>
                  <a:pt x="10" y="7"/>
                </a:lnTo>
                <a:lnTo>
                  <a:pt x="10" y="7"/>
                </a:lnTo>
                <a:lnTo>
                  <a:pt x="11" y="7"/>
                </a:lnTo>
                <a:lnTo>
                  <a:pt x="11" y="7"/>
                </a:lnTo>
                <a:lnTo>
                  <a:pt x="11" y="7"/>
                </a:lnTo>
                <a:lnTo>
                  <a:pt x="12" y="7"/>
                </a:lnTo>
                <a:lnTo>
                  <a:pt x="12" y="7"/>
                </a:lnTo>
                <a:lnTo>
                  <a:pt x="12" y="7"/>
                </a:lnTo>
                <a:lnTo>
                  <a:pt x="12" y="7"/>
                </a:lnTo>
                <a:lnTo>
                  <a:pt x="12" y="7"/>
                </a:lnTo>
                <a:lnTo>
                  <a:pt x="13" y="7"/>
                </a:lnTo>
                <a:lnTo>
                  <a:pt x="13" y="7"/>
                </a:lnTo>
                <a:lnTo>
                  <a:pt x="13" y="7"/>
                </a:lnTo>
                <a:lnTo>
                  <a:pt x="13" y="7"/>
                </a:lnTo>
                <a:lnTo>
                  <a:pt x="14" y="7"/>
                </a:lnTo>
                <a:lnTo>
                  <a:pt x="14" y="7"/>
                </a:lnTo>
                <a:lnTo>
                  <a:pt x="14" y="7"/>
                </a:lnTo>
                <a:lnTo>
                  <a:pt x="14" y="7"/>
                </a:lnTo>
                <a:lnTo>
                  <a:pt x="15" y="7"/>
                </a:lnTo>
                <a:lnTo>
                  <a:pt x="15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7" y="7"/>
                </a:lnTo>
                <a:lnTo>
                  <a:pt x="17" y="7"/>
                </a:lnTo>
                <a:lnTo>
                  <a:pt x="18" y="7"/>
                </a:lnTo>
                <a:lnTo>
                  <a:pt x="18" y="7"/>
                </a:lnTo>
                <a:lnTo>
                  <a:pt x="19" y="7"/>
                </a:lnTo>
                <a:lnTo>
                  <a:pt x="19" y="7"/>
                </a:lnTo>
                <a:lnTo>
                  <a:pt x="20" y="7"/>
                </a:lnTo>
                <a:lnTo>
                  <a:pt x="20" y="7"/>
                </a:lnTo>
                <a:lnTo>
                  <a:pt x="21" y="7"/>
                </a:lnTo>
                <a:lnTo>
                  <a:pt x="21" y="7"/>
                </a:lnTo>
                <a:lnTo>
                  <a:pt x="22" y="7"/>
                </a:lnTo>
                <a:lnTo>
                  <a:pt x="22" y="7"/>
                </a:lnTo>
                <a:lnTo>
                  <a:pt x="23" y="7"/>
                </a:lnTo>
                <a:lnTo>
                  <a:pt x="23" y="7"/>
                </a:lnTo>
                <a:lnTo>
                  <a:pt x="24" y="7"/>
                </a:lnTo>
                <a:lnTo>
                  <a:pt x="24" y="7"/>
                </a:lnTo>
                <a:lnTo>
                  <a:pt x="25" y="7"/>
                </a:lnTo>
                <a:lnTo>
                  <a:pt x="25" y="7"/>
                </a:lnTo>
                <a:lnTo>
                  <a:pt x="26" y="7"/>
                </a:lnTo>
                <a:lnTo>
                  <a:pt x="26" y="7"/>
                </a:lnTo>
                <a:lnTo>
                  <a:pt x="27" y="7"/>
                </a:lnTo>
                <a:lnTo>
                  <a:pt x="27" y="7"/>
                </a:lnTo>
                <a:lnTo>
                  <a:pt x="28" y="7"/>
                </a:lnTo>
                <a:lnTo>
                  <a:pt x="28" y="7"/>
                </a:lnTo>
                <a:lnTo>
                  <a:pt x="29" y="7"/>
                </a:lnTo>
                <a:lnTo>
                  <a:pt x="29" y="7"/>
                </a:lnTo>
                <a:lnTo>
                  <a:pt x="30" y="7"/>
                </a:lnTo>
                <a:lnTo>
                  <a:pt x="30" y="7"/>
                </a:lnTo>
                <a:lnTo>
                  <a:pt x="31" y="7"/>
                </a:lnTo>
                <a:lnTo>
                  <a:pt x="31" y="7"/>
                </a:lnTo>
                <a:lnTo>
                  <a:pt x="32" y="7"/>
                </a:lnTo>
                <a:lnTo>
                  <a:pt x="32" y="7"/>
                </a:lnTo>
                <a:lnTo>
                  <a:pt x="33" y="7"/>
                </a:lnTo>
                <a:lnTo>
                  <a:pt x="33" y="7"/>
                </a:lnTo>
                <a:lnTo>
                  <a:pt x="34" y="7"/>
                </a:lnTo>
                <a:lnTo>
                  <a:pt x="34" y="7"/>
                </a:lnTo>
                <a:lnTo>
                  <a:pt x="34" y="7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3" y="0"/>
                </a:lnTo>
                <a:lnTo>
                  <a:pt x="33" y="0"/>
                </a:lnTo>
                <a:lnTo>
                  <a:pt x="32" y="0"/>
                </a:lnTo>
                <a:lnTo>
                  <a:pt x="32" y="0"/>
                </a:lnTo>
                <a:lnTo>
                  <a:pt x="31" y="0"/>
                </a:lnTo>
                <a:lnTo>
                  <a:pt x="31" y="0"/>
                </a:lnTo>
                <a:lnTo>
                  <a:pt x="30" y="0"/>
                </a:lnTo>
                <a:lnTo>
                  <a:pt x="30" y="0"/>
                </a:lnTo>
                <a:lnTo>
                  <a:pt x="29" y="0"/>
                </a:lnTo>
                <a:lnTo>
                  <a:pt x="29" y="0"/>
                </a:lnTo>
                <a:lnTo>
                  <a:pt x="28" y="0"/>
                </a:lnTo>
                <a:lnTo>
                  <a:pt x="28" y="0"/>
                </a:lnTo>
                <a:lnTo>
                  <a:pt x="27" y="0"/>
                </a:lnTo>
                <a:lnTo>
                  <a:pt x="27" y="0"/>
                </a:lnTo>
                <a:lnTo>
                  <a:pt x="26" y="0"/>
                </a:lnTo>
                <a:lnTo>
                  <a:pt x="26" y="0"/>
                </a:lnTo>
                <a:lnTo>
                  <a:pt x="25" y="0"/>
                </a:lnTo>
                <a:lnTo>
                  <a:pt x="25" y="0"/>
                </a:lnTo>
                <a:lnTo>
                  <a:pt x="24" y="0"/>
                </a:lnTo>
                <a:lnTo>
                  <a:pt x="24" y="0"/>
                </a:lnTo>
                <a:lnTo>
                  <a:pt x="23" y="0"/>
                </a:lnTo>
                <a:lnTo>
                  <a:pt x="23" y="0"/>
                </a:lnTo>
                <a:lnTo>
                  <a:pt x="22" y="0"/>
                </a:lnTo>
                <a:lnTo>
                  <a:pt x="22" y="0"/>
                </a:lnTo>
                <a:lnTo>
                  <a:pt x="21" y="0"/>
                </a:lnTo>
                <a:lnTo>
                  <a:pt x="21" y="0"/>
                </a:lnTo>
                <a:lnTo>
                  <a:pt x="20" y="0"/>
                </a:lnTo>
                <a:lnTo>
                  <a:pt x="20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7" y="0"/>
                </a:lnTo>
                <a:lnTo>
                  <a:pt x="17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5" y="0"/>
                </a:lnTo>
                <a:lnTo>
                  <a:pt x="15" y="0"/>
                </a:lnTo>
                <a:lnTo>
                  <a:pt x="14" y="0"/>
                </a:lnTo>
                <a:lnTo>
                  <a:pt x="14" y="0"/>
                </a:lnTo>
                <a:lnTo>
                  <a:pt x="14" y="0"/>
                </a:lnTo>
                <a:lnTo>
                  <a:pt x="14" y="0"/>
                </a:lnTo>
                <a:lnTo>
                  <a:pt x="13" y="0"/>
                </a:lnTo>
                <a:lnTo>
                  <a:pt x="13" y="0"/>
                </a:lnTo>
                <a:lnTo>
                  <a:pt x="13" y="0"/>
                </a:lnTo>
                <a:lnTo>
                  <a:pt x="13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lnTo>
                  <a:pt x="11" y="0"/>
                </a:lnTo>
                <a:lnTo>
                  <a:pt x="11" y="0"/>
                </a:lnTo>
                <a:lnTo>
                  <a:pt x="11" y="0"/>
                </a:lnTo>
                <a:lnTo>
                  <a:pt x="10" y="0"/>
                </a:lnTo>
                <a:lnTo>
                  <a:pt x="10" y="0"/>
                </a:lnTo>
                <a:lnTo>
                  <a:pt x="10" y="0"/>
                </a:lnTo>
                <a:lnTo>
                  <a:pt x="10" y="0"/>
                </a:lnTo>
                <a:lnTo>
                  <a:pt x="9" y="0"/>
                </a:lnTo>
                <a:lnTo>
                  <a:pt x="9" y="0"/>
                </a:lnTo>
                <a:lnTo>
                  <a:pt x="9" y="0"/>
                </a:lnTo>
                <a:lnTo>
                  <a:pt x="9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7" y="0"/>
                </a:lnTo>
                <a:lnTo>
                  <a:pt x="7" y="0"/>
                </a:lnTo>
                <a:lnTo>
                  <a:pt x="7" y="0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5" y="0"/>
                </a:lnTo>
                <a:lnTo>
                  <a:pt x="5" y="0"/>
                </a:lnTo>
                <a:lnTo>
                  <a:pt x="5" y="0"/>
                </a:lnTo>
                <a:lnTo>
                  <a:pt x="5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3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rgbClr val="0072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8" name="Rectangle 60">
            <a:extLst>
              <a:ext uri="{FF2B5EF4-FFF2-40B4-BE49-F238E27FC236}">
                <a16:creationId xmlns:a16="http://schemas.microsoft.com/office/drawing/2014/main" id="{2F635A89-28EA-4AD8-B2EA-CEDBF5E0F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1828659"/>
            <a:ext cx="37147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ECCD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Line 61">
            <a:extLst>
              <a:ext uri="{FF2B5EF4-FFF2-40B4-BE49-F238E27FC236}">
                <a16:creationId xmlns:a16="http://schemas.microsoft.com/office/drawing/2014/main" id="{928079A3-4F73-415F-85FF-9C958A75DF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07763" y="1887396"/>
            <a:ext cx="338138" cy="0"/>
          </a:xfrm>
          <a:prstGeom prst="line">
            <a:avLst/>
          </a:prstGeom>
          <a:noFill/>
          <a:ln w="11113" cap="flat">
            <a:solidFill>
              <a:srgbClr val="0072B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4" name="Rectangle 66">
            <a:extLst>
              <a:ext uri="{FF2B5EF4-FFF2-40B4-BE49-F238E27FC236}">
                <a16:creationId xmlns:a16="http://schemas.microsoft.com/office/drawing/2014/main" id="{55406DEC-A463-4682-B7CC-2CF6D9432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1967675"/>
            <a:ext cx="249238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NBI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Line 67">
            <a:extLst>
              <a:ext uri="{FF2B5EF4-FFF2-40B4-BE49-F238E27FC236}">
                <a16:creationId xmlns:a16="http://schemas.microsoft.com/office/drawing/2014/main" id="{68E0F4C1-9CDF-491D-817A-1F3988A327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07763" y="2026412"/>
            <a:ext cx="338138" cy="0"/>
          </a:xfrm>
          <a:prstGeom prst="line">
            <a:avLst/>
          </a:prstGeom>
          <a:noFill/>
          <a:ln w="11113" cap="flat">
            <a:solidFill>
              <a:srgbClr val="7E2F8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" name="Rectangle 68">
            <a:extLst>
              <a:ext uri="{FF2B5EF4-FFF2-40B4-BE49-F238E27FC236}">
                <a16:creationId xmlns:a16="http://schemas.microsoft.com/office/drawing/2014/main" id="{586163D4-8648-4CD6-802E-9282C9C80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2102612"/>
            <a:ext cx="27622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Boot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Line 69">
            <a:extLst>
              <a:ext uri="{FF2B5EF4-FFF2-40B4-BE49-F238E27FC236}">
                <a16:creationId xmlns:a16="http://schemas.microsoft.com/office/drawing/2014/main" id="{97375A37-1E40-4270-94FC-9C06802025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07763" y="2166112"/>
            <a:ext cx="338138" cy="0"/>
          </a:xfrm>
          <a:prstGeom prst="line">
            <a:avLst/>
          </a:prstGeom>
          <a:noFill/>
          <a:ln w="11113" cap="flat">
            <a:solidFill>
              <a:srgbClr val="77AC3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8" name="Rectangle 70">
            <a:extLst>
              <a:ext uri="{FF2B5EF4-FFF2-40B4-BE49-F238E27FC236}">
                <a16:creationId xmlns:a16="http://schemas.microsoft.com/office/drawing/2014/main" id="{F9016C10-038B-4663-B835-88515DB99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2243900"/>
            <a:ext cx="296863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Ohm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Line 71">
            <a:extLst>
              <a:ext uri="{FF2B5EF4-FFF2-40B4-BE49-F238E27FC236}">
                <a16:creationId xmlns:a16="http://schemas.microsoft.com/office/drawing/2014/main" id="{C3611822-5945-4A27-88C7-F49CBCC68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07763" y="2305812"/>
            <a:ext cx="338138" cy="0"/>
          </a:xfrm>
          <a:prstGeom prst="line">
            <a:avLst/>
          </a:prstGeom>
          <a:noFill/>
          <a:ln w="11113" cap="flat">
            <a:solidFill>
              <a:srgbClr val="4DBEE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0" name="Rectangle 72">
            <a:extLst>
              <a:ext uri="{FF2B5EF4-FFF2-40B4-BE49-F238E27FC236}">
                <a16:creationId xmlns:a16="http://schemas.microsoft.com/office/drawing/2014/main" id="{CC1C30EB-11C3-449F-B6A3-BA258760D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2386775"/>
            <a:ext cx="398463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Ip (//B)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Line 73">
            <a:extLst>
              <a:ext uri="{FF2B5EF4-FFF2-40B4-BE49-F238E27FC236}">
                <a16:creationId xmlns:a16="http://schemas.microsoft.com/office/drawing/2014/main" id="{D17A6428-BCAA-444A-9687-D0DE86A531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07763" y="2445512"/>
            <a:ext cx="338138" cy="0"/>
          </a:xfrm>
          <a:prstGeom prst="line">
            <a:avLst/>
          </a:prstGeom>
          <a:noFill/>
          <a:ln w="11113" cap="flat">
            <a:solidFill>
              <a:srgbClr val="A214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6" name="Line 78">
            <a:extLst>
              <a:ext uri="{FF2B5EF4-FFF2-40B4-BE49-F238E27FC236}">
                <a16:creationId xmlns:a16="http://schemas.microsoft.com/office/drawing/2014/main" id="{3E1B80EA-024C-4AC7-950A-2F630EEA1E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3908425"/>
            <a:ext cx="9458325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7" name="Line 79">
            <a:extLst>
              <a:ext uri="{FF2B5EF4-FFF2-40B4-BE49-F238E27FC236}">
                <a16:creationId xmlns:a16="http://schemas.microsoft.com/office/drawing/2014/main" id="{DD15CC97-CFF1-44BC-BBA4-24DA94EEA1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2767013"/>
            <a:ext cx="9458325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8" name="Line 80">
            <a:extLst>
              <a:ext uri="{FF2B5EF4-FFF2-40B4-BE49-F238E27FC236}">
                <a16:creationId xmlns:a16="http://schemas.microsoft.com/office/drawing/2014/main" id="{04D3BC63-4D0D-4840-9A76-83E1787303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0050" y="381476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9" name="Line 81">
            <a:extLst>
              <a:ext uri="{FF2B5EF4-FFF2-40B4-BE49-F238E27FC236}">
                <a16:creationId xmlns:a16="http://schemas.microsoft.com/office/drawing/2014/main" id="{8ADD4A2F-C59A-4D44-9C1A-A149F7CBF9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70238" y="381476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0" name="Line 82">
            <a:extLst>
              <a:ext uri="{FF2B5EF4-FFF2-40B4-BE49-F238E27FC236}">
                <a16:creationId xmlns:a16="http://schemas.microsoft.com/office/drawing/2014/main" id="{F55F3CED-6F2F-45E1-B0CF-8BD852B1B1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46625" y="381476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1" name="Line 83">
            <a:extLst>
              <a:ext uri="{FF2B5EF4-FFF2-40B4-BE49-F238E27FC236}">
                <a16:creationId xmlns:a16="http://schemas.microsoft.com/office/drawing/2014/main" id="{E57532F9-D30E-4FC1-ACE8-4C1B778F3F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23013" y="381476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2" name="Line 84">
            <a:extLst>
              <a:ext uri="{FF2B5EF4-FFF2-40B4-BE49-F238E27FC236}">
                <a16:creationId xmlns:a16="http://schemas.microsoft.com/office/drawing/2014/main" id="{D43F3DF6-A318-446B-B758-AF5511014C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99400" y="381476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3" name="Line 85">
            <a:extLst>
              <a:ext uri="{FF2B5EF4-FFF2-40B4-BE49-F238E27FC236}">
                <a16:creationId xmlns:a16="http://schemas.microsoft.com/office/drawing/2014/main" id="{582434A3-263F-41B7-9F9F-F6C19CE90C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75788" y="3814763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4" name="Line 86">
            <a:extLst>
              <a:ext uri="{FF2B5EF4-FFF2-40B4-BE49-F238E27FC236}">
                <a16:creationId xmlns:a16="http://schemas.microsoft.com/office/drawing/2014/main" id="{FA7F6609-48F6-4D23-AC54-B5333A0CE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0050" y="276701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5" name="Line 87">
            <a:extLst>
              <a:ext uri="{FF2B5EF4-FFF2-40B4-BE49-F238E27FC236}">
                <a16:creationId xmlns:a16="http://schemas.microsoft.com/office/drawing/2014/main" id="{810464BB-3244-41AC-951C-BA8C44384F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6438" y="276701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6" name="Line 88">
            <a:extLst>
              <a:ext uri="{FF2B5EF4-FFF2-40B4-BE49-F238E27FC236}">
                <a16:creationId xmlns:a16="http://schemas.microsoft.com/office/drawing/2014/main" id="{B30D77CC-F8D2-436D-A459-12B77E5610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22825" y="276701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7" name="Line 89">
            <a:extLst>
              <a:ext uri="{FF2B5EF4-FFF2-40B4-BE49-F238E27FC236}">
                <a16:creationId xmlns:a16="http://schemas.microsoft.com/office/drawing/2014/main" id="{7F342ABD-FDEB-42AF-B88C-0E2DA77A35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9213" y="276701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8" name="Line 90">
            <a:extLst>
              <a:ext uri="{FF2B5EF4-FFF2-40B4-BE49-F238E27FC236}">
                <a16:creationId xmlns:a16="http://schemas.microsoft.com/office/drawing/2014/main" id="{8BC0140E-94AA-4797-A1CD-F106F9688B6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5600" y="276701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9" name="Line 91">
            <a:extLst>
              <a:ext uri="{FF2B5EF4-FFF2-40B4-BE49-F238E27FC236}">
                <a16:creationId xmlns:a16="http://schemas.microsoft.com/office/drawing/2014/main" id="{0D99A98A-CEA7-4F89-B6F4-C7892BAAE4F1}"/>
              </a:ext>
            </a:extLst>
          </p:cNvPr>
          <p:cNvSpPr>
            <a:spLocks noChangeShapeType="1"/>
          </p:cNvSpPr>
          <p:nvPr/>
        </p:nvSpPr>
        <p:spPr bwMode="auto">
          <a:xfrm>
            <a:off x="9551988" y="2767013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6" name="Line 98">
            <a:extLst>
              <a:ext uri="{FF2B5EF4-FFF2-40B4-BE49-F238E27FC236}">
                <a16:creationId xmlns:a16="http://schemas.microsoft.com/office/drawing/2014/main" id="{A6C19A44-5AF1-4880-8CE7-09DC866F34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5913" y="2767013"/>
            <a:ext cx="0" cy="114141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7" name="Line 99">
            <a:extLst>
              <a:ext uri="{FF2B5EF4-FFF2-40B4-BE49-F238E27FC236}">
                <a16:creationId xmlns:a16="http://schemas.microsoft.com/office/drawing/2014/main" id="{81A02297-E3E4-4BCA-AE50-CC6E373C5A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044238" y="2767013"/>
            <a:ext cx="0" cy="114141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8" name="Line 100">
            <a:extLst>
              <a:ext uri="{FF2B5EF4-FFF2-40B4-BE49-F238E27FC236}">
                <a16:creationId xmlns:a16="http://schemas.microsoft.com/office/drawing/2014/main" id="{2AA51909-BD8C-4A97-BA67-43FA0B868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3609975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9" name="Line 101">
            <a:extLst>
              <a:ext uri="{FF2B5EF4-FFF2-40B4-BE49-F238E27FC236}">
                <a16:creationId xmlns:a16="http://schemas.microsoft.com/office/drawing/2014/main" id="{223D3282-CD20-476D-8053-255C00A600C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3241675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0" name="Line 102">
            <a:extLst>
              <a:ext uri="{FF2B5EF4-FFF2-40B4-BE49-F238E27FC236}">
                <a16:creationId xmlns:a16="http://schemas.microsoft.com/office/drawing/2014/main" id="{C5417FC6-460D-4B68-A704-C731843A58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2874963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1" name="Line 103">
            <a:extLst>
              <a:ext uri="{FF2B5EF4-FFF2-40B4-BE49-F238E27FC236}">
                <a16:creationId xmlns:a16="http://schemas.microsoft.com/office/drawing/2014/main" id="{2F13B67E-9C51-48E0-884A-FE665B1C62E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3609975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" name="Line 104">
            <a:extLst>
              <a:ext uri="{FF2B5EF4-FFF2-40B4-BE49-F238E27FC236}">
                <a16:creationId xmlns:a16="http://schemas.microsoft.com/office/drawing/2014/main" id="{2C579433-385D-49A9-8315-6B360BF734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3241675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3" name="Line 105">
            <a:extLst>
              <a:ext uri="{FF2B5EF4-FFF2-40B4-BE49-F238E27FC236}">
                <a16:creationId xmlns:a16="http://schemas.microsoft.com/office/drawing/2014/main" id="{72E97098-EC71-4A0A-9441-97D1101C88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2874963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4" name="Rectangle 106">
            <a:extLst>
              <a:ext uri="{FF2B5EF4-FFF2-40B4-BE49-F238E27FC236}">
                <a16:creationId xmlns:a16="http://schemas.microsoft.com/office/drawing/2014/main" id="{51F8519E-3FC7-448A-9A5B-298C84892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3551238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10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5" name="Rectangle 107">
            <a:extLst>
              <a:ext uri="{FF2B5EF4-FFF2-40B4-BE49-F238E27FC236}">
                <a16:creationId xmlns:a16="http://schemas.microsoft.com/office/drawing/2014/main" id="{2A59FAE0-F767-4D34-9B37-CE8710C7D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3179763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20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Rectangle 108">
            <a:extLst>
              <a:ext uri="{FF2B5EF4-FFF2-40B4-BE49-F238E27FC236}">
                <a16:creationId xmlns:a16="http://schemas.microsoft.com/office/drawing/2014/main" id="{B46BD350-5898-4ACF-9594-5A05DEE64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2814638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30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7" name="Rectangle 109">
            <a:extLst>
              <a:ext uri="{FF2B5EF4-FFF2-40B4-BE49-F238E27FC236}">
                <a16:creationId xmlns:a16="http://schemas.microsoft.com/office/drawing/2014/main" id="{8FE51352-7AE5-4CCF-AF21-E13A8341258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41425" y="3279775"/>
            <a:ext cx="195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M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8" name="Rectangle 110">
            <a:extLst>
              <a:ext uri="{FF2B5EF4-FFF2-40B4-BE49-F238E27FC236}">
                <a16:creationId xmlns:a16="http://schemas.microsoft.com/office/drawing/2014/main" id="{173DD96D-DFA0-4293-95C4-10FCD94A9B2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38250" y="3154363"/>
            <a:ext cx="2032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W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9" name="Freeform 111">
            <a:extLst>
              <a:ext uri="{FF2B5EF4-FFF2-40B4-BE49-F238E27FC236}">
                <a16:creationId xmlns:a16="http://schemas.microsoft.com/office/drawing/2014/main" id="{A3B5B0FF-43BB-44DB-9D44-921AC8814D96}"/>
              </a:ext>
            </a:extLst>
          </p:cNvPr>
          <p:cNvSpPr>
            <a:spLocks/>
          </p:cNvSpPr>
          <p:nvPr/>
        </p:nvSpPr>
        <p:spPr bwMode="auto">
          <a:xfrm>
            <a:off x="1812925" y="3719513"/>
            <a:ext cx="7669213" cy="188913"/>
          </a:xfrm>
          <a:custGeom>
            <a:avLst/>
            <a:gdLst>
              <a:gd name="T0" fmla="*/ 2 w 4831"/>
              <a:gd name="T1" fmla="*/ 86 h 119"/>
              <a:gd name="T2" fmla="*/ 13 w 4831"/>
              <a:gd name="T3" fmla="*/ 0 h 119"/>
              <a:gd name="T4" fmla="*/ 38 w 4831"/>
              <a:gd name="T5" fmla="*/ 0 h 119"/>
              <a:gd name="T6" fmla="*/ 63 w 4831"/>
              <a:gd name="T7" fmla="*/ 0 h 119"/>
              <a:gd name="T8" fmla="*/ 88 w 4831"/>
              <a:gd name="T9" fmla="*/ 0 h 119"/>
              <a:gd name="T10" fmla="*/ 113 w 4831"/>
              <a:gd name="T11" fmla="*/ 0 h 119"/>
              <a:gd name="T12" fmla="*/ 137 w 4831"/>
              <a:gd name="T13" fmla="*/ 0 h 119"/>
              <a:gd name="T14" fmla="*/ 162 w 4831"/>
              <a:gd name="T15" fmla="*/ 0 h 119"/>
              <a:gd name="T16" fmla="*/ 187 w 4831"/>
              <a:gd name="T17" fmla="*/ 0 h 119"/>
              <a:gd name="T18" fmla="*/ 212 w 4831"/>
              <a:gd name="T19" fmla="*/ 0 h 119"/>
              <a:gd name="T20" fmla="*/ 237 w 4831"/>
              <a:gd name="T21" fmla="*/ 0 h 119"/>
              <a:gd name="T22" fmla="*/ 261 w 4831"/>
              <a:gd name="T23" fmla="*/ 0 h 119"/>
              <a:gd name="T24" fmla="*/ 286 w 4831"/>
              <a:gd name="T25" fmla="*/ 0 h 119"/>
              <a:gd name="T26" fmla="*/ 311 w 4831"/>
              <a:gd name="T27" fmla="*/ 0 h 119"/>
              <a:gd name="T28" fmla="*/ 336 w 4831"/>
              <a:gd name="T29" fmla="*/ 0 h 119"/>
              <a:gd name="T30" fmla="*/ 361 w 4831"/>
              <a:gd name="T31" fmla="*/ 0 h 119"/>
              <a:gd name="T32" fmla="*/ 386 w 4831"/>
              <a:gd name="T33" fmla="*/ 0 h 119"/>
              <a:gd name="T34" fmla="*/ 411 w 4831"/>
              <a:gd name="T35" fmla="*/ 0 h 119"/>
              <a:gd name="T36" fmla="*/ 435 w 4831"/>
              <a:gd name="T37" fmla="*/ 0 h 119"/>
              <a:gd name="T38" fmla="*/ 460 w 4831"/>
              <a:gd name="T39" fmla="*/ 0 h 119"/>
              <a:gd name="T40" fmla="*/ 485 w 4831"/>
              <a:gd name="T41" fmla="*/ 0 h 119"/>
              <a:gd name="T42" fmla="*/ 510 w 4831"/>
              <a:gd name="T43" fmla="*/ 0 h 119"/>
              <a:gd name="T44" fmla="*/ 535 w 4831"/>
              <a:gd name="T45" fmla="*/ 0 h 119"/>
              <a:gd name="T46" fmla="*/ 559 w 4831"/>
              <a:gd name="T47" fmla="*/ 0 h 119"/>
              <a:gd name="T48" fmla="*/ 584 w 4831"/>
              <a:gd name="T49" fmla="*/ 0 h 119"/>
              <a:gd name="T50" fmla="*/ 609 w 4831"/>
              <a:gd name="T51" fmla="*/ 0 h 119"/>
              <a:gd name="T52" fmla="*/ 634 w 4831"/>
              <a:gd name="T53" fmla="*/ 0 h 119"/>
              <a:gd name="T54" fmla="*/ 657 w 4831"/>
              <a:gd name="T55" fmla="*/ 0 h 119"/>
              <a:gd name="T56" fmla="*/ 781 w 4831"/>
              <a:gd name="T57" fmla="*/ 0 h 119"/>
              <a:gd name="T58" fmla="*/ 905 w 4831"/>
              <a:gd name="T59" fmla="*/ 0 h 119"/>
              <a:gd name="T60" fmla="*/ 1029 w 4831"/>
              <a:gd name="T61" fmla="*/ 0 h 119"/>
              <a:gd name="T62" fmla="*/ 1153 w 4831"/>
              <a:gd name="T63" fmla="*/ 0 h 119"/>
              <a:gd name="T64" fmla="*/ 1277 w 4831"/>
              <a:gd name="T65" fmla="*/ 0 h 119"/>
              <a:gd name="T66" fmla="*/ 1401 w 4831"/>
              <a:gd name="T67" fmla="*/ 0 h 119"/>
              <a:gd name="T68" fmla="*/ 1525 w 4831"/>
              <a:gd name="T69" fmla="*/ 0 h 119"/>
              <a:gd name="T70" fmla="*/ 1650 w 4831"/>
              <a:gd name="T71" fmla="*/ 0 h 119"/>
              <a:gd name="T72" fmla="*/ 1774 w 4831"/>
              <a:gd name="T73" fmla="*/ 0 h 119"/>
              <a:gd name="T74" fmla="*/ 1898 w 4831"/>
              <a:gd name="T75" fmla="*/ 0 h 119"/>
              <a:gd name="T76" fmla="*/ 2022 w 4831"/>
              <a:gd name="T77" fmla="*/ 0 h 119"/>
              <a:gd name="T78" fmla="*/ 2146 w 4831"/>
              <a:gd name="T79" fmla="*/ 0 h 119"/>
              <a:gd name="T80" fmla="*/ 2270 w 4831"/>
              <a:gd name="T81" fmla="*/ 0 h 119"/>
              <a:gd name="T82" fmla="*/ 2394 w 4831"/>
              <a:gd name="T83" fmla="*/ 0 h 119"/>
              <a:gd name="T84" fmla="*/ 2518 w 4831"/>
              <a:gd name="T85" fmla="*/ 0 h 119"/>
              <a:gd name="T86" fmla="*/ 2643 w 4831"/>
              <a:gd name="T87" fmla="*/ 0 h 119"/>
              <a:gd name="T88" fmla="*/ 2767 w 4831"/>
              <a:gd name="T89" fmla="*/ 0 h 119"/>
              <a:gd name="T90" fmla="*/ 2891 w 4831"/>
              <a:gd name="T91" fmla="*/ 0 h 119"/>
              <a:gd name="T92" fmla="*/ 3015 w 4831"/>
              <a:gd name="T93" fmla="*/ 0 h 119"/>
              <a:gd name="T94" fmla="*/ 3139 w 4831"/>
              <a:gd name="T95" fmla="*/ 0 h 119"/>
              <a:gd name="T96" fmla="*/ 3263 w 4831"/>
              <a:gd name="T97" fmla="*/ 0 h 119"/>
              <a:gd name="T98" fmla="*/ 3387 w 4831"/>
              <a:gd name="T99" fmla="*/ 0 h 119"/>
              <a:gd name="T100" fmla="*/ 3511 w 4831"/>
              <a:gd name="T101" fmla="*/ 0 h 119"/>
              <a:gd name="T102" fmla="*/ 3635 w 4831"/>
              <a:gd name="T103" fmla="*/ 0 h 119"/>
              <a:gd name="T104" fmla="*/ 3760 w 4831"/>
              <a:gd name="T105" fmla="*/ 0 h 119"/>
              <a:gd name="T106" fmla="*/ 3884 w 4831"/>
              <a:gd name="T107" fmla="*/ 0 h 119"/>
              <a:gd name="T108" fmla="*/ 4008 w 4831"/>
              <a:gd name="T109" fmla="*/ 0 h 119"/>
              <a:gd name="T110" fmla="*/ 4132 w 4831"/>
              <a:gd name="T111" fmla="*/ 0 h 119"/>
              <a:gd name="T112" fmla="*/ 4256 w 4831"/>
              <a:gd name="T113" fmla="*/ 0 h 119"/>
              <a:gd name="T114" fmla="*/ 4380 w 4831"/>
              <a:gd name="T115" fmla="*/ 0 h 119"/>
              <a:gd name="T116" fmla="*/ 4504 w 4831"/>
              <a:gd name="T117" fmla="*/ 0 h 119"/>
              <a:gd name="T118" fmla="*/ 4628 w 4831"/>
              <a:gd name="T119" fmla="*/ 0 h 119"/>
              <a:gd name="T120" fmla="*/ 4753 w 4831"/>
              <a:gd name="T1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831" h="119">
                <a:moveTo>
                  <a:pt x="0" y="119"/>
                </a:moveTo>
                <a:lnTo>
                  <a:pt x="1" y="113"/>
                </a:lnTo>
                <a:lnTo>
                  <a:pt x="1" y="104"/>
                </a:lnTo>
                <a:lnTo>
                  <a:pt x="2" y="95"/>
                </a:lnTo>
                <a:lnTo>
                  <a:pt x="2" y="86"/>
                </a:lnTo>
                <a:lnTo>
                  <a:pt x="3" y="77"/>
                </a:lnTo>
                <a:lnTo>
                  <a:pt x="3" y="19"/>
                </a:lnTo>
                <a:lnTo>
                  <a:pt x="3" y="0"/>
                </a:lnTo>
                <a:lnTo>
                  <a:pt x="8" y="0"/>
                </a:lnTo>
                <a:lnTo>
                  <a:pt x="13" y="0"/>
                </a:lnTo>
                <a:lnTo>
                  <a:pt x="18" y="0"/>
                </a:lnTo>
                <a:lnTo>
                  <a:pt x="23" y="0"/>
                </a:lnTo>
                <a:lnTo>
                  <a:pt x="28" y="0"/>
                </a:lnTo>
                <a:lnTo>
                  <a:pt x="33" y="0"/>
                </a:lnTo>
                <a:lnTo>
                  <a:pt x="38" y="0"/>
                </a:lnTo>
                <a:lnTo>
                  <a:pt x="43" y="0"/>
                </a:lnTo>
                <a:lnTo>
                  <a:pt x="48" y="0"/>
                </a:lnTo>
                <a:lnTo>
                  <a:pt x="53" y="0"/>
                </a:lnTo>
                <a:lnTo>
                  <a:pt x="58" y="0"/>
                </a:lnTo>
                <a:lnTo>
                  <a:pt x="63" y="0"/>
                </a:lnTo>
                <a:lnTo>
                  <a:pt x="68" y="0"/>
                </a:lnTo>
                <a:lnTo>
                  <a:pt x="73" y="0"/>
                </a:lnTo>
                <a:lnTo>
                  <a:pt x="78" y="0"/>
                </a:lnTo>
                <a:lnTo>
                  <a:pt x="83" y="0"/>
                </a:lnTo>
                <a:lnTo>
                  <a:pt x="88" y="0"/>
                </a:lnTo>
                <a:lnTo>
                  <a:pt x="93" y="0"/>
                </a:lnTo>
                <a:lnTo>
                  <a:pt x="98" y="0"/>
                </a:lnTo>
                <a:lnTo>
                  <a:pt x="103" y="0"/>
                </a:lnTo>
                <a:lnTo>
                  <a:pt x="108" y="0"/>
                </a:lnTo>
                <a:lnTo>
                  <a:pt x="113" y="0"/>
                </a:lnTo>
                <a:lnTo>
                  <a:pt x="118" y="0"/>
                </a:lnTo>
                <a:lnTo>
                  <a:pt x="122" y="0"/>
                </a:lnTo>
                <a:lnTo>
                  <a:pt x="127" y="0"/>
                </a:lnTo>
                <a:lnTo>
                  <a:pt x="133" y="0"/>
                </a:lnTo>
                <a:lnTo>
                  <a:pt x="137" y="0"/>
                </a:lnTo>
                <a:lnTo>
                  <a:pt x="142" y="0"/>
                </a:lnTo>
                <a:lnTo>
                  <a:pt x="147" y="0"/>
                </a:lnTo>
                <a:lnTo>
                  <a:pt x="152" y="0"/>
                </a:lnTo>
                <a:lnTo>
                  <a:pt x="157" y="0"/>
                </a:lnTo>
                <a:lnTo>
                  <a:pt x="162" y="0"/>
                </a:lnTo>
                <a:lnTo>
                  <a:pt x="167" y="0"/>
                </a:lnTo>
                <a:lnTo>
                  <a:pt x="172" y="0"/>
                </a:lnTo>
                <a:lnTo>
                  <a:pt x="177" y="0"/>
                </a:lnTo>
                <a:lnTo>
                  <a:pt x="182" y="0"/>
                </a:lnTo>
                <a:lnTo>
                  <a:pt x="187" y="0"/>
                </a:lnTo>
                <a:lnTo>
                  <a:pt x="192" y="0"/>
                </a:lnTo>
                <a:lnTo>
                  <a:pt x="197" y="0"/>
                </a:lnTo>
                <a:lnTo>
                  <a:pt x="202" y="0"/>
                </a:lnTo>
                <a:lnTo>
                  <a:pt x="207" y="0"/>
                </a:lnTo>
                <a:lnTo>
                  <a:pt x="212" y="0"/>
                </a:lnTo>
                <a:lnTo>
                  <a:pt x="217" y="0"/>
                </a:lnTo>
                <a:lnTo>
                  <a:pt x="222" y="0"/>
                </a:lnTo>
                <a:lnTo>
                  <a:pt x="227" y="0"/>
                </a:lnTo>
                <a:lnTo>
                  <a:pt x="232" y="0"/>
                </a:lnTo>
                <a:lnTo>
                  <a:pt x="237" y="0"/>
                </a:lnTo>
                <a:lnTo>
                  <a:pt x="242" y="0"/>
                </a:lnTo>
                <a:lnTo>
                  <a:pt x="247" y="0"/>
                </a:lnTo>
                <a:lnTo>
                  <a:pt x="252" y="0"/>
                </a:lnTo>
                <a:lnTo>
                  <a:pt x="257" y="0"/>
                </a:lnTo>
                <a:lnTo>
                  <a:pt x="261" y="0"/>
                </a:lnTo>
                <a:lnTo>
                  <a:pt x="266" y="0"/>
                </a:lnTo>
                <a:lnTo>
                  <a:pt x="272" y="0"/>
                </a:lnTo>
                <a:lnTo>
                  <a:pt x="276" y="0"/>
                </a:lnTo>
                <a:lnTo>
                  <a:pt x="281" y="0"/>
                </a:lnTo>
                <a:lnTo>
                  <a:pt x="286" y="0"/>
                </a:lnTo>
                <a:lnTo>
                  <a:pt x="291" y="0"/>
                </a:lnTo>
                <a:lnTo>
                  <a:pt x="296" y="0"/>
                </a:lnTo>
                <a:lnTo>
                  <a:pt x="301" y="0"/>
                </a:lnTo>
                <a:lnTo>
                  <a:pt x="306" y="0"/>
                </a:lnTo>
                <a:lnTo>
                  <a:pt x="311" y="0"/>
                </a:lnTo>
                <a:lnTo>
                  <a:pt x="316" y="0"/>
                </a:lnTo>
                <a:lnTo>
                  <a:pt x="321" y="0"/>
                </a:lnTo>
                <a:lnTo>
                  <a:pt x="326" y="0"/>
                </a:lnTo>
                <a:lnTo>
                  <a:pt x="331" y="0"/>
                </a:lnTo>
                <a:lnTo>
                  <a:pt x="336" y="0"/>
                </a:lnTo>
                <a:lnTo>
                  <a:pt x="341" y="0"/>
                </a:lnTo>
                <a:lnTo>
                  <a:pt x="346" y="0"/>
                </a:lnTo>
                <a:lnTo>
                  <a:pt x="351" y="0"/>
                </a:lnTo>
                <a:lnTo>
                  <a:pt x="356" y="0"/>
                </a:lnTo>
                <a:lnTo>
                  <a:pt x="361" y="0"/>
                </a:lnTo>
                <a:lnTo>
                  <a:pt x="366" y="0"/>
                </a:lnTo>
                <a:lnTo>
                  <a:pt x="371" y="0"/>
                </a:lnTo>
                <a:lnTo>
                  <a:pt x="376" y="0"/>
                </a:lnTo>
                <a:lnTo>
                  <a:pt x="381" y="0"/>
                </a:lnTo>
                <a:lnTo>
                  <a:pt x="386" y="0"/>
                </a:lnTo>
                <a:lnTo>
                  <a:pt x="391" y="0"/>
                </a:lnTo>
                <a:lnTo>
                  <a:pt x="396" y="0"/>
                </a:lnTo>
                <a:lnTo>
                  <a:pt x="400" y="0"/>
                </a:lnTo>
                <a:lnTo>
                  <a:pt x="405" y="0"/>
                </a:lnTo>
                <a:lnTo>
                  <a:pt x="411" y="0"/>
                </a:lnTo>
                <a:lnTo>
                  <a:pt x="415" y="0"/>
                </a:lnTo>
                <a:lnTo>
                  <a:pt x="420" y="0"/>
                </a:lnTo>
                <a:lnTo>
                  <a:pt x="425" y="0"/>
                </a:lnTo>
                <a:lnTo>
                  <a:pt x="430" y="0"/>
                </a:lnTo>
                <a:lnTo>
                  <a:pt x="435" y="0"/>
                </a:lnTo>
                <a:lnTo>
                  <a:pt x="440" y="0"/>
                </a:lnTo>
                <a:lnTo>
                  <a:pt x="445" y="0"/>
                </a:lnTo>
                <a:lnTo>
                  <a:pt x="450" y="0"/>
                </a:lnTo>
                <a:lnTo>
                  <a:pt x="455" y="0"/>
                </a:lnTo>
                <a:lnTo>
                  <a:pt x="460" y="0"/>
                </a:lnTo>
                <a:lnTo>
                  <a:pt x="465" y="0"/>
                </a:lnTo>
                <a:lnTo>
                  <a:pt x="470" y="0"/>
                </a:lnTo>
                <a:lnTo>
                  <a:pt x="475" y="0"/>
                </a:lnTo>
                <a:lnTo>
                  <a:pt x="480" y="0"/>
                </a:lnTo>
                <a:lnTo>
                  <a:pt x="485" y="0"/>
                </a:lnTo>
                <a:lnTo>
                  <a:pt x="490" y="0"/>
                </a:lnTo>
                <a:lnTo>
                  <a:pt x="495" y="0"/>
                </a:lnTo>
                <a:lnTo>
                  <a:pt x="500" y="0"/>
                </a:lnTo>
                <a:lnTo>
                  <a:pt x="505" y="0"/>
                </a:lnTo>
                <a:lnTo>
                  <a:pt x="510" y="0"/>
                </a:lnTo>
                <a:lnTo>
                  <a:pt x="515" y="0"/>
                </a:lnTo>
                <a:lnTo>
                  <a:pt x="520" y="0"/>
                </a:lnTo>
                <a:lnTo>
                  <a:pt x="525" y="0"/>
                </a:lnTo>
                <a:lnTo>
                  <a:pt x="530" y="0"/>
                </a:lnTo>
                <a:lnTo>
                  <a:pt x="535" y="0"/>
                </a:lnTo>
                <a:lnTo>
                  <a:pt x="539" y="0"/>
                </a:lnTo>
                <a:lnTo>
                  <a:pt x="544" y="0"/>
                </a:lnTo>
                <a:lnTo>
                  <a:pt x="550" y="0"/>
                </a:lnTo>
                <a:lnTo>
                  <a:pt x="554" y="0"/>
                </a:lnTo>
                <a:lnTo>
                  <a:pt x="559" y="0"/>
                </a:lnTo>
                <a:lnTo>
                  <a:pt x="564" y="0"/>
                </a:lnTo>
                <a:lnTo>
                  <a:pt x="569" y="0"/>
                </a:lnTo>
                <a:lnTo>
                  <a:pt x="574" y="0"/>
                </a:lnTo>
                <a:lnTo>
                  <a:pt x="579" y="0"/>
                </a:lnTo>
                <a:lnTo>
                  <a:pt x="584" y="0"/>
                </a:lnTo>
                <a:lnTo>
                  <a:pt x="589" y="0"/>
                </a:lnTo>
                <a:lnTo>
                  <a:pt x="594" y="0"/>
                </a:lnTo>
                <a:lnTo>
                  <a:pt x="599" y="0"/>
                </a:lnTo>
                <a:lnTo>
                  <a:pt x="604" y="0"/>
                </a:lnTo>
                <a:lnTo>
                  <a:pt x="609" y="0"/>
                </a:lnTo>
                <a:lnTo>
                  <a:pt x="614" y="0"/>
                </a:lnTo>
                <a:lnTo>
                  <a:pt x="619" y="0"/>
                </a:lnTo>
                <a:lnTo>
                  <a:pt x="624" y="0"/>
                </a:lnTo>
                <a:lnTo>
                  <a:pt x="629" y="0"/>
                </a:lnTo>
                <a:lnTo>
                  <a:pt x="634" y="0"/>
                </a:lnTo>
                <a:lnTo>
                  <a:pt x="639" y="0"/>
                </a:lnTo>
                <a:lnTo>
                  <a:pt x="644" y="0"/>
                </a:lnTo>
                <a:lnTo>
                  <a:pt x="649" y="0"/>
                </a:lnTo>
                <a:lnTo>
                  <a:pt x="654" y="0"/>
                </a:lnTo>
                <a:lnTo>
                  <a:pt x="657" y="0"/>
                </a:lnTo>
                <a:lnTo>
                  <a:pt x="681" y="0"/>
                </a:lnTo>
                <a:lnTo>
                  <a:pt x="706" y="0"/>
                </a:lnTo>
                <a:lnTo>
                  <a:pt x="731" y="0"/>
                </a:lnTo>
                <a:lnTo>
                  <a:pt x="756" y="0"/>
                </a:lnTo>
                <a:lnTo>
                  <a:pt x="781" y="0"/>
                </a:lnTo>
                <a:lnTo>
                  <a:pt x="805" y="0"/>
                </a:lnTo>
                <a:lnTo>
                  <a:pt x="830" y="0"/>
                </a:lnTo>
                <a:lnTo>
                  <a:pt x="855" y="0"/>
                </a:lnTo>
                <a:lnTo>
                  <a:pt x="880" y="0"/>
                </a:lnTo>
                <a:lnTo>
                  <a:pt x="905" y="0"/>
                </a:lnTo>
                <a:lnTo>
                  <a:pt x="930" y="0"/>
                </a:lnTo>
                <a:lnTo>
                  <a:pt x="954" y="0"/>
                </a:lnTo>
                <a:lnTo>
                  <a:pt x="979" y="0"/>
                </a:lnTo>
                <a:lnTo>
                  <a:pt x="1004" y="0"/>
                </a:lnTo>
                <a:lnTo>
                  <a:pt x="1029" y="0"/>
                </a:lnTo>
                <a:lnTo>
                  <a:pt x="1054" y="0"/>
                </a:lnTo>
                <a:lnTo>
                  <a:pt x="1078" y="0"/>
                </a:lnTo>
                <a:lnTo>
                  <a:pt x="1103" y="0"/>
                </a:lnTo>
                <a:lnTo>
                  <a:pt x="1128" y="0"/>
                </a:lnTo>
                <a:lnTo>
                  <a:pt x="1153" y="0"/>
                </a:lnTo>
                <a:lnTo>
                  <a:pt x="1178" y="0"/>
                </a:lnTo>
                <a:lnTo>
                  <a:pt x="1203" y="0"/>
                </a:lnTo>
                <a:lnTo>
                  <a:pt x="1228" y="0"/>
                </a:lnTo>
                <a:lnTo>
                  <a:pt x="1252" y="0"/>
                </a:lnTo>
                <a:lnTo>
                  <a:pt x="1277" y="0"/>
                </a:lnTo>
                <a:lnTo>
                  <a:pt x="1302" y="0"/>
                </a:lnTo>
                <a:lnTo>
                  <a:pt x="1327" y="0"/>
                </a:lnTo>
                <a:lnTo>
                  <a:pt x="1352" y="0"/>
                </a:lnTo>
                <a:lnTo>
                  <a:pt x="1376" y="0"/>
                </a:lnTo>
                <a:lnTo>
                  <a:pt x="1401" y="0"/>
                </a:lnTo>
                <a:lnTo>
                  <a:pt x="1426" y="0"/>
                </a:lnTo>
                <a:lnTo>
                  <a:pt x="1451" y="0"/>
                </a:lnTo>
                <a:lnTo>
                  <a:pt x="1476" y="0"/>
                </a:lnTo>
                <a:lnTo>
                  <a:pt x="1500" y="0"/>
                </a:lnTo>
                <a:lnTo>
                  <a:pt x="1525" y="0"/>
                </a:lnTo>
                <a:lnTo>
                  <a:pt x="1550" y="0"/>
                </a:lnTo>
                <a:lnTo>
                  <a:pt x="1575" y="0"/>
                </a:lnTo>
                <a:lnTo>
                  <a:pt x="1600" y="0"/>
                </a:lnTo>
                <a:lnTo>
                  <a:pt x="1625" y="0"/>
                </a:lnTo>
                <a:lnTo>
                  <a:pt x="1650" y="0"/>
                </a:lnTo>
                <a:lnTo>
                  <a:pt x="1674" y="0"/>
                </a:lnTo>
                <a:lnTo>
                  <a:pt x="1699" y="0"/>
                </a:lnTo>
                <a:lnTo>
                  <a:pt x="1724" y="0"/>
                </a:lnTo>
                <a:lnTo>
                  <a:pt x="1749" y="0"/>
                </a:lnTo>
                <a:lnTo>
                  <a:pt x="1774" y="0"/>
                </a:lnTo>
                <a:lnTo>
                  <a:pt x="1798" y="0"/>
                </a:lnTo>
                <a:lnTo>
                  <a:pt x="1823" y="0"/>
                </a:lnTo>
                <a:lnTo>
                  <a:pt x="1848" y="0"/>
                </a:lnTo>
                <a:lnTo>
                  <a:pt x="1873" y="0"/>
                </a:lnTo>
                <a:lnTo>
                  <a:pt x="1898" y="0"/>
                </a:lnTo>
                <a:lnTo>
                  <a:pt x="1923" y="0"/>
                </a:lnTo>
                <a:lnTo>
                  <a:pt x="1947" y="0"/>
                </a:lnTo>
                <a:lnTo>
                  <a:pt x="1972" y="0"/>
                </a:lnTo>
                <a:lnTo>
                  <a:pt x="1997" y="0"/>
                </a:lnTo>
                <a:lnTo>
                  <a:pt x="2022" y="0"/>
                </a:lnTo>
                <a:lnTo>
                  <a:pt x="2047" y="0"/>
                </a:lnTo>
                <a:lnTo>
                  <a:pt x="2071" y="0"/>
                </a:lnTo>
                <a:lnTo>
                  <a:pt x="2096" y="0"/>
                </a:lnTo>
                <a:lnTo>
                  <a:pt x="2121" y="0"/>
                </a:lnTo>
                <a:lnTo>
                  <a:pt x="2146" y="0"/>
                </a:lnTo>
                <a:lnTo>
                  <a:pt x="2171" y="0"/>
                </a:lnTo>
                <a:lnTo>
                  <a:pt x="2195" y="0"/>
                </a:lnTo>
                <a:lnTo>
                  <a:pt x="2220" y="0"/>
                </a:lnTo>
                <a:lnTo>
                  <a:pt x="2245" y="0"/>
                </a:lnTo>
                <a:lnTo>
                  <a:pt x="2270" y="0"/>
                </a:lnTo>
                <a:lnTo>
                  <a:pt x="2295" y="0"/>
                </a:lnTo>
                <a:lnTo>
                  <a:pt x="2320" y="0"/>
                </a:lnTo>
                <a:lnTo>
                  <a:pt x="2345" y="0"/>
                </a:lnTo>
                <a:lnTo>
                  <a:pt x="2369" y="0"/>
                </a:lnTo>
                <a:lnTo>
                  <a:pt x="2394" y="0"/>
                </a:lnTo>
                <a:lnTo>
                  <a:pt x="2419" y="0"/>
                </a:lnTo>
                <a:lnTo>
                  <a:pt x="2444" y="0"/>
                </a:lnTo>
                <a:lnTo>
                  <a:pt x="2469" y="0"/>
                </a:lnTo>
                <a:lnTo>
                  <a:pt x="2493" y="0"/>
                </a:lnTo>
                <a:lnTo>
                  <a:pt x="2518" y="0"/>
                </a:lnTo>
                <a:lnTo>
                  <a:pt x="2543" y="0"/>
                </a:lnTo>
                <a:lnTo>
                  <a:pt x="2568" y="0"/>
                </a:lnTo>
                <a:lnTo>
                  <a:pt x="2593" y="0"/>
                </a:lnTo>
                <a:lnTo>
                  <a:pt x="2618" y="0"/>
                </a:lnTo>
                <a:lnTo>
                  <a:pt x="2643" y="0"/>
                </a:lnTo>
                <a:lnTo>
                  <a:pt x="2667" y="0"/>
                </a:lnTo>
                <a:lnTo>
                  <a:pt x="2692" y="0"/>
                </a:lnTo>
                <a:lnTo>
                  <a:pt x="2717" y="0"/>
                </a:lnTo>
                <a:lnTo>
                  <a:pt x="2742" y="0"/>
                </a:lnTo>
                <a:lnTo>
                  <a:pt x="2767" y="0"/>
                </a:lnTo>
                <a:lnTo>
                  <a:pt x="2791" y="0"/>
                </a:lnTo>
                <a:lnTo>
                  <a:pt x="2816" y="0"/>
                </a:lnTo>
                <a:lnTo>
                  <a:pt x="2841" y="0"/>
                </a:lnTo>
                <a:lnTo>
                  <a:pt x="2866" y="0"/>
                </a:lnTo>
                <a:lnTo>
                  <a:pt x="2891" y="0"/>
                </a:lnTo>
                <a:lnTo>
                  <a:pt x="2915" y="0"/>
                </a:lnTo>
                <a:lnTo>
                  <a:pt x="2940" y="0"/>
                </a:lnTo>
                <a:lnTo>
                  <a:pt x="2965" y="0"/>
                </a:lnTo>
                <a:lnTo>
                  <a:pt x="2990" y="0"/>
                </a:lnTo>
                <a:lnTo>
                  <a:pt x="3015" y="0"/>
                </a:lnTo>
                <a:lnTo>
                  <a:pt x="3040" y="0"/>
                </a:lnTo>
                <a:lnTo>
                  <a:pt x="3064" y="0"/>
                </a:lnTo>
                <a:lnTo>
                  <a:pt x="3089" y="0"/>
                </a:lnTo>
                <a:lnTo>
                  <a:pt x="3114" y="0"/>
                </a:lnTo>
                <a:lnTo>
                  <a:pt x="3139" y="0"/>
                </a:lnTo>
                <a:lnTo>
                  <a:pt x="3164" y="0"/>
                </a:lnTo>
                <a:lnTo>
                  <a:pt x="3188" y="0"/>
                </a:lnTo>
                <a:lnTo>
                  <a:pt x="3213" y="0"/>
                </a:lnTo>
                <a:lnTo>
                  <a:pt x="3238" y="0"/>
                </a:lnTo>
                <a:lnTo>
                  <a:pt x="3263" y="0"/>
                </a:lnTo>
                <a:lnTo>
                  <a:pt x="3288" y="0"/>
                </a:lnTo>
                <a:lnTo>
                  <a:pt x="3313" y="0"/>
                </a:lnTo>
                <a:lnTo>
                  <a:pt x="3338" y="0"/>
                </a:lnTo>
                <a:lnTo>
                  <a:pt x="3362" y="0"/>
                </a:lnTo>
                <a:lnTo>
                  <a:pt x="3387" y="0"/>
                </a:lnTo>
                <a:lnTo>
                  <a:pt x="3412" y="0"/>
                </a:lnTo>
                <a:lnTo>
                  <a:pt x="3437" y="0"/>
                </a:lnTo>
                <a:lnTo>
                  <a:pt x="3462" y="0"/>
                </a:lnTo>
                <a:lnTo>
                  <a:pt x="3486" y="0"/>
                </a:lnTo>
                <a:lnTo>
                  <a:pt x="3511" y="0"/>
                </a:lnTo>
                <a:lnTo>
                  <a:pt x="3536" y="0"/>
                </a:lnTo>
                <a:lnTo>
                  <a:pt x="3561" y="0"/>
                </a:lnTo>
                <a:lnTo>
                  <a:pt x="3586" y="0"/>
                </a:lnTo>
                <a:lnTo>
                  <a:pt x="3610" y="0"/>
                </a:lnTo>
                <a:lnTo>
                  <a:pt x="3635" y="0"/>
                </a:lnTo>
                <a:lnTo>
                  <a:pt x="3660" y="0"/>
                </a:lnTo>
                <a:lnTo>
                  <a:pt x="3685" y="0"/>
                </a:lnTo>
                <a:lnTo>
                  <a:pt x="3710" y="0"/>
                </a:lnTo>
                <a:lnTo>
                  <a:pt x="3735" y="0"/>
                </a:lnTo>
                <a:lnTo>
                  <a:pt x="3760" y="0"/>
                </a:lnTo>
                <a:lnTo>
                  <a:pt x="3784" y="0"/>
                </a:lnTo>
                <a:lnTo>
                  <a:pt x="3809" y="0"/>
                </a:lnTo>
                <a:lnTo>
                  <a:pt x="3834" y="0"/>
                </a:lnTo>
                <a:lnTo>
                  <a:pt x="3859" y="0"/>
                </a:lnTo>
                <a:lnTo>
                  <a:pt x="3884" y="0"/>
                </a:lnTo>
                <a:lnTo>
                  <a:pt x="3908" y="0"/>
                </a:lnTo>
                <a:lnTo>
                  <a:pt x="3933" y="0"/>
                </a:lnTo>
                <a:lnTo>
                  <a:pt x="3958" y="0"/>
                </a:lnTo>
                <a:lnTo>
                  <a:pt x="3983" y="0"/>
                </a:lnTo>
                <a:lnTo>
                  <a:pt x="4008" y="0"/>
                </a:lnTo>
                <a:lnTo>
                  <a:pt x="4033" y="0"/>
                </a:lnTo>
                <a:lnTo>
                  <a:pt x="4057" y="0"/>
                </a:lnTo>
                <a:lnTo>
                  <a:pt x="4082" y="0"/>
                </a:lnTo>
                <a:lnTo>
                  <a:pt x="4107" y="0"/>
                </a:lnTo>
                <a:lnTo>
                  <a:pt x="4132" y="0"/>
                </a:lnTo>
                <a:lnTo>
                  <a:pt x="4157" y="0"/>
                </a:lnTo>
                <a:lnTo>
                  <a:pt x="4181" y="0"/>
                </a:lnTo>
                <a:lnTo>
                  <a:pt x="4206" y="0"/>
                </a:lnTo>
                <a:lnTo>
                  <a:pt x="4231" y="0"/>
                </a:lnTo>
                <a:lnTo>
                  <a:pt x="4256" y="0"/>
                </a:lnTo>
                <a:lnTo>
                  <a:pt x="4281" y="0"/>
                </a:lnTo>
                <a:lnTo>
                  <a:pt x="4305" y="0"/>
                </a:lnTo>
                <a:lnTo>
                  <a:pt x="4330" y="0"/>
                </a:lnTo>
                <a:lnTo>
                  <a:pt x="4355" y="0"/>
                </a:lnTo>
                <a:lnTo>
                  <a:pt x="4380" y="0"/>
                </a:lnTo>
                <a:lnTo>
                  <a:pt x="4405" y="0"/>
                </a:lnTo>
                <a:lnTo>
                  <a:pt x="4430" y="0"/>
                </a:lnTo>
                <a:lnTo>
                  <a:pt x="4455" y="0"/>
                </a:lnTo>
                <a:lnTo>
                  <a:pt x="4479" y="0"/>
                </a:lnTo>
                <a:lnTo>
                  <a:pt x="4504" y="0"/>
                </a:lnTo>
                <a:lnTo>
                  <a:pt x="4529" y="0"/>
                </a:lnTo>
                <a:lnTo>
                  <a:pt x="4554" y="0"/>
                </a:lnTo>
                <a:lnTo>
                  <a:pt x="4579" y="0"/>
                </a:lnTo>
                <a:lnTo>
                  <a:pt x="4603" y="0"/>
                </a:lnTo>
                <a:lnTo>
                  <a:pt x="4628" y="0"/>
                </a:lnTo>
                <a:lnTo>
                  <a:pt x="4653" y="0"/>
                </a:lnTo>
                <a:lnTo>
                  <a:pt x="4678" y="0"/>
                </a:lnTo>
                <a:lnTo>
                  <a:pt x="4703" y="0"/>
                </a:lnTo>
                <a:lnTo>
                  <a:pt x="4728" y="0"/>
                </a:lnTo>
                <a:lnTo>
                  <a:pt x="4753" y="0"/>
                </a:lnTo>
                <a:lnTo>
                  <a:pt x="4777" y="0"/>
                </a:lnTo>
                <a:lnTo>
                  <a:pt x="4802" y="0"/>
                </a:lnTo>
                <a:lnTo>
                  <a:pt x="4827" y="0"/>
                </a:lnTo>
                <a:lnTo>
                  <a:pt x="4831" y="119"/>
                </a:lnTo>
              </a:path>
            </a:pathLst>
          </a:custGeom>
          <a:noFill/>
          <a:ln w="11113" cap="flat">
            <a:solidFill>
              <a:srgbClr val="0072B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0" name="Freeform 112">
            <a:extLst>
              <a:ext uri="{FF2B5EF4-FFF2-40B4-BE49-F238E27FC236}">
                <a16:creationId xmlns:a16="http://schemas.microsoft.com/office/drawing/2014/main" id="{012597EE-CC64-46C3-B9AD-F73A223DEDAC}"/>
              </a:ext>
            </a:extLst>
          </p:cNvPr>
          <p:cNvSpPr>
            <a:spLocks/>
          </p:cNvSpPr>
          <p:nvPr/>
        </p:nvSpPr>
        <p:spPr bwMode="auto">
          <a:xfrm>
            <a:off x="2246313" y="3014663"/>
            <a:ext cx="7235825" cy="893763"/>
          </a:xfrm>
          <a:custGeom>
            <a:avLst/>
            <a:gdLst>
              <a:gd name="T0" fmla="*/ 13 w 4558"/>
              <a:gd name="T1" fmla="*/ 402 h 563"/>
              <a:gd name="T2" fmla="*/ 33 w 4558"/>
              <a:gd name="T3" fmla="*/ 397 h 563"/>
              <a:gd name="T4" fmla="*/ 53 w 4558"/>
              <a:gd name="T5" fmla="*/ 399 h 563"/>
              <a:gd name="T6" fmla="*/ 73 w 4558"/>
              <a:gd name="T7" fmla="*/ 395 h 563"/>
              <a:gd name="T8" fmla="*/ 93 w 4558"/>
              <a:gd name="T9" fmla="*/ 0 h 563"/>
              <a:gd name="T10" fmla="*/ 113 w 4558"/>
              <a:gd name="T11" fmla="*/ 6 h 563"/>
              <a:gd name="T12" fmla="*/ 132 w 4558"/>
              <a:gd name="T13" fmla="*/ 10 h 563"/>
              <a:gd name="T14" fmla="*/ 152 w 4558"/>
              <a:gd name="T15" fmla="*/ 13 h 563"/>
              <a:gd name="T16" fmla="*/ 172 w 4558"/>
              <a:gd name="T17" fmla="*/ 16 h 563"/>
              <a:gd name="T18" fmla="*/ 192 w 4558"/>
              <a:gd name="T19" fmla="*/ 19 h 563"/>
              <a:gd name="T20" fmla="*/ 212 w 4558"/>
              <a:gd name="T21" fmla="*/ 22 h 563"/>
              <a:gd name="T22" fmla="*/ 232 w 4558"/>
              <a:gd name="T23" fmla="*/ 24 h 563"/>
              <a:gd name="T24" fmla="*/ 252 w 4558"/>
              <a:gd name="T25" fmla="*/ 27 h 563"/>
              <a:gd name="T26" fmla="*/ 271 w 4558"/>
              <a:gd name="T27" fmla="*/ 31 h 563"/>
              <a:gd name="T28" fmla="*/ 291 w 4558"/>
              <a:gd name="T29" fmla="*/ 35 h 563"/>
              <a:gd name="T30" fmla="*/ 311 w 4558"/>
              <a:gd name="T31" fmla="*/ 38 h 563"/>
              <a:gd name="T32" fmla="*/ 331 w 4558"/>
              <a:gd name="T33" fmla="*/ 42 h 563"/>
              <a:gd name="T34" fmla="*/ 351 w 4558"/>
              <a:gd name="T35" fmla="*/ 45 h 563"/>
              <a:gd name="T36" fmla="*/ 371 w 4558"/>
              <a:gd name="T37" fmla="*/ 48 h 563"/>
              <a:gd name="T38" fmla="*/ 408 w 4558"/>
              <a:gd name="T39" fmla="*/ 50 h 563"/>
              <a:gd name="T40" fmla="*/ 508 w 4558"/>
              <a:gd name="T41" fmla="*/ 53 h 563"/>
              <a:gd name="T42" fmla="*/ 607 w 4558"/>
              <a:gd name="T43" fmla="*/ 53 h 563"/>
              <a:gd name="T44" fmla="*/ 706 w 4558"/>
              <a:gd name="T45" fmla="*/ 53 h 563"/>
              <a:gd name="T46" fmla="*/ 805 w 4558"/>
              <a:gd name="T47" fmla="*/ 53 h 563"/>
              <a:gd name="T48" fmla="*/ 905 w 4558"/>
              <a:gd name="T49" fmla="*/ 52 h 563"/>
              <a:gd name="T50" fmla="*/ 1004 w 4558"/>
              <a:gd name="T51" fmla="*/ 52 h 563"/>
              <a:gd name="T52" fmla="*/ 1103 w 4558"/>
              <a:gd name="T53" fmla="*/ 52 h 563"/>
              <a:gd name="T54" fmla="*/ 1203 w 4558"/>
              <a:gd name="T55" fmla="*/ 52 h 563"/>
              <a:gd name="T56" fmla="*/ 1302 w 4558"/>
              <a:gd name="T57" fmla="*/ 52 h 563"/>
              <a:gd name="T58" fmla="*/ 1401 w 4558"/>
              <a:gd name="T59" fmla="*/ 52 h 563"/>
              <a:gd name="T60" fmla="*/ 1501 w 4558"/>
              <a:gd name="T61" fmla="*/ 52 h 563"/>
              <a:gd name="T62" fmla="*/ 1600 w 4558"/>
              <a:gd name="T63" fmla="*/ 52 h 563"/>
              <a:gd name="T64" fmla="*/ 1699 w 4558"/>
              <a:gd name="T65" fmla="*/ 52 h 563"/>
              <a:gd name="T66" fmla="*/ 1798 w 4558"/>
              <a:gd name="T67" fmla="*/ 52 h 563"/>
              <a:gd name="T68" fmla="*/ 1898 w 4558"/>
              <a:gd name="T69" fmla="*/ 52 h 563"/>
              <a:gd name="T70" fmla="*/ 1997 w 4558"/>
              <a:gd name="T71" fmla="*/ 52 h 563"/>
              <a:gd name="T72" fmla="*/ 2096 w 4558"/>
              <a:gd name="T73" fmla="*/ 52 h 563"/>
              <a:gd name="T74" fmla="*/ 2196 w 4558"/>
              <a:gd name="T75" fmla="*/ 52 h 563"/>
              <a:gd name="T76" fmla="*/ 2295 w 4558"/>
              <a:gd name="T77" fmla="*/ 51 h 563"/>
              <a:gd name="T78" fmla="*/ 2394 w 4558"/>
              <a:gd name="T79" fmla="*/ 51 h 563"/>
              <a:gd name="T80" fmla="*/ 2494 w 4558"/>
              <a:gd name="T81" fmla="*/ 51 h 563"/>
              <a:gd name="T82" fmla="*/ 2593 w 4558"/>
              <a:gd name="T83" fmla="*/ 51 h 563"/>
              <a:gd name="T84" fmla="*/ 2692 w 4558"/>
              <a:gd name="T85" fmla="*/ 51 h 563"/>
              <a:gd name="T86" fmla="*/ 2791 w 4558"/>
              <a:gd name="T87" fmla="*/ 51 h 563"/>
              <a:gd name="T88" fmla="*/ 2891 w 4558"/>
              <a:gd name="T89" fmla="*/ 51 h 563"/>
              <a:gd name="T90" fmla="*/ 2990 w 4558"/>
              <a:gd name="T91" fmla="*/ 51 h 563"/>
              <a:gd name="T92" fmla="*/ 3089 w 4558"/>
              <a:gd name="T93" fmla="*/ 51 h 563"/>
              <a:gd name="T94" fmla="*/ 3189 w 4558"/>
              <a:gd name="T95" fmla="*/ 51 h 563"/>
              <a:gd name="T96" fmla="*/ 3288 w 4558"/>
              <a:gd name="T97" fmla="*/ 51 h 563"/>
              <a:gd name="T98" fmla="*/ 3387 w 4558"/>
              <a:gd name="T99" fmla="*/ 51 h 563"/>
              <a:gd name="T100" fmla="*/ 3487 w 4558"/>
              <a:gd name="T101" fmla="*/ 51 h 563"/>
              <a:gd name="T102" fmla="*/ 3586 w 4558"/>
              <a:gd name="T103" fmla="*/ 51 h 563"/>
              <a:gd name="T104" fmla="*/ 3685 w 4558"/>
              <a:gd name="T105" fmla="*/ 51 h 563"/>
              <a:gd name="T106" fmla="*/ 3784 w 4558"/>
              <a:gd name="T107" fmla="*/ 51 h 563"/>
              <a:gd name="T108" fmla="*/ 3884 w 4558"/>
              <a:gd name="T109" fmla="*/ 51 h 563"/>
              <a:gd name="T110" fmla="*/ 3983 w 4558"/>
              <a:gd name="T111" fmla="*/ 51 h 563"/>
              <a:gd name="T112" fmla="*/ 4082 w 4558"/>
              <a:gd name="T113" fmla="*/ 51 h 563"/>
              <a:gd name="T114" fmla="*/ 4182 w 4558"/>
              <a:gd name="T115" fmla="*/ 51 h 563"/>
              <a:gd name="T116" fmla="*/ 4281 w 4558"/>
              <a:gd name="T117" fmla="*/ 51 h 563"/>
              <a:gd name="T118" fmla="*/ 4380 w 4558"/>
              <a:gd name="T119" fmla="*/ 51 h 563"/>
              <a:gd name="T120" fmla="*/ 4480 w 4558"/>
              <a:gd name="T121" fmla="*/ 51 h 563"/>
              <a:gd name="T122" fmla="*/ 4558 w 4558"/>
              <a:gd name="T123" fmla="*/ 563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58" h="563">
                <a:moveTo>
                  <a:pt x="0" y="563"/>
                </a:moveTo>
                <a:lnTo>
                  <a:pt x="3" y="401"/>
                </a:lnTo>
                <a:lnTo>
                  <a:pt x="8" y="399"/>
                </a:lnTo>
                <a:lnTo>
                  <a:pt x="13" y="402"/>
                </a:lnTo>
                <a:lnTo>
                  <a:pt x="18" y="397"/>
                </a:lnTo>
                <a:lnTo>
                  <a:pt x="23" y="397"/>
                </a:lnTo>
                <a:lnTo>
                  <a:pt x="28" y="396"/>
                </a:lnTo>
                <a:lnTo>
                  <a:pt x="33" y="397"/>
                </a:lnTo>
                <a:lnTo>
                  <a:pt x="38" y="397"/>
                </a:lnTo>
                <a:lnTo>
                  <a:pt x="43" y="397"/>
                </a:lnTo>
                <a:lnTo>
                  <a:pt x="48" y="401"/>
                </a:lnTo>
                <a:lnTo>
                  <a:pt x="53" y="399"/>
                </a:lnTo>
                <a:lnTo>
                  <a:pt x="58" y="398"/>
                </a:lnTo>
                <a:lnTo>
                  <a:pt x="63" y="397"/>
                </a:lnTo>
                <a:lnTo>
                  <a:pt x="68" y="395"/>
                </a:lnTo>
                <a:lnTo>
                  <a:pt x="73" y="395"/>
                </a:lnTo>
                <a:lnTo>
                  <a:pt x="78" y="399"/>
                </a:lnTo>
                <a:lnTo>
                  <a:pt x="83" y="398"/>
                </a:lnTo>
                <a:lnTo>
                  <a:pt x="88" y="397"/>
                </a:lnTo>
                <a:lnTo>
                  <a:pt x="93" y="0"/>
                </a:lnTo>
                <a:lnTo>
                  <a:pt x="98" y="2"/>
                </a:lnTo>
                <a:lnTo>
                  <a:pt x="103" y="8"/>
                </a:lnTo>
                <a:lnTo>
                  <a:pt x="108" y="7"/>
                </a:lnTo>
                <a:lnTo>
                  <a:pt x="113" y="6"/>
                </a:lnTo>
                <a:lnTo>
                  <a:pt x="118" y="9"/>
                </a:lnTo>
                <a:lnTo>
                  <a:pt x="123" y="8"/>
                </a:lnTo>
                <a:lnTo>
                  <a:pt x="127" y="7"/>
                </a:lnTo>
                <a:lnTo>
                  <a:pt x="132" y="10"/>
                </a:lnTo>
                <a:lnTo>
                  <a:pt x="138" y="9"/>
                </a:lnTo>
                <a:lnTo>
                  <a:pt x="142" y="11"/>
                </a:lnTo>
                <a:lnTo>
                  <a:pt x="147" y="10"/>
                </a:lnTo>
                <a:lnTo>
                  <a:pt x="152" y="13"/>
                </a:lnTo>
                <a:lnTo>
                  <a:pt x="157" y="12"/>
                </a:lnTo>
                <a:lnTo>
                  <a:pt x="162" y="14"/>
                </a:lnTo>
                <a:lnTo>
                  <a:pt x="167" y="13"/>
                </a:lnTo>
                <a:lnTo>
                  <a:pt x="172" y="16"/>
                </a:lnTo>
                <a:lnTo>
                  <a:pt x="177" y="15"/>
                </a:lnTo>
                <a:lnTo>
                  <a:pt x="182" y="17"/>
                </a:lnTo>
                <a:lnTo>
                  <a:pt x="187" y="16"/>
                </a:lnTo>
                <a:lnTo>
                  <a:pt x="192" y="19"/>
                </a:lnTo>
                <a:lnTo>
                  <a:pt x="197" y="18"/>
                </a:lnTo>
                <a:lnTo>
                  <a:pt x="202" y="20"/>
                </a:lnTo>
                <a:lnTo>
                  <a:pt x="207" y="19"/>
                </a:lnTo>
                <a:lnTo>
                  <a:pt x="212" y="22"/>
                </a:lnTo>
                <a:lnTo>
                  <a:pt x="217" y="21"/>
                </a:lnTo>
                <a:lnTo>
                  <a:pt x="222" y="23"/>
                </a:lnTo>
                <a:lnTo>
                  <a:pt x="227" y="22"/>
                </a:lnTo>
                <a:lnTo>
                  <a:pt x="232" y="24"/>
                </a:lnTo>
                <a:lnTo>
                  <a:pt x="237" y="23"/>
                </a:lnTo>
                <a:lnTo>
                  <a:pt x="242" y="26"/>
                </a:lnTo>
                <a:lnTo>
                  <a:pt x="247" y="25"/>
                </a:lnTo>
                <a:lnTo>
                  <a:pt x="252" y="27"/>
                </a:lnTo>
                <a:lnTo>
                  <a:pt x="257" y="27"/>
                </a:lnTo>
                <a:lnTo>
                  <a:pt x="262" y="29"/>
                </a:lnTo>
                <a:lnTo>
                  <a:pt x="266" y="29"/>
                </a:lnTo>
                <a:lnTo>
                  <a:pt x="271" y="31"/>
                </a:lnTo>
                <a:lnTo>
                  <a:pt x="277" y="30"/>
                </a:lnTo>
                <a:lnTo>
                  <a:pt x="281" y="33"/>
                </a:lnTo>
                <a:lnTo>
                  <a:pt x="286" y="32"/>
                </a:lnTo>
                <a:lnTo>
                  <a:pt x="291" y="35"/>
                </a:lnTo>
                <a:lnTo>
                  <a:pt x="296" y="34"/>
                </a:lnTo>
                <a:lnTo>
                  <a:pt x="301" y="37"/>
                </a:lnTo>
                <a:lnTo>
                  <a:pt x="306" y="36"/>
                </a:lnTo>
                <a:lnTo>
                  <a:pt x="311" y="38"/>
                </a:lnTo>
                <a:lnTo>
                  <a:pt x="316" y="37"/>
                </a:lnTo>
                <a:lnTo>
                  <a:pt x="321" y="40"/>
                </a:lnTo>
                <a:lnTo>
                  <a:pt x="326" y="39"/>
                </a:lnTo>
                <a:lnTo>
                  <a:pt x="331" y="42"/>
                </a:lnTo>
                <a:lnTo>
                  <a:pt x="336" y="41"/>
                </a:lnTo>
                <a:lnTo>
                  <a:pt x="341" y="44"/>
                </a:lnTo>
                <a:lnTo>
                  <a:pt x="346" y="42"/>
                </a:lnTo>
                <a:lnTo>
                  <a:pt x="351" y="45"/>
                </a:lnTo>
                <a:lnTo>
                  <a:pt x="356" y="44"/>
                </a:lnTo>
                <a:lnTo>
                  <a:pt x="361" y="47"/>
                </a:lnTo>
                <a:lnTo>
                  <a:pt x="366" y="46"/>
                </a:lnTo>
                <a:lnTo>
                  <a:pt x="371" y="48"/>
                </a:lnTo>
                <a:lnTo>
                  <a:pt x="376" y="47"/>
                </a:lnTo>
                <a:lnTo>
                  <a:pt x="381" y="49"/>
                </a:lnTo>
                <a:lnTo>
                  <a:pt x="384" y="47"/>
                </a:lnTo>
                <a:lnTo>
                  <a:pt x="408" y="50"/>
                </a:lnTo>
                <a:lnTo>
                  <a:pt x="433" y="51"/>
                </a:lnTo>
                <a:lnTo>
                  <a:pt x="458" y="51"/>
                </a:lnTo>
                <a:lnTo>
                  <a:pt x="483" y="51"/>
                </a:lnTo>
                <a:lnTo>
                  <a:pt x="508" y="53"/>
                </a:lnTo>
                <a:lnTo>
                  <a:pt x="532" y="53"/>
                </a:lnTo>
                <a:lnTo>
                  <a:pt x="557" y="53"/>
                </a:lnTo>
                <a:lnTo>
                  <a:pt x="582" y="53"/>
                </a:lnTo>
                <a:lnTo>
                  <a:pt x="607" y="53"/>
                </a:lnTo>
                <a:lnTo>
                  <a:pt x="632" y="53"/>
                </a:lnTo>
                <a:lnTo>
                  <a:pt x="657" y="53"/>
                </a:lnTo>
                <a:lnTo>
                  <a:pt x="681" y="53"/>
                </a:lnTo>
                <a:lnTo>
                  <a:pt x="706" y="53"/>
                </a:lnTo>
                <a:lnTo>
                  <a:pt x="731" y="53"/>
                </a:lnTo>
                <a:lnTo>
                  <a:pt x="756" y="53"/>
                </a:lnTo>
                <a:lnTo>
                  <a:pt x="781" y="53"/>
                </a:lnTo>
                <a:lnTo>
                  <a:pt x="805" y="53"/>
                </a:lnTo>
                <a:lnTo>
                  <a:pt x="830" y="53"/>
                </a:lnTo>
                <a:lnTo>
                  <a:pt x="855" y="52"/>
                </a:lnTo>
                <a:lnTo>
                  <a:pt x="880" y="52"/>
                </a:lnTo>
                <a:lnTo>
                  <a:pt x="905" y="52"/>
                </a:lnTo>
                <a:lnTo>
                  <a:pt x="930" y="52"/>
                </a:lnTo>
                <a:lnTo>
                  <a:pt x="955" y="52"/>
                </a:lnTo>
                <a:lnTo>
                  <a:pt x="979" y="52"/>
                </a:lnTo>
                <a:lnTo>
                  <a:pt x="1004" y="52"/>
                </a:lnTo>
                <a:lnTo>
                  <a:pt x="1029" y="52"/>
                </a:lnTo>
                <a:lnTo>
                  <a:pt x="1054" y="52"/>
                </a:lnTo>
                <a:lnTo>
                  <a:pt x="1079" y="52"/>
                </a:lnTo>
                <a:lnTo>
                  <a:pt x="1103" y="52"/>
                </a:lnTo>
                <a:lnTo>
                  <a:pt x="1128" y="52"/>
                </a:lnTo>
                <a:lnTo>
                  <a:pt x="1153" y="52"/>
                </a:lnTo>
                <a:lnTo>
                  <a:pt x="1178" y="52"/>
                </a:lnTo>
                <a:lnTo>
                  <a:pt x="1203" y="52"/>
                </a:lnTo>
                <a:lnTo>
                  <a:pt x="1227" y="52"/>
                </a:lnTo>
                <a:lnTo>
                  <a:pt x="1252" y="52"/>
                </a:lnTo>
                <a:lnTo>
                  <a:pt x="1277" y="52"/>
                </a:lnTo>
                <a:lnTo>
                  <a:pt x="1302" y="52"/>
                </a:lnTo>
                <a:lnTo>
                  <a:pt x="1327" y="52"/>
                </a:lnTo>
                <a:lnTo>
                  <a:pt x="1352" y="52"/>
                </a:lnTo>
                <a:lnTo>
                  <a:pt x="1377" y="52"/>
                </a:lnTo>
                <a:lnTo>
                  <a:pt x="1401" y="52"/>
                </a:lnTo>
                <a:lnTo>
                  <a:pt x="1426" y="52"/>
                </a:lnTo>
                <a:lnTo>
                  <a:pt x="1451" y="52"/>
                </a:lnTo>
                <a:lnTo>
                  <a:pt x="1476" y="52"/>
                </a:lnTo>
                <a:lnTo>
                  <a:pt x="1501" y="52"/>
                </a:lnTo>
                <a:lnTo>
                  <a:pt x="1525" y="52"/>
                </a:lnTo>
                <a:lnTo>
                  <a:pt x="1550" y="52"/>
                </a:lnTo>
                <a:lnTo>
                  <a:pt x="1575" y="52"/>
                </a:lnTo>
                <a:lnTo>
                  <a:pt x="1600" y="52"/>
                </a:lnTo>
                <a:lnTo>
                  <a:pt x="1625" y="52"/>
                </a:lnTo>
                <a:lnTo>
                  <a:pt x="1650" y="52"/>
                </a:lnTo>
                <a:lnTo>
                  <a:pt x="1674" y="52"/>
                </a:lnTo>
                <a:lnTo>
                  <a:pt x="1699" y="52"/>
                </a:lnTo>
                <a:lnTo>
                  <a:pt x="1724" y="52"/>
                </a:lnTo>
                <a:lnTo>
                  <a:pt x="1749" y="52"/>
                </a:lnTo>
                <a:lnTo>
                  <a:pt x="1774" y="52"/>
                </a:lnTo>
                <a:lnTo>
                  <a:pt x="1798" y="52"/>
                </a:lnTo>
                <a:lnTo>
                  <a:pt x="1823" y="52"/>
                </a:lnTo>
                <a:lnTo>
                  <a:pt x="1848" y="52"/>
                </a:lnTo>
                <a:lnTo>
                  <a:pt x="1873" y="52"/>
                </a:lnTo>
                <a:lnTo>
                  <a:pt x="1898" y="52"/>
                </a:lnTo>
                <a:lnTo>
                  <a:pt x="1922" y="52"/>
                </a:lnTo>
                <a:lnTo>
                  <a:pt x="1947" y="52"/>
                </a:lnTo>
                <a:lnTo>
                  <a:pt x="1972" y="52"/>
                </a:lnTo>
                <a:lnTo>
                  <a:pt x="1997" y="52"/>
                </a:lnTo>
                <a:lnTo>
                  <a:pt x="2022" y="52"/>
                </a:lnTo>
                <a:lnTo>
                  <a:pt x="2047" y="52"/>
                </a:lnTo>
                <a:lnTo>
                  <a:pt x="2072" y="52"/>
                </a:lnTo>
                <a:lnTo>
                  <a:pt x="2096" y="52"/>
                </a:lnTo>
                <a:lnTo>
                  <a:pt x="2121" y="52"/>
                </a:lnTo>
                <a:lnTo>
                  <a:pt x="2146" y="52"/>
                </a:lnTo>
                <a:lnTo>
                  <a:pt x="2171" y="52"/>
                </a:lnTo>
                <a:lnTo>
                  <a:pt x="2196" y="52"/>
                </a:lnTo>
                <a:lnTo>
                  <a:pt x="2220" y="52"/>
                </a:lnTo>
                <a:lnTo>
                  <a:pt x="2245" y="52"/>
                </a:lnTo>
                <a:lnTo>
                  <a:pt x="2270" y="52"/>
                </a:lnTo>
                <a:lnTo>
                  <a:pt x="2295" y="51"/>
                </a:lnTo>
                <a:lnTo>
                  <a:pt x="2320" y="51"/>
                </a:lnTo>
                <a:lnTo>
                  <a:pt x="2345" y="51"/>
                </a:lnTo>
                <a:lnTo>
                  <a:pt x="2370" y="51"/>
                </a:lnTo>
                <a:lnTo>
                  <a:pt x="2394" y="51"/>
                </a:lnTo>
                <a:lnTo>
                  <a:pt x="2419" y="51"/>
                </a:lnTo>
                <a:lnTo>
                  <a:pt x="2444" y="51"/>
                </a:lnTo>
                <a:lnTo>
                  <a:pt x="2469" y="51"/>
                </a:lnTo>
                <a:lnTo>
                  <a:pt x="2494" y="51"/>
                </a:lnTo>
                <a:lnTo>
                  <a:pt x="2518" y="51"/>
                </a:lnTo>
                <a:lnTo>
                  <a:pt x="2543" y="51"/>
                </a:lnTo>
                <a:lnTo>
                  <a:pt x="2568" y="51"/>
                </a:lnTo>
                <a:lnTo>
                  <a:pt x="2593" y="51"/>
                </a:lnTo>
                <a:lnTo>
                  <a:pt x="2618" y="51"/>
                </a:lnTo>
                <a:lnTo>
                  <a:pt x="2642" y="51"/>
                </a:lnTo>
                <a:lnTo>
                  <a:pt x="2667" y="51"/>
                </a:lnTo>
                <a:lnTo>
                  <a:pt x="2692" y="51"/>
                </a:lnTo>
                <a:lnTo>
                  <a:pt x="2717" y="51"/>
                </a:lnTo>
                <a:lnTo>
                  <a:pt x="2742" y="51"/>
                </a:lnTo>
                <a:lnTo>
                  <a:pt x="2767" y="51"/>
                </a:lnTo>
                <a:lnTo>
                  <a:pt x="2791" y="51"/>
                </a:lnTo>
                <a:lnTo>
                  <a:pt x="2816" y="51"/>
                </a:lnTo>
                <a:lnTo>
                  <a:pt x="2841" y="51"/>
                </a:lnTo>
                <a:lnTo>
                  <a:pt x="2866" y="51"/>
                </a:lnTo>
                <a:lnTo>
                  <a:pt x="2891" y="51"/>
                </a:lnTo>
                <a:lnTo>
                  <a:pt x="2915" y="51"/>
                </a:lnTo>
                <a:lnTo>
                  <a:pt x="2940" y="51"/>
                </a:lnTo>
                <a:lnTo>
                  <a:pt x="2965" y="51"/>
                </a:lnTo>
                <a:lnTo>
                  <a:pt x="2990" y="51"/>
                </a:lnTo>
                <a:lnTo>
                  <a:pt x="3015" y="51"/>
                </a:lnTo>
                <a:lnTo>
                  <a:pt x="3040" y="51"/>
                </a:lnTo>
                <a:lnTo>
                  <a:pt x="3065" y="51"/>
                </a:lnTo>
                <a:lnTo>
                  <a:pt x="3089" y="51"/>
                </a:lnTo>
                <a:lnTo>
                  <a:pt x="3114" y="51"/>
                </a:lnTo>
                <a:lnTo>
                  <a:pt x="3139" y="51"/>
                </a:lnTo>
                <a:lnTo>
                  <a:pt x="3164" y="51"/>
                </a:lnTo>
                <a:lnTo>
                  <a:pt x="3189" y="51"/>
                </a:lnTo>
                <a:lnTo>
                  <a:pt x="3213" y="51"/>
                </a:lnTo>
                <a:lnTo>
                  <a:pt x="3238" y="51"/>
                </a:lnTo>
                <a:lnTo>
                  <a:pt x="3263" y="51"/>
                </a:lnTo>
                <a:lnTo>
                  <a:pt x="3288" y="51"/>
                </a:lnTo>
                <a:lnTo>
                  <a:pt x="3313" y="51"/>
                </a:lnTo>
                <a:lnTo>
                  <a:pt x="3337" y="51"/>
                </a:lnTo>
                <a:lnTo>
                  <a:pt x="3362" y="51"/>
                </a:lnTo>
                <a:lnTo>
                  <a:pt x="3387" y="51"/>
                </a:lnTo>
                <a:lnTo>
                  <a:pt x="3412" y="51"/>
                </a:lnTo>
                <a:lnTo>
                  <a:pt x="3437" y="51"/>
                </a:lnTo>
                <a:lnTo>
                  <a:pt x="3462" y="51"/>
                </a:lnTo>
                <a:lnTo>
                  <a:pt x="3487" y="51"/>
                </a:lnTo>
                <a:lnTo>
                  <a:pt x="3511" y="51"/>
                </a:lnTo>
                <a:lnTo>
                  <a:pt x="3536" y="51"/>
                </a:lnTo>
                <a:lnTo>
                  <a:pt x="3561" y="51"/>
                </a:lnTo>
                <a:lnTo>
                  <a:pt x="3586" y="51"/>
                </a:lnTo>
                <a:lnTo>
                  <a:pt x="3611" y="51"/>
                </a:lnTo>
                <a:lnTo>
                  <a:pt x="3635" y="51"/>
                </a:lnTo>
                <a:lnTo>
                  <a:pt x="3660" y="51"/>
                </a:lnTo>
                <a:lnTo>
                  <a:pt x="3685" y="51"/>
                </a:lnTo>
                <a:lnTo>
                  <a:pt x="3710" y="51"/>
                </a:lnTo>
                <a:lnTo>
                  <a:pt x="3735" y="51"/>
                </a:lnTo>
                <a:lnTo>
                  <a:pt x="3760" y="51"/>
                </a:lnTo>
                <a:lnTo>
                  <a:pt x="3784" y="51"/>
                </a:lnTo>
                <a:lnTo>
                  <a:pt x="3809" y="51"/>
                </a:lnTo>
                <a:lnTo>
                  <a:pt x="3834" y="51"/>
                </a:lnTo>
                <a:lnTo>
                  <a:pt x="3859" y="51"/>
                </a:lnTo>
                <a:lnTo>
                  <a:pt x="3884" y="51"/>
                </a:lnTo>
                <a:lnTo>
                  <a:pt x="3908" y="51"/>
                </a:lnTo>
                <a:lnTo>
                  <a:pt x="3933" y="51"/>
                </a:lnTo>
                <a:lnTo>
                  <a:pt x="3958" y="51"/>
                </a:lnTo>
                <a:lnTo>
                  <a:pt x="3983" y="51"/>
                </a:lnTo>
                <a:lnTo>
                  <a:pt x="4008" y="51"/>
                </a:lnTo>
                <a:lnTo>
                  <a:pt x="4032" y="51"/>
                </a:lnTo>
                <a:lnTo>
                  <a:pt x="4057" y="51"/>
                </a:lnTo>
                <a:lnTo>
                  <a:pt x="4082" y="51"/>
                </a:lnTo>
                <a:lnTo>
                  <a:pt x="4107" y="51"/>
                </a:lnTo>
                <a:lnTo>
                  <a:pt x="4132" y="51"/>
                </a:lnTo>
                <a:lnTo>
                  <a:pt x="4157" y="51"/>
                </a:lnTo>
                <a:lnTo>
                  <a:pt x="4182" y="51"/>
                </a:lnTo>
                <a:lnTo>
                  <a:pt x="4206" y="51"/>
                </a:lnTo>
                <a:lnTo>
                  <a:pt x="4231" y="51"/>
                </a:lnTo>
                <a:lnTo>
                  <a:pt x="4256" y="51"/>
                </a:lnTo>
                <a:lnTo>
                  <a:pt x="4281" y="51"/>
                </a:lnTo>
                <a:lnTo>
                  <a:pt x="4306" y="51"/>
                </a:lnTo>
                <a:lnTo>
                  <a:pt x="4330" y="51"/>
                </a:lnTo>
                <a:lnTo>
                  <a:pt x="4355" y="51"/>
                </a:lnTo>
                <a:lnTo>
                  <a:pt x="4380" y="51"/>
                </a:lnTo>
                <a:lnTo>
                  <a:pt x="4405" y="51"/>
                </a:lnTo>
                <a:lnTo>
                  <a:pt x="4430" y="51"/>
                </a:lnTo>
                <a:lnTo>
                  <a:pt x="4455" y="51"/>
                </a:lnTo>
                <a:lnTo>
                  <a:pt x="4480" y="51"/>
                </a:lnTo>
                <a:lnTo>
                  <a:pt x="4504" y="51"/>
                </a:lnTo>
                <a:lnTo>
                  <a:pt x="4529" y="51"/>
                </a:lnTo>
                <a:lnTo>
                  <a:pt x="4554" y="51"/>
                </a:lnTo>
                <a:lnTo>
                  <a:pt x="4558" y="563"/>
                </a:lnTo>
              </a:path>
            </a:pathLst>
          </a:custGeom>
          <a:noFill/>
          <a:ln w="11113" cap="flat">
            <a:solidFill>
              <a:srgbClr val="7E2F8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1" name="Freeform 113">
            <a:extLst>
              <a:ext uri="{FF2B5EF4-FFF2-40B4-BE49-F238E27FC236}">
                <a16:creationId xmlns:a16="http://schemas.microsoft.com/office/drawing/2014/main" id="{A812646B-B2F6-4C4F-BFC4-8BBCF4CA7D68}"/>
              </a:ext>
            </a:extLst>
          </p:cNvPr>
          <p:cNvSpPr>
            <a:spLocks/>
          </p:cNvSpPr>
          <p:nvPr/>
        </p:nvSpPr>
        <p:spPr bwMode="auto">
          <a:xfrm>
            <a:off x="9480550" y="3865563"/>
            <a:ext cx="9525" cy="42863"/>
          </a:xfrm>
          <a:custGeom>
            <a:avLst/>
            <a:gdLst>
              <a:gd name="T0" fmla="*/ 0 w 6"/>
              <a:gd name="T1" fmla="*/ 27 h 27"/>
              <a:gd name="T2" fmla="*/ 2 w 6"/>
              <a:gd name="T3" fmla="*/ 0 h 27"/>
              <a:gd name="T4" fmla="*/ 6 w 6"/>
              <a:gd name="T5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27">
                <a:moveTo>
                  <a:pt x="0" y="27"/>
                </a:moveTo>
                <a:lnTo>
                  <a:pt x="2" y="0"/>
                </a:lnTo>
                <a:lnTo>
                  <a:pt x="6" y="27"/>
                </a:lnTo>
              </a:path>
            </a:pathLst>
          </a:custGeom>
          <a:noFill/>
          <a:ln w="11113" cap="flat">
            <a:solidFill>
              <a:srgbClr val="4DBEE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2" name="Freeform 114">
            <a:extLst>
              <a:ext uri="{FF2B5EF4-FFF2-40B4-BE49-F238E27FC236}">
                <a16:creationId xmlns:a16="http://schemas.microsoft.com/office/drawing/2014/main" id="{54AD4BB0-A671-423A-BBC0-072263431EC7}"/>
              </a:ext>
            </a:extLst>
          </p:cNvPr>
          <p:cNvSpPr>
            <a:spLocks/>
          </p:cNvSpPr>
          <p:nvPr/>
        </p:nvSpPr>
        <p:spPr bwMode="auto">
          <a:xfrm>
            <a:off x="9491663" y="3827463"/>
            <a:ext cx="28575" cy="80963"/>
          </a:xfrm>
          <a:custGeom>
            <a:avLst/>
            <a:gdLst>
              <a:gd name="T0" fmla="*/ 0 w 18"/>
              <a:gd name="T1" fmla="*/ 51 h 51"/>
              <a:gd name="T2" fmla="*/ 5 w 18"/>
              <a:gd name="T3" fmla="*/ 0 h 51"/>
              <a:gd name="T4" fmla="*/ 10 w 18"/>
              <a:gd name="T5" fmla="*/ 25 h 51"/>
              <a:gd name="T6" fmla="*/ 15 w 18"/>
              <a:gd name="T7" fmla="*/ 47 h 51"/>
              <a:gd name="T8" fmla="*/ 18 w 18"/>
              <a:gd name="T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51">
                <a:moveTo>
                  <a:pt x="0" y="51"/>
                </a:moveTo>
                <a:lnTo>
                  <a:pt x="5" y="0"/>
                </a:lnTo>
                <a:lnTo>
                  <a:pt x="10" y="25"/>
                </a:lnTo>
                <a:lnTo>
                  <a:pt x="15" y="47"/>
                </a:lnTo>
                <a:lnTo>
                  <a:pt x="18" y="51"/>
                </a:lnTo>
              </a:path>
            </a:pathLst>
          </a:custGeom>
          <a:noFill/>
          <a:ln w="11113" cap="flat">
            <a:solidFill>
              <a:srgbClr val="4DBEE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3" name="Freeform 115">
            <a:extLst>
              <a:ext uri="{FF2B5EF4-FFF2-40B4-BE49-F238E27FC236}">
                <a16:creationId xmlns:a16="http://schemas.microsoft.com/office/drawing/2014/main" id="{DE64C575-46E3-4983-9C06-A8067AA16F9C}"/>
              </a:ext>
            </a:extLst>
          </p:cNvPr>
          <p:cNvSpPr>
            <a:spLocks/>
          </p:cNvSpPr>
          <p:nvPr/>
        </p:nvSpPr>
        <p:spPr bwMode="auto">
          <a:xfrm>
            <a:off x="9917113" y="3878263"/>
            <a:ext cx="42863" cy="30163"/>
          </a:xfrm>
          <a:custGeom>
            <a:avLst/>
            <a:gdLst>
              <a:gd name="T0" fmla="*/ 0 w 27"/>
              <a:gd name="T1" fmla="*/ 19 h 19"/>
              <a:gd name="T2" fmla="*/ 3 w 27"/>
              <a:gd name="T3" fmla="*/ 12 h 19"/>
              <a:gd name="T4" fmla="*/ 8 w 27"/>
              <a:gd name="T5" fmla="*/ 7 h 19"/>
              <a:gd name="T6" fmla="*/ 13 w 27"/>
              <a:gd name="T7" fmla="*/ 11 h 19"/>
              <a:gd name="T8" fmla="*/ 18 w 27"/>
              <a:gd name="T9" fmla="*/ 15 h 19"/>
              <a:gd name="T10" fmla="*/ 23 w 27"/>
              <a:gd name="T11" fmla="*/ 0 h 19"/>
              <a:gd name="T12" fmla="*/ 27 w 27"/>
              <a:gd name="T13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19">
                <a:moveTo>
                  <a:pt x="0" y="19"/>
                </a:moveTo>
                <a:lnTo>
                  <a:pt x="3" y="12"/>
                </a:lnTo>
                <a:lnTo>
                  <a:pt x="8" y="7"/>
                </a:lnTo>
                <a:lnTo>
                  <a:pt x="13" y="11"/>
                </a:lnTo>
                <a:lnTo>
                  <a:pt x="18" y="15"/>
                </a:lnTo>
                <a:lnTo>
                  <a:pt x="23" y="0"/>
                </a:lnTo>
                <a:lnTo>
                  <a:pt x="27" y="19"/>
                </a:lnTo>
              </a:path>
            </a:pathLst>
          </a:custGeom>
          <a:noFill/>
          <a:ln w="11113" cap="flat">
            <a:solidFill>
              <a:srgbClr val="4DBEE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4" name="Freeform 116">
            <a:extLst>
              <a:ext uri="{FF2B5EF4-FFF2-40B4-BE49-F238E27FC236}">
                <a16:creationId xmlns:a16="http://schemas.microsoft.com/office/drawing/2014/main" id="{46D41F76-485B-435A-95A8-D663A3630B90}"/>
              </a:ext>
            </a:extLst>
          </p:cNvPr>
          <p:cNvSpPr>
            <a:spLocks/>
          </p:cNvSpPr>
          <p:nvPr/>
        </p:nvSpPr>
        <p:spPr bwMode="auto">
          <a:xfrm>
            <a:off x="2251075" y="3898900"/>
            <a:ext cx="19050" cy="14288"/>
          </a:xfrm>
          <a:custGeom>
            <a:avLst/>
            <a:gdLst>
              <a:gd name="T0" fmla="*/ 5 w 12"/>
              <a:gd name="T1" fmla="*/ 8 h 9"/>
              <a:gd name="T2" fmla="*/ 8 w 12"/>
              <a:gd name="T3" fmla="*/ 4 h 9"/>
              <a:gd name="T4" fmla="*/ 5 w 12"/>
              <a:gd name="T5" fmla="*/ 2 h 9"/>
              <a:gd name="T6" fmla="*/ 3 w 12"/>
              <a:gd name="T7" fmla="*/ 5 h 9"/>
              <a:gd name="T8" fmla="*/ 7 w 12"/>
              <a:gd name="T9" fmla="*/ 9 h 9"/>
              <a:gd name="T10" fmla="*/ 12 w 12"/>
              <a:gd name="T11" fmla="*/ 4 h 9"/>
              <a:gd name="T12" fmla="*/ 8 w 12"/>
              <a:gd name="T13" fmla="*/ 0 h 9"/>
              <a:gd name="T14" fmla="*/ 2 w 12"/>
              <a:gd name="T15" fmla="*/ 0 h 9"/>
              <a:gd name="T16" fmla="*/ 0 w 12"/>
              <a:gd name="T17" fmla="*/ 4 h 9"/>
              <a:gd name="T18" fmla="*/ 5 w 12"/>
              <a:gd name="T19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9">
                <a:moveTo>
                  <a:pt x="5" y="8"/>
                </a:moveTo>
                <a:lnTo>
                  <a:pt x="8" y="4"/>
                </a:lnTo>
                <a:lnTo>
                  <a:pt x="5" y="2"/>
                </a:lnTo>
                <a:lnTo>
                  <a:pt x="3" y="5"/>
                </a:lnTo>
                <a:lnTo>
                  <a:pt x="7" y="9"/>
                </a:lnTo>
                <a:lnTo>
                  <a:pt x="12" y="4"/>
                </a:lnTo>
                <a:lnTo>
                  <a:pt x="8" y="0"/>
                </a:lnTo>
                <a:lnTo>
                  <a:pt x="2" y="0"/>
                </a:lnTo>
                <a:lnTo>
                  <a:pt x="0" y="4"/>
                </a:lnTo>
                <a:lnTo>
                  <a:pt x="5" y="8"/>
                </a:lnTo>
                <a:close/>
              </a:path>
            </a:pathLst>
          </a:custGeom>
          <a:solidFill>
            <a:srgbClr val="A214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5" name="Freeform 117">
            <a:extLst>
              <a:ext uri="{FF2B5EF4-FFF2-40B4-BE49-F238E27FC236}">
                <a16:creationId xmlns:a16="http://schemas.microsoft.com/office/drawing/2014/main" id="{E6611C18-7B64-4C2C-B2DD-87A5A8B1BD80}"/>
              </a:ext>
            </a:extLst>
          </p:cNvPr>
          <p:cNvSpPr>
            <a:spLocks noEditPoints="1"/>
          </p:cNvSpPr>
          <p:nvPr/>
        </p:nvSpPr>
        <p:spPr bwMode="auto">
          <a:xfrm>
            <a:off x="2265363" y="3548063"/>
            <a:ext cx="7405688" cy="365125"/>
          </a:xfrm>
          <a:custGeom>
            <a:avLst/>
            <a:gdLst>
              <a:gd name="T0" fmla="*/ 78 w 4665"/>
              <a:gd name="T1" fmla="*/ 161 h 230"/>
              <a:gd name="T2" fmla="*/ 90 w 4665"/>
              <a:gd name="T3" fmla="*/ 144 h 230"/>
              <a:gd name="T4" fmla="*/ 132 w 4665"/>
              <a:gd name="T5" fmla="*/ 134 h 230"/>
              <a:gd name="T6" fmla="*/ 152 w 4665"/>
              <a:gd name="T7" fmla="*/ 125 h 230"/>
              <a:gd name="T8" fmla="*/ 194 w 4665"/>
              <a:gd name="T9" fmla="*/ 96 h 230"/>
              <a:gd name="T10" fmla="*/ 231 w 4665"/>
              <a:gd name="T11" fmla="*/ 85 h 230"/>
              <a:gd name="T12" fmla="*/ 269 w 4665"/>
              <a:gd name="T13" fmla="*/ 64 h 230"/>
              <a:gd name="T14" fmla="*/ 313 w 4665"/>
              <a:gd name="T15" fmla="*/ 30 h 230"/>
              <a:gd name="T16" fmla="*/ 324 w 4665"/>
              <a:gd name="T17" fmla="*/ 23 h 230"/>
              <a:gd name="T18" fmla="*/ 372 w 4665"/>
              <a:gd name="T19" fmla="*/ 4 h 230"/>
              <a:gd name="T20" fmla="*/ 346 w 4665"/>
              <a:gd name="T21" fmla="*/ 18 h 230"/>
              <a:gd name="T22" fmla="*/ 495 w 4665"/>
              <a:gd name="T23" fmla="*/ 9 h 230"/>
              <a:gd name="T24" fmla="*/ 570 w 4665"/>
              <a:gd name="T25" fmla="*/ 0 h 230"/>
              <a:gd name="T26" fmla="*/ 613 w 4665"/>
              <a:gd name="T27" fmla="*/ 7 h 230"/>
              <a:gd name="T28" fmla="*/ 769 w 4665"/>
              <a:gd name="T29" fmla="*/ 7 h 230"/>
              <a:gd name="T30" fmla="*/ 817 w 4665"/>
              <a:gd name="T31" fmla="*/ 7 h 230"/>
              <a:gd name="T32" fmla="*/ 940 w 4665"/>
              <a:gd name="T33" fmla="*/ 0 h 230"/>
              <a:gd name="T34" fmla="*/ 1042 w 4665"/>
              <a:gd name="T35" fmla="*/ 0 h 230"/>
              <a:gd name="T36" fmla="*/ 1145 w 4665"/>
              <a:gd name="T37" fmla="*/ 7 h 230"/>
              <a:gd name="T38" fmla="*/ 1225 w 4665"/>
              <a:gd name="T39" fmla="*/ 7 h 230"/>
              <a:gd name="T40" fmla="*/ 1340 w 4665"/>
              <a:gd name="T41" fmla="*/ 7 h 230"/>
              <a:gd name="T42" fmla="*/ 1408 w 4665"/>
              <a:gd name="T43" fmla="*/ 0 h 230"/>
              <a:gd name="T44" fmla="*/ 1497 w 4665"/>
              <a:gd name="T45" fmla="*/ 0 h 230"/>
              <a:gd name="T46" fmla="*/ 1612 w 4665"/>
              <a:gd name="T47" fmla="*/ 0 h 230"/>
              <a:gd name="T48" fmla="*/ 1712 w 4665"/>
              <a:gd name="T49" fmla="*/ 7 h 230"/>
              <a:gd name="T50" fmla="*/ 1825 w 4665"/>
              <a:gd name="T51" fmla="*/ 7 h 230"/>
              <a:gd name="T52" fmla="*/ 1910 w 4665"/>
              <a:gd name="T53" fmla="*/ 7 h 230"/>
              <a:gd name="T54" fmla="*/ 1985 w 4665"/>
              <a:gd name="T55" fmla="*/ 0 h 230"/>
              <a:gd name="T56" fmla="*/ 2089 w 4665"/>
              <a:gd name="T57" fmla="*/ 7 h 230"/>
              <a:gd name="T58" fmla="*/ 2212 w 4665"/>
              <a:gd name="T59" fmla="*/ 0 h 230"/>
              <a:gd name="T60" fmla="*/ 2301 w 4665"/>
              <a:gd name="T61" fmla="*/ 0 h 230"/>
              <a:gd name="T62" fmla="*/ 2416 w 4665"/>
              <a:gd name="T63" fmla="*/ 0 h 230"/>
              <a:gd name="T64" fmla="*/ 2450 w 4665"/>
              <a:gd name="T65" fmla="*/ 0 h 230"/>
              <a:gd name="T66" fmla="*/ 2586 w 4665"/>
              <a:gd name="T67" fmla="*/ 7 h 230"/>
              <a:gd name="T68" fmla="*/ 2654 w 4665"/>
              <a:gd name="T69" fmla="*/ 0 h 230"/>
              <a:gd name="T70" fmla="*/ 2777 w 4665"/>
              <a:gd name="T71" fmla="*/ 7 h 230"/>
              <a:gd name="T72" fmla="*/ 2892 w 4665"/>
              <a:gd name="T73" fmla="*/ 0 h 230"/>
              <a:gd name="T74" fmla="*/ 2978 w 4665"/>
              <a:gd name="T75" fmla="*/ 7 h 230"/>
              <a:gd name="T76" fmla="*/ 3041 w 4665"/>
              <a:gd name="T77" fmla="*/ 7 h 230"/>
              <a:gd name="T78" fmla="*/ 3130 w 4665"/>
              <a:gd name="T79" fmla="*/ 7 h 230"/>
              <a:gd name="T80" fmla="*/ 3251 w 4665"/>
              <a:gd name="T81" fmla="*/ 0 h 230"/>
              <a:gd name="T82" fmla="*/ 3350 w 4665"/>
              <a:gd name="T83" fmla="*/ 0 h 230"/>
              <a:gd name="T84" fmla="*/ 3450 w 4665"/>
              <a:gd name="T85" fmla="*/ 0 h 230"/>
              <a:gd name="T86" fmla="*/ 3539 w 4665"/>
              <a:gd name="T87" fmla="*/ 7 h 230"/>
              <a:gd name="T88" fmla="*/ 3653 w 4665"/>
              <a:gd name="T89" fmla="*/ 7 h 230"/>
              <a:gd name="T90" fmla="*/ 3743 w 4665"/>
              <a:gd name="T91" fmla="*/ 7 h 230"/>
              <a:gd name="T92" fmla="*/ 3845 w 4665"/>
              <a:gd name="T93" fmla="*/ 0 h 230"/>
              <a:gd name="T94" fmla="*/ 3926 w 4665"/>
              <a:gd name="T95" fmla="*/ 0 h 230"/>
              <a:gd name="T96" fmla="*/ 4049 w 4665"/>
              <a:gd name="T97" fmla="*/ 7 h 230"/>
              <a:gd name="T98" fmla="*/ 4138 w 4665"/>
              <a:gd name="T99" fmla="*/ 7 h 230"/>
              <a:gd name="T100" fmla="*/ 4253 w 4665"/>
              <a:gd name="T101" fmla="*/ 0 h 230"/>
              <a:gd name="T102" fmla="*/ 4287 w 4665"/>
              <a:gd name="T103" fmla="*/ 7 h 230"/>
              <a:gd name="T104" fmla="*/ 4443 w 4665"/>
              <a:gd name="T105" fmla="*/ 7 h 230"/>
              <a:gd name="T106" fmla="*/ 4491 w 4665"/>
              <a:gd name="T107" fmla="*/ 7 h 230"/>
              <a:gd name="T108" fmla="*/ 4545 w 4665"/>
              <a:gd name="T109" fmla="*/ 76 h 230"/>
              <a:gd name="T110" fmla="*/ 4558 w 4665"/>
              <a:gd name="T111" fmla="*/ 88 h 230"/>
              <a:gd name="T112" fmla="*/ 4560 w 4665"/>
              <a:gd name="T113" fmla="*/ 21 h 230"/>
              <a:gd name="T114" fmla="*/ 4567 w 4665"/>
              <a:gd name="T115" fmla="*/ 123 h 230"/>
              <a:gd name="T116" fmla="*/ 4587 w 4665"/>
              <a:gd name="T117" fmla="*/ 145 h 230"/>
              <a:gd name="T118" fmla="*/ 4610 w 4665"/>
              <a:gd name="T119" fmla="*/ 214 h 230"/>
              <a:gd name="T120" fmla="*/ 4634 w 4665"/>
              <a:gd name="T121" fmla="*/ 208 h 230"/>
              <a:gd name="T122" fmla="*/ 4658 w 4665"/>
              <a:gd name="T123" fmla="*/ 214 h 230"/>
              <a:gd name="T124" fmla="*/ 22 w 4665"/>
              <a:gd name="T125" fmla="*/ 217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665" h="230">
                <a:moveTo>
                  <a:pt x="42" y="202"/>
                </a:moveTo>
                <a:lnTo>
                  <a:pt x="44" y="199"/>
                </a:lnTo>
                <a:lnTo>
                  <a:pt x="41" y="197"/>
                </a:lnTo>
                <a:lnTo>
                  <a:pt x="44" y="200"/>
                </a:lnTo>
                <a:lnTo>
                  <a:pt x="47" y="196"/>
                </a:lnTo>
                <a:lnTo>
                  <a:pt x="42" y="192"/>
                </a:lnTo>
                <a:lnTo>
                  <a:pt x="39" y="195"/>
                </a:lnTo>
                <a:lnTo>
                  <a:pt x="38" y="195"/>
                </a:lnTo>
                <a:lnTo>
                  <a:pt x="36" y="198"/>
                </a:lnTo>
                <a:lnTo>
                  <a:pt x="42" y="202"/>
                </a:lnTo>
                <a:close/>
                <a:moveTo>
                  <a:pt x="56" y="188"/>
                </a:moveTo>
                <a:lnTo>
                  <a:pt x="58" y="185"/>
                </a:lnTo>
                <a:lnTo>
                  <a:pt x="63" y="181"/>
                </a:lnTo>
                <a:lnTo>
                  <a:pt x="64" y="181"/>
                </a:lnTo>
                <a:lnTo>
                  <a:pt x="69" y="173"/>
                </a:lnTo>
                <a:lnTo>
                  <a:pt x="74" y="166"/>
                </a:lnTo>
                <a:lnTo>
                  <a:pt x="71" y="164"/>
                </a:lnTo>
                <a:lnTo>
                  <a:pt x="74" y="166"/>
                </a:lnTo>
                <a:lnTo>
                  <a:pt x="78" y="161"/>
                </a:lnTo>
                <a:lnTo>
                  <a:pt x="72" y="157"/>
                </a:lnTo>
                <a:lnTo>
                  <a:pt x="68" y="162"/>
                </a:lnTo>
                <a:lnTo>
                  <a:pt x="68" y="162"/>
                </a:lnTo>
                <a:lnTo>
                  <a:pt x="63" y="170"/>
                </a:lnTo>
                <a:lnTo>
                  <a:pt x="58" y="177"/>
                </a:lnTo>
                <a:lnTo>
                  <a:pt x="61" y="179"/>
                </a:lnTo>
                <a:lnTo>
                  <a:pt x="59" y="176"/>
                </a:lnTo>
                <a:lnTo>
                  <a:pt x="54" y="180"/>
                </a:lnTo>
                <a:lnTo>
                  <a:pt x="51" y="183"/>
                </a:lnTo>
                <a:lnTo>
                  <a:pt x="56" y="188"/>
                </a:lnTo>
                <a:close/>
                <a:moveTo>
                  <a:pt x="87" y="155"/>
                </a:moveTo>
                <a:lnTo>
                  <a:pt x="87" y="154"/>
                </a:lnTo>
                <a:lnTo>
                  <a:pt x="88" y="154"/>
                </a:lnTo>
                <a:lnTo>
                  <a:pt x="93" y="150"/>
                </a:lnTo>
                <a:lnTo>
                  <a:pt x="91" y="147"/>
                </a:lnTo>
                <a:lnTo>
                  <a:pt x="92" y="151"/>
                </a:lnTo>
                <a:lnTo>
                  <a:pt x="93" y="150"/>
                </a:lnTo>
                <a:lnTo>
                  <a:pt x="91" y="144"/>
                </a:lnTo>
                <a:lnTo>
                  <a:pt x="90" y="144"/>
                </a:lnTo>
                <a:lnTo>
                  <a:pt x="89" y="145"/>
                </a:lnTo>
                <a:lnTo>
                  <a:pt x="84" y="148"/>
                </a:lnTo>
                <a:lnTo>
                  <a:pt x="86" y="151"/>
                </a:lnTo>
                <a:lnTo>
                  <a:pt x="84" y="148"/>
                </a:lnTo>
                <a:lnTo>
                  <a:pt x="84" y="148"/>
                </a:lnTo>
                <a:lnTo>
                  <a:pt x="87" y="155"/>
                </a:lnTo>
                <a:close/>
                <a:moveTo>
                  <a:pt x="106" y="146"/>
                </a:moveTo>
                <a:lnTo>
                  <a:pt x="107" y="145"/>
                </a:lnTo>
                <a:lnTo>
                  <a:pt x="112" y="143"/>
                </a:lnTo>
                <a:lnTo>
                  <a:pt x="111" y="140"/>
                </a:lnTo>
                <a:lnTo>
                  <a:pt x="112" y="143"/>
                </a:lnTo>
                <a:lnTo>
                  <a:pt x="117" y="142"/>
                </a:lnTo>
                <a:lnTo>
                  <a:pt x="117" y="141"/>
                </a:lnTo>
                <a:lnTo>
                  <a:pt x="122" y="139"/>
                </a:lnTo>
                <a:lnTo>
                  <a:pt x="127" y="136"/>
                </a:lnTo>
                <a:lnTo>
                  <a:pt x="126" y="133"/>
                </a:lnTo>
                <a:lnTo>
                  <a:pt x="127" y="136"/>
                </a:lnTo>
                <a:lnTo>
                  <a:pt x="132" y="134"/>
                </a:lnTo>
                <a:lnTo>
                  <a:pt x="132" y="134"/>
                </a:lnTo>
                <a:lnTo>
                  <a:pt x="137" y="132"/>
                </a:lnTo>
                <a:lnTo>
                  <a:pt x="134" y="125"/>
                </a:lnTo>
                <a:lnTo>
                  <a:pt x="129" y="128"/>
                </a:lnTo>
                <a:lnTo>
                  <a:pt x="130" y="131"/>
                </a:lnTo>
                <a:lnTo>
                  <a:pt x="129" y="127"/>
                </a:lnTo>
                <a:lnTo>
                  <a:pt x="124" y="130"/>
                </a:lnTo>
                <a:lnTo>
                  <a:pt x="124" y="130"/>
                </a:lnTo>
                <a:lnTo>
                  <a:pt x="119" y="133"/>
                </a:lnTo>
                <a:lnTo>
                  <a:pt x="114" y="135"/>
                </a:lnTo>
                <a:lnTo>
                  <a:pt x="115" y="138"/>
                </a:lnTo>
                <a:lnTo>
                  <a:pt x="114" y="135"/>
                </a:lnTo>
                <a:lnTo>
                  <a:pt x="110" y="136"/>
                </a:lnTo>
                <a:lnTo>
                  <a:pt x="109" y="136"/>
                </a:lnTo>
                <a:lnTo>
                  <a:pt x="104" y="139"/>
                </a:lnTo>
                <a:lnTo>
                  <a:pt x="103" y="139"/>
                </a:lnTo>
                <a:lnTo>
                  <a:pt x="106" y="146"/>
                </a:lnTo>
                <a:close/>
                <a:moveTo>
                  <a:pt x="148" y="126"/>
                </a:moveTo>
                <a:lnTo>
                  <a:pt x="152" y="125"/>
                </a:lnTo>
                <a:lnTo>
                  <a:pt x="152" y="125"/>
                </a:lnTo>
                <a:lnTo>
                  <a:pt x="156" y="123"/>
                </a:lnTo>
                <a:lnTo>
                  <a:pt x="153" y="116"/>
                </a:lnTo>
                <a:lnTo>
                  <a:pt x="149" y="118"/>
                </a:lnTo>
                <a:lnTo>
                  <a:pt x="150" y="122"/>
                </a:lnTo>
                <a:lnTo>
                  <a:pt x="149" y="118"/>
                </a:lnTo>
                <a:lnTo>
                  <a:pt x="145" y="120"/>
                </a:lnTo>
                <a:lnTo>
                  <a:pt x="148" y="126"/>
                </a:lnTo>
                <a:close/>
                <a:moveTo>
                  <a:pt x="167" y="117"/>
                </a:moveTo>
                <a:lnTo>
                  <a:pt x="172" y="115"/>
                </a:lnTo>
                <a:lnTo>
                  <a:pt x="177" y="113"/>
                </a:lnTo>
                <a:lnTo>
                  <a:pt x="182" y="110"/>
                </a:lnTo>
                <a:lnTo>
                  <a:pt x="187" y="108"/>
                </a:lnTo>
                <a:lnTo>
                  <a:pt x="191" y="105"/>
                </a:lnTo>
                <a:lnTo>
                  <a:pt x="197" y="102"/>
                </a:lnTo>
                <a:lnTo>
                  <a:pt x="195" y="99"/>
                </a:lnTo>
                <a:lnTo>
                  <a:pt x="196" y="102"/>
                </a:lnTo>
                <a:lnTo>
                  <a:pt x="198" y="102"/>
                </a:lnTo>
                <a:lnTo>
                  <a:pt x="195" y="95"/>
                </a:lnTo>
                <a:lnTo>
                  <a:pt x="194" y="96"/>
                </a:lnTo>
                <a:lnTo>
                  <a:pt x="193" y="96"/>
                </a:lnTo>
                <a:lnTo>
                  <a:pt x="188" y="99"/>
                </a:lnTo>
                <a:lnTo>
                  <a:pt x="183" y="101"/>
                </a:lnTo>
                <a:lnTo>
                  <a:pt x="178" y="104"/>
                </a:lnTo>
                <a:lnTo>
                  <a:pt x="173" y="106"/>
                </a:lnTo>
                <a:lnTo>
                  <a:pt x="169" y="109"/>
                </a:lnTo>
                <a:lnTo>
                  <a:pt x="164" y="111"/>
                </a:lnTo>
                <a:lnTo>
                  <a:pt x="167" y="117"/>
                </a:lnTo>
                <a:close/>
                <a:moveTo>
                  <a:pt x="209" y="96"/>
                </a:moveTo>
                <a:lnTo>
                  <a:pt x="211" y="95"/>
                </a:lnTo>
                <a:lnTo>
                  <a:pt x="216" y="92"/>
                </a:lnTo>
                <a:lnTo>
                  <a:pt x="216" y="92"/>
                </a:lnTo>
                <a:lnTo>
                  <a:pt x="214" y="86"/>
                </a:lnTo>
                <a:lnTo>
                  <a:pt x="213" y="86"/>
                </a:lnTo>
                <a:lnTo>
                  <a:pt x="208" y="89"/>
                </a:lnTo>
                <a:lnTo>
                  <a:pt x="206" y="90"/>
                </a:lnTo>
                <a:lnTo>
                  <a:pt x="209" y="96"/>
                </a:lnTo>
                <a:close/>
                <a:moveTo>
                  <a:pt x="228" y="86"/>
                </a:moveTo>
                <a:lnTo>
                  <a:pt x="231" y="85"/>
                </a:lnTo>
                <a:lnTo>
                  <a:pt x="232" y="84"/>
                </a:lnTo>
                <a:lnTo>
                  <a:pt x="236" y="81"/>
                </a:lnTo>
                <a:lnTo>
                  <a:pt x="241" y="79"/>
                </a:lnTo>
                <a:lnTo>
                  <a:pt x="246" y="76"/>
                </a:lnTo>
                <a:lnTo>
                  <a:pt x="251" y="73"/>
                </a:lnTo>
                <a:lnTo>
                  <a:pt x="256" y="71"/>
                </a:lnTo>
                <a:lnTo>
                  <a:pt x="258" y="70"/>
                </a:lnTo>
                <a:lnTo>
                  <a:pt x="254" y="64"/>
                </a:lnTo>
                <a:lnTo>
                  <a:pt x="253" y="65"/>
                </a:lnTo>
                <a:lnTo>
                  <a:pt x="248" y="67"/>
                </a:lnTo>
                <a:lnTo>
                  <a:pt x="243" y="70"/>
                </a:lnTo>
                <a:lnTo>
                  <a:pt x="238" y="73"/>
                </a:lnTo>
                <a:lnTo>
                  <a:pt x="233" y="75"/>
                </a:lnTo>
                <a:lnTo>
                  <a:pt x="228" y="78"/>
                </a:lnTo>
                <a:lnTo>
                  <a:pt x="230" y="81"/>
                </a:lnTo>
                <a:lnTo>
                  <a:pt x="228" y="78"/>
                </a:lnTo>
                <a:lnTo>
                  <a:pt x="225" y="80"/>
                </a:lnTo>
                <a:lnTo>
                  <a:pt x="228" y="86"/>
                </a:lnTo>
                <a:close/>
                <a:moveTo>
                  <a:pt x="269" y="64"/>
                </a:moveTo>
                <a:lnTo>
                  <a:pt x="271" y="63"/>
                </a:lnTo>
                <a:lnTo>
                  <a:pt x="271" y="62"/>
                </a:lnTo>
                <a:lnTo>
                  <a:pt x="276" y="59"/>
                </a:lnTo>
                <a:lnTo>
                  <a:pt x="273" y="53"/>
                </a:lnTo>
                <a:lnTo>
                  <a:pt x="267" y="56"/>
                </a:lnTo>
                <a:lnTo>
                  <a:pt x="269" y="59"/>
                </a:lnTo>
                <a:lnTo>
                  <a:pt x="268" y="56"/>
                </a:lnTo>
                <a:lnTo>
                  <a:pt x="266" y="57"/>
                </a:lnTo>
                <a:lnTo>
                  <a:pt x="269" y="64"/>
                </a:lnTo>
                <a:close/>
                <a:moveTo>
                  <a:pt x="287" y="53"/>
                </a:moveTo>
                <a:lnTo>
                  <a:pt x="291" y="51"/>
                </a:lnTo>
                <a:lnTo>
                  <a:pt x="296" y="48"/>
                </a:lnTo>
                <a:lnTo>
                  <a:pt x="301" y="45"/>
                </a:lnTo>
                <a:lnTo>
                  <a:pt x="306" y="42"/>
                </a:lnTo>
                <a:lnTo>
                  <a:pt x="311" y="39"/>
                </a:lnTo>
                <a:lnTo>
                  <a:pt x="311" y="39"/>
                </a:lnTo>
                <a:lnTo>
                  <a:pt x="316" y="36"/>
                </a:lnTo>
                <a:lnTo>
                  <a:pt x="317" y="36"/>
                </a:lnTo>
                <a:lnTo>
                  <a:pt x="313" y="30"/>
                </a:lnTo>
                <a:lnTo>
                  <a:pt x="312" y="30"/>
                </a:lnTo>
                <a:lnTo>
                  <a:pt x="307" y="33"/>
                </a:lnTo>
                <a:lnTo>
                  <a:pt x="309" y="36"/>
                </a:lnTo>
                <a:lnTo>
                  <a:pt x="308" y="33"/>
                </a:lnTo>
                <a:lnTo>
                  <a:pt x="303" y="36"/>
                </a:lnTo>
                <a:lnTo>
                  <a:pt x="297" y="39"/>
                </a:lnTo>
                <a:lnTo>
                  <a:pt x="292" y="42"/>
                </a:lnTo>
                <a:lnTo>
                  <a:pt x="287" y="45"/>
                </a:lnTo>
                <a:lnTo>
                  <a:pt x="284" y="47"/>
                </a:lnTo>
                <a:lnTo>
                  <a:pt x="287" y="53"/>
                </a:lnTo>
                <a:close/>
                <a:moveTo>
                  <a:pt x="328" y="29"/>
                </a:moveTo>
                <a:lnTo>
                  <a:pt x="331" y="27"/>
                </a:lnTo>
                <a:lnTo>
                  <a:pt x="331" y="27"/>
                </a:lnTo>
                <a:lnTo>
                  <a:pt x="335" y="25"/>
                </a:lnTo>
                <a:lnTo>
                  <a:pt x="331" y="19"/>
                </a:lnTo>
                <a:lnTo>
                  <a:pt x="327" y="21"/>
                </a:lnTo>
                <a:lnTo>
                  <a:pt x="329" y="24"/>
                </a:lnTo>
                <a:lnTo>
                  <a:pt x="327" y="21"/>
                </a:lnTo>
                <a:lnTo>
                  <a:pt x="324" y="23"/>
                </a:lnTo>
                <a:lnTo>
                  <a:pt x="328" y="29"/>
                </a:lnTo>
                <a:close/>
                <a:moveTo>
                  <a:pt x="346" y="18"/>
                </a:moveTo>
                <a:lnTo>
                  <a:pt x="346" y="18"/>
                </a:lnTo>
                <a:lnTo>
                  <a:pt x="344" y="15"/>
                </a:lnTo>
                <a:lnTo>
                  <a:pt x="346" y="18"/>
                </a:lnTo>
                <a:lnTo>
                  <a:pt x="350" y="15"/>
                </a:lnTo>
                <a:lnTo>
                  <a:pt x="351" y="15"/>
                </a:lnTo>
                <a:lnTo>
                  <a:pt x="356" y="11"/>
                </a:lnTo>
                <a:lnTo>
                  <a:pt x="354" y="9"/>
                </a:lnTo>
                <a:lnTo>
                  <a:pt x="355" y="11"/>
                </a:lnTo>
                <a:lnTo>
                  <a:pt x="360" y="9"/>
                </a:lnTo>
                <a:lnTo>
                  <a:pt x="359" y="6"/>
                </a:lnTo>
                <a:lnTo>
                  <a:pt x="360" y="9"/>
                </a:lnTo>
                <a:lnTo>
                  <a:pt x="365" y="7"/>
                </a:lnTo>
                <a:lnTo>
                  <a:pt x="364" y="4"/>
                </a:lnTo>
                <a:lnTo>
                  <a:pt x="364" y="8"/>
                </a:lnTo>
                <a:lnTo>
                  <a:pt x="369" y="7"/>
                </a:lnTo>
                <a:lnTo>
                  <a:pt x="372" y="7"/>
                </a:lnTo>
                <a:lnTo>
                  <a:pt x="372" y="4"/>
                </a:lnTo>
                <a:lnTo>
                  <a:pt x="371" y="7"/>
                </a:lnTo>
                <a:lnTo>
                  <a:pt x="375" y="7"/>
                </a:lnTo>
                <a:lnTo>
                  <a:pt x="375" y="0"/>
                </a:lnTo>
                <a:lnTo>
                  <a:pt x="372" y="0"/>
                </a:lnTo>
                <a:lnTo>
                  <a:pt x="371" y="0"/>
                </a:lnTo>
                <a:lnTo>
                  <a:pt x="368" y="0"/>
                </a:lnTo>
                <a:lnTo>
                  <a:pt x="364" y="1"/>
                </a:lnTo>
                <a:lnTo>
                  <a:pt x="363" y="1"/>
                </a:lnTo>
                <a:lnTo>
                  <a:pt x="358" y="2"/>
                </a:lnTo>
                <a:lnTo>
                  <a:pt x="357" y="3"/>
                </a:lnTo>
                <a:lnTo>
                  <a:pt x="352" y="5"/>
                </a:lnTo>
                <a:lnTo>
                  <a:pt x="352" y="6"/>
                </a:lnTo>
                <a:lnTo>
                  <a:pt x="347" y="9"/>
                </a:lnTo>
                <a:lnTo>
                  <a:pt x="349" y="12"/>
                </a:lnTo>
                <a:lnTo>
                  <a:pt x="347" y="9"/>
                </a:lnTo>
                <a:lnTo>
                  <a:pt x="342" y="11"/>
                </a:lnTo>
                <a:lnTo>
                  <a:pt x="342" y="12"/>
                </a:lnTo>
                <a:lnTo>
                  <a:pt x="342" y="12"/>
                </a:lnTo>
                <a:lnTo>
                  <a:pt x="346" y="18"/>
                </a:lnTo>
                <a:close/>
                <a:moveTo>
                  <a:pt x="388" y="7"/>
                </a:moveTo>
                <a:lnTo>
                  <a:pt x="396" y="8"/>
                </a:lnTo>
                <a:lnTo>
                  <a:pt x="396" y="1"/>
                </a:lnTo>
                <a:lnTo>
                  <a:pt x="388" y="1"/>
                </a:lnTo>
                <a:lnTo>
                  <a:pt x="388" y="7"/>
                </a:lnTo>
                <a:close/>
                <a:moveTo>
                  <a:pt x="409" y="7"/>
                </a:moveTo>
                <a:lnTo>
                  <a:pt x="421" y="7"/>
                </a:lnTo>
                <a:lnTo>
                  <a:pt x="443" y="7"/>
                </a:lnTo>
                <a:lnTo>
                  <a:pt x="443" y="0"/>
                </a:lnTo>
                <a:lnTo>
                  <a:pt x="421" y="0"/>
                </a:lnTo>
                <a:lnTo>
                  <a:pt x="409" y="1"/>
                </a:lnTo>
                <a:lnTo>
                  <a:pt x="409" y="7"/>
                </a:lnTo>
                <a:close/>
                <a:moveTo>
                  <a:pt x="456" y="7"/>
                </a:moveTo>
                <a:lnTo>
                  <a:pt x="464" y="7"/>
                </a:lnTo>
                <a:lnTo>
                  <a:pt x="464" y="0"/>
                </a:lnTo>
                <a:lnTo>
                  <a:pt x="456" y="0"/>
                </a:lnTo>
                <a:lnTo>
                  <a:pt x="456" y="7"/>
                </a:lnTo>
                <a:close/>
                <a:moveTo>
                  <a:pt x="477" y="7"/>
                </a:moveTo>
                <a:lnTo>
                  <a:pt x="495" y="9"/>
                </a:lnTo>
                <a:lnTo>
                  <a:pt x="496" y="9"/>
                </a:lnTo>
                <a:lnTo>
                  <a:pt x="511" y="8"/>
                </a:lnTo>
                <a:lnTo>
                  <a:pt x="511" y="1"/>
                </a:lnTo>
                <a:lnTo>
                  <a:pt x="495" y="1"/>
                </a:lnTo>
                <a:lnTo>
                  <a:pt x="496" y="5"/>
                </a:lnTo>
                <a:lnTo>
                  <a:pt x="496" y="1"/>
                </a:lnTo>
                <a:lnTo>
                  <a:pt x="477" y="0"/>
                </a:lnTo>
                <a:lnTo>
                  <a:pt x="477" y="7"/>
                </a:lnTo>
                <a:close/>
                <a:moveTo>
                  <a:pt x="524" y="7"/>
                </a:moveTo>
                <a:lnTo>
                  <a:pt x="532" y="7"/>
                </a:lnTo>
                <a:lnTo>
                  <a:pt x="532" y="0"/>
                </a:lnTo>
                <a:lnTo>
                  <a:pt x="524" y="0"/>
                </a:lnTo>
                <a:lnTo>
                  <a:pt x="524" y="7"/>
                </a:lnTo>
                <a:close/>
                <a:moveTo>
                  <a:pt x="545" y="7"/>
                </a:moveTo>
                <a:lnTo>
                  <a:pt x="545" y="7"/>
                </a:lnTo>
                <a:lnTo>
                  <a:pt x="570" y="7"/>
                </a:lnTo>
                <a:lnTo>
                  <a:pt x="579" y="7"/>
                </a:lnTo>
                <a:lnTo>
                  <a:pt x="579" y="0"/>
                </a:lnTo>
                <a:lnTo>
                  <a:pt x="570" y="0"/>
                </a:lnTo>
                <a:lnTo>
                  <a:pt x="545" y="0"/>
                </a:lnTo>
                <a:lnTo>
                  <a:pt x="545" y="0"/>
                </a:lnTo>
                <a:lnTo>
                  <a:pt x="545" y="7"/>
                </a:lnTo>
                <a:close/>
                <a:moveTo>
                  <a:pt x="592" y="7"/>
                </a:moveTo>
                <a:lnTo>
                  <a:pt x="595" y="7"/>
                </a:lnTo>
                <a:lnTo>
                  <a:pt x="600" y="7"/>
                </a:lnTo>
                <a:lnTo>
                  <a:pt x="600" y="0"/>
                </a:lnTo>
                <a:lnTo>
                  <a:pt x="595" y="0"/>
                </a:lnTo>
                <a:lnTo>
                  <a:pt x="592" y="0"/>
                </a:lnTo>
                <a:lnTo>
                  <a:pt x="592" y="7"/>
                </a:lnTo>
                <a:close/>
                <a:moveTo>
                  <a:pt x="613" y="7"/>
                </a:moveTo>
                <a:lnTo>
                  <a:pt x="620" y="7"/>
                </a:lnTo>
                <a:lnTo>
                  <a:pt x="645" y="7"/>
                </a:lnTo>
                <a:lnTo>
                  <a:pt x="647" y="7"/>
                </a:lnTo>
                <a:lnTo>
                  <a:pt x="647" y="0"/>
                </a:lnTo>
                <a:lnTo>
                  <a:pt x="645" y="0"/>
                </a:lnTo>
                <a:lnTo>
                  <a:pt x="620" y="0"/>
                </a:lnTo>
                <a:lnTo>
                  <a:pt x="613" y="0"/>
                </a:lnTo>
                <a:lnTo>
                  <a:pt x="613" y="7"/>
                </a:lnTo>
                <a:close/>
                <a:moveTo>
                  <a:pt x="660" y="7"/>
                </a:moveTo>
                <a:lnTo>
                  <a:pt x="668" y="7"/>
                </a:lnTo>
                <a:lnTo>
                  <a:pt x="668" y="0"/>
                </a:lnTo>
                <a:lnTo>
                  <a:pt x="660" y="0"/>
                </a:lnTo>
                <a:lnTo>
                  <a:pt x="660" y="7"/>
                </a:lnTo>
                <a:close/>
                <a:moveTo>
                  <a:pt x="681" y="7"/>
                </a:moveTo>
                <a:lnTo>
                  <a:pt x="694" y="7"/>
                </a:lnTo>
                <a:lnTo>
                  <a:pt x="715" y="7"/>
                </a:lnTo>
                <a:lnTo>
                  <a:pt x="715" y="0"/>
                </a:lnTo>
                <a:lnTo>
                  <a:pt x="694" y="0"/>
                </a:lnTo>
                <a:lnTo>
                  <a:pt x="681" y="0"/>
                </a:lnTo>
                <a:lnTo>
                  <a:pt x="681" y="7"/>
                </a:lnTo>
                <a:close/>
                <a:moveTo>
                  <a:pt x="728" y="7"/>
                </a:moveTo>
                <a:lnTo>
                  <a:pt x="736" y="7"/>
                </a:lnTo>
                <a:lnTo>
                  <a:pt x="736" y="0"/>
                </a:lnTo>
                <a:lnTo>
                  <a:pt x="728" y="0"/>
                </a:lnTo>
                <a:lnTo>
                  <a:pt x="728" y="7"/>
                </a:lnTo>
                <a:close/>
                <a:moveTo>
                  <a:pt x="749" y="7"/>
                </a:moveTo>
                <a:lnTo>
                  <a:pt x="769" y="7"/>
                </a:lnTo>
                <a:lnTo>
                  <a:pt x="783" y="7"/>
                </a:lnTo>
                <a:lnTo>
                  <a:pt x="783" y="0"/>
                </a:lnTo>
                <a:lnTo>
                  <a:pt x="769" y="0"/>
                </a:lnTo>
                <a:lnTo>
                  <a:pt x="749" y="0"/>
                </a:lnTo>
                <a:lnTo>
                  <a:pt x="749" y="7"/>
                </a:lnTo>
                <a:close/>
                <a:moveTo>
                  <a:pt x="796" y="7"/>
                </a:moveTo>
                <a:lnTo>
                  <a:pt x="804" y="7"/>
                </a:lnTo>
                <a:lnTo>
                  <a:pt x="804" y="0"/>
                </a:lnTo>
                <a:lnTo>
                  <a:pt x="796" y="0"/>
                </a:lnTo>
                <a:lnTo>
                  <a:pt x="796" y="7"/>
                </a:lnTo>
                <a:close/>
                <a:moveTo>
                  <a:pt x="817" y="7"/>
                </a:moveTo>
                <a:lnTo>
                  <a:pt x="818" y="7"/>
                </a:lnTo>
                <a:lnTo>
                  <a:pt x="843" y="7"/>
                </a:lnTo>
                <a:lnTo>
                  <a:pt x="851" y="7"/>
                </a:lnTo>
                <a:lnTo>
                  <a:pt x="851" y="0"/>
                </a:lnTo>
                <a:lnTo>
                  <a:pt x="843" y="0"/>
                </a:lnTo>
                <a:lnTo>
                  <a:pt x="818" y="0"/>
                </a:lnTo>
                <a:lnTo>
                  <a:pt x="817" y="0"/>
                </a:lnTo>
                <a:lnTo>
                  <a:pt x="817" y="7"/>
                </a:lnTo>
                <a:close/>
                <a:moveTo>
                  <a:pt x="864" y="7"/>
                </a:moveTo>
                <a:lnTo>
                  <a:pt x="868" y="7"/>
                </a:lnTo>
                <a:lnTo>
                  <a:pt x="872" y="7"/>
                </a:lnTo>
                <a:lnTo>
                  <a:pt x="872" y="0"/>
                </a:lnTo>
                <a:lnTo>
                  <a:pt x="868" y="0"/>
                </a:lnTo>
                <a:lnTo>
                  <a:pt x="864" y="0"/>
                </a:lnTo>
                <a:lnTo>
                  <a:pt x="864" y="7"/>
                </a:lnTo>
                <a:close/>
                <a:moveTo>
                  <a:pt x="885" y="7"/>
                </a:moveTo>
                <a:lnTo>
                  <a:pt x="893" y="7"/>
                </a:lnTo>
                <a:lnTo>
                  <a:pt x="918" y="7"/>
                </a:lnTo>
                <a:lnTo>
                  <a:pt x="919" y="7"/>
                </a:lnTo>
                <a:lnTo>
                  <a:pt x="919" y="0"/>
                </a:lnTo>
                <a:lnTo>
                  <a:pt x="918" y="0"/>
                </a:lnTo>
                <a:lnTo>
                  <a:pt x="893" y="0"/>
                </a:lnTo>
                <a:lnTo>
                  <a:pt x="885" y="0"/>
                </a:lnTo>
                <a:lnTo>
                  <a:pt x="885" y="7"/>
                </a:lnTo>
                <a:close/>
                <a:moveTo>
                  <a:pt x="932" y="7"/>
                </a:moveTo>
                <a:lnTo>
                  <a:pt x="940" y="7"/>
                </a:lnTo>
                <a:lnTo>
                  <a:pt x="940" y="0"/>
                </a:lnTo>
                <a:lnTo>
                  <a:pt x="932" y="0"/>
                </a:lnTo>
                <a:lnTo>
                  <a:pt x="932" y="7"/>
                </a:lnTo>
                <a:close/>
                <a:moveTo>
                  <a:pt x="953" y="7"/>
                </a:moveTo>
                <a:lnTo>
                  <a:pt x="967" y="7"/>
                </a:lnTo>
                <a:lnTo>
                  <a:pt x="987" y="7"/>
                </a:lnTo>
                <a:lnTo>
                  <a:pt x="987" y="0"/>
                </a:lnTo>
                <a:lnTo>
                  <a:pt x="967" y="0"/>
                </a:lnTo>
                <a:lnTo>
                  <a:pt x="953" y="0"/>
                </a:lnTo>
                <a:lnTo>
                  <a:pt x="953" y="7"/>
                </a:lnTo>
                <a:close/>
                <a:moveTo>
                  <a:pt x="1000" y="7"/>
                </a:moveTo>
                <a:lnTo>
                  <a:pt x="1008" y="7"/>
                </a:lnTo>
                <a:lnTo>
                  <a:pt x="1008" y="0"/>
                </a:lnTo>
                <a:lnTo>
                  <a:pt x="1000" y="0"/>
                </a:lnTo>
                <a:lnTo>
                  <a:pt x="1000" y="7"/>
                </a:lnTo>
                <a:close/>
                <a:moveTo>
                  <a:pt x="1021" y="7"/>
                </a:moveTo>
                <a:lnTo>
                  <a:pt x="1042" y="7"/>
                </a:lnTo>
                <a:lnTo>
                  <a:pt x="1055" y="7"/>
                </a:lnTo>
                <a:lnTo>
                  <a:pt x="1055" y="0"/>
                </a:lnTo>
                <a:lnTo>
                  <a:pt x="1042" y="0"/>
                </a:lnTo>
                <a:lnTo>
                  <a:pt x="1021" y="0"/>
                </a:lnTo>
                <a:lnTo>
                  <a:pt x="1021" y="7"/>
                </a:lnTo>
                <a:close/>
                <a:moveTo>
                  <a:pt x="1068" y="7"/>
                </a:moveTo>
                <a:lnTo>
                  <a:pt x="1076" y="7"/>
                </a:lnTo>
                <a:lnTo>
                  <a:pt x="1076" y="0"/>
                </a:lnTo>
                <a:lnTo>
                  <a:pt x="1068" y="0"/>
                </a:lnTo>
                <a:lnTo>
                  <a:pt x="1068" y="7"/>
                </a:lnTo>
                <a:close/>
                <a:moveTo>
                  <a:pt x="1089" y="7"/>
                </a:moveTo>
                <a:lnTo>
                  <a:pt x="1091" y="7"/>
                </a:lnTo>
                <a:lnTo>
                  <a:pt x="1116" y="7"/>
                </a:lnTo>
                <a:lnTo>
                  <a:pt x="1123" y="7"/>
                </a:lnTo>
                <a:lnTo>
                  <a:pt x="1123" y="0"/>
                </a:lnTo>
                <a:lnTo>
                  <a:pt x="1116" y="0"/>
                </a:lnTo>
                <a:lnTo>
                  <a:pt x="1091" y="0"/>
                </a:lnTo>
                <a:lnTo>
                  <a:pt x="1089" y="0"/>
                </a:lnTo>
                <a:lnTo>
                  <a:pt x="1089" y="7"/>
                </a:lnTo>
                <a:close/>
                <a:moveTo>
                  <a:pt x="1136" y="7"/>
                </a:moveTo>
                <a:lnTo>
                  <a:pt x="1141" y="7"/>
                </a:lnTo>
                <a:lnTo>
                  <a:pt x="1145" y="7"/>
                </a:lnTo>
                <a:lnTo>
                  <a:pt x="1145" y="0"/>
                </a:lnTo>
                <a:lnTo>
                  <a:pt x="1141" y="0"/>
                </a:lnTo>
                <a:lnTo>
                  <a:pt x="1136" y="0"/>
                </a:lnTo>
                <a:lnTo>
                  <a:pt x="1136" y="7"/>
                </a:lnTo>
                <a:close/>
                <a:moveTo>
                  <a:pt x="1157" y="7"/>
                </a:moveTo>
                <a:lnTo>
                  <a:pt x="1166" y="7"/>
                </a:lnTo>
                <a:lnTo>
                  <a:pt x="1191" y="7"/>
                </a:lnTo>
                <a:lnTo>
                  <a:pt x="1191" y="7"/>
                </a:lnTo>
                <a:lnTo>
                  <a:pt x="1191" y="0"/>
                </a:lnTo>
                <a:lnTo>
                  <a:pt x="1191" y="0"/>
                </a:lnTo>
                <a:lnTo>
                  <a:pt x="1166" y="0"/>
                </a:lnTo>
                <a:lnTo>
                  <a:pt x="1157" y="0"/>
                </a:lnTo>
                <a:lnTo>
                  <a:pt x="1157" y="7"/>
                </a:lnTo>
                <a:close/>
                <a:moveTo>
                  <a:pt x="1204" y="7"/>
                </a:moveTo>
                <a:lnTo>
                  <a:pt x="1213" y="7"/>
                </a:lnTo>
                <a:lnTo>
                  <a:pt x="1213" y="0"/>
                </a:lnTo>
                <a:lnTo>
                  <a:pt x="1204" y="0"/>
                </a:lnTo>
                <a:lnTo>
                  <a:pt x="1204" y="7"/>
                </a:lnTo>
                <a:close/>
                <a:moveTo>
                  <a:pt x="1225" y="7"/>
                </a:moveTo>
                <a:lnTo>
                  <a:pt x="1240" y="7"/>
                </a:lnTo>
                <a:lnTo>
                  <a:pt x="1259" y="7"/>
                </a:lnTo>
                <a:lnTo>
                  <a:pt x="1259" y="0"/>
                </a:lnTo>
                <a:lnTo>
                  <a:pt x="1240" y="0"/>
                </a:lnTo>
                <a:lnTo>
                  <a:pt x="1225" y="0"/>
                </a:lnTo>
                <a:lnTo>
                  <a:pt x="1225" y="7"/>
                </a:lnTo>
                <a:close/>
                <a:moveTo>
                  <a:pt x="1272" y="7"/>
                </a:moveTo>
                <a:lnTo>
                  <a:pt x="1281" y="7"/>
                </a:lnTo>
                <a:lnTo>
                  <a:pt x="1281" y="0"/>
                </a:lnTo>
                <a:lnTo>
                  <a:pt x="1272" y="0"/>
                </a:lnTo>
                <a:lnTo>
                  <a:pt x="1272" y="7"/>
                </a:lnTo>
                <a:close/>
                <a:moveTo>
                  <a:pt x="1293" y="7"/>
                </a:moveTo>
                <a:lnTo>
                  <a:pt x="1315" y="7"/>
                </a:lnTo>
                <a:lnTo>
                  <a:pt x="1327" y="7"/>
                </a:lnTo>
                <a:lnTo>
                  <a:pt x="1327" y="0"/>
                </a:lnTo>
                <a:lnTo>
                  <a:pt x="1315" y="0"/>
                </a:lnTo>
                <a:lnTo>
                  <a:pt x="1293" y="0"/>
                </a:lnTo>
                <a:lnTo>
                  <a:pt x="1293" y="7"/>
                </a:lnTo>
                <a:close/>
                <a:moveTo>
                  <a:pt x="1340" y="7"/>
                </a:moveTo>
                <a:lnTo>
                  <a:pt x="1349" y="7"/>
                </a:lnTo>
                <a:lnTo>
                  <a:pt x="1349" y="0"/>
                </a:lnTo>
                <a:lnTo>
                  <a:pt x="1340" y="0"/>
                </a:lnTo>
                <a:lnTo>
                  <a:pt x="1340" y="7"/>
                </a:lnTo>
                <a:close/>
                <a:moveTo>
                  <a:pt x="1361" y="7"/>
                </a:moveTo>
                <a:lnTo>
                  <a:pt x="1365" y="7"/>
                </a:lnTo>
                <a:lnTo>
                  <a:pt x="1389" y="7"/>
                </a:lnTo>
                <a:lnTo>
                  <a:pt x="1395" y="7"/>
                </a:lnTo>
                <a:lnTo>
                  <a:pt x="1395" y="0"/>
                </a:lnTo>
                <a:lnTo>
                  <a:pt x="1389" y="0"/>
                </a:lnTo>
                <a:lnTo>
                  <a:pt x="1365" y="0"/>
                </a:lnTo>
                <a:lnTo>
                  <a:pt x="1361" y="0"/>
                </a:lnTo>
                <a:lnTo>
                  <a:pt x="1361" y="7"/>
                </a:lnTo>
                <a:close/>
                <a:moveTo>
                  <a:pt x="1408" y="7"/>
                </a:moveTo>
                <a:lnTo>
                  <a:pt x="1414" y="7"/>
                </a:lnTo>
                <a:lnTo>
                  <a:pt x="1417" y="7"/>
                </a:lnTo>
                <a:lnTo>
                  <a:pt x="1417" y="0"/>
                </a:lnTo>
                <a:lnTo>
                  <a:pt x="1414" y="0"/>
                </a:lnTo>
                <a:lnTo>
                  <a:pt x="1408" y="0"/>
                </a:lnTo>
                <a:lnTo>
                  <a:pt x="1408" y="7"/>
                </a:lnTo>
                <a:close/>
                <a:moveTo>
                  <a:pt x="1429" y="7"/>
                </a:moveTo>
                <a:lnTo>
                  <a:pt x="1439" y="7"/>
                </a:lnTo>
                <a:lnTo>
                  <a:pt x="1463" y="7"/>
                </a:lnTo>
                <a:lnTo>
                  <a:pt x="1463" y="0"/>
                </a:lnTo>
                <a:lnTo>
                  <a:pt x="1439" y="0"/>
                </a:lnTo>
                <a:lnTo>
                  <a:pt x="1429" y="0"/>
                </a:lnTo>
                <a:lnTo>
                  <a:pt x="1429" y="7"/>
                </a:lnTo>
                <a:close/>
                <a:moveTo>
                  <a:pt x="1476" y="7"/>
                </a:moveTo>
                <a:lnTo>
                  <a:pt x="1485" y="7"/>
                </a:lnTo>
                <a:lnTo>
                  <a:pt x="1485" y="0"/>
                </a:lnTo>
                <a:lnTo>
                  <a:pt x="1476" y="0"/>
                </a:lnTo>
                <a:lnTo>
                  <a:pt x="1476" y="7"/>
                </a:lnTo>
                <a:close/>
                <a:moveTo>
                  <a:pt x="1497" y="7"/>
                </a:moveTo>
                <a:lnTo>
                  <a:pt x="1513" y="7"/>
                </a:lnTo>
                <a:lnTo>
                  <a:pt x="1531" y="7"/>
                </a:lnTo>
                <a:lnTo>
                  <a:pt x="1531" y="0"/>
                </a:lnTo>
                <a:lnTo>
                  <a:pt x="1513" y="0"/>
                </a:lnTo>
                <a:lnTo>
                  <a:pt x="1497" y="0"/>
                </a:lnTo>
                <a:lnTo>
                  <a:pt x="1497" y="7"/>
                </a:lnTo>
                <a:close/>
                <a:moveTo>
                  <a:pt x="1544" y="7"/>
                </a:moveTo>
                <a:lnTo>
                  <a:pt x="1553" y="7"/>
                </a:lnTo>
                <a:lnTo>
                  <a:pt x="1553" y="0"/>
                </a:lnTo>
                <a:lnTo>
                  <a:pt x="1544" y="0"/>
                </a:lnTo>
                <a:lnTo>
                  <a:pt x="1544" y="7"/>
                </a:lnTo>
                <a:close/>
                <a:moveTo>
                  <a:pt x="1566" y="7"/>
                </a:moveTo>
                <a:lnTo>
                  <a:pt x="1588" y="7"/>
                </a:lnTo>
                <a:lnTo>
                  <a:pt x="1600" y="7"/>
                </a:lnTo>
                <a:lnTo>
                  <a:pt x="1600" y="0"/>
                </a:lnTo>
                <a:lnTo>
                  <a:pt x="1588" y="0"/>
                </a:lnTo>
                <a:lnTo>
                  <a:pt x="1566" y="0"/>
                </a:lnTo>
                <a:lnTo>
                  <a:pt x="1566" y="7"/>
                </a:lnTo>
                <a:close/>
                <a:moveTo>
                  <a:pt x="1612" y="7"/>
                </a:moveTo>
                <a:lnTo>
                  <a:pt x="1613" y="7"/>
                </a:lnTo>
                <a:lnTo>
                  <a:pt x="1621" y="7"/>
                </a:lnTo>
                <a:lnTo>
                  <a:pt x="1621" y="0"/>
                </a:lnTo>
                <a:lnTo>
                  <a:pt x="1613" y="0"/>
                </a:lnTo>
                <a:lnTo>
                  <a:pt x="1612" y="0"/>
                </a:lnTo>
                <a:lnTo>
                  <a:pt x="1612" y="7"/>
                </a:lnTo>
                <a:close/>
                <a:moveTo>
                  <a:pt x="1634" y="7"/>
                </a:moveTo>
                <a:lnTo>
                  <a:pt x="1638" y="7"/>
                </a:lnTo>
                <a:lnTo>
                  <a:pt x="1662" y="7"/>
                </a:lnTo>
                <a:lnTo>
                  <a:pt x="1668" y="7"/>
                </a:lnTo>
                <a:lnTo>
                  <a:pt x="1668" y="0"/>
                </a:lnTo>
                <a:lnTo>
                  <a:pt x="1662" y="0"/>
                </a:lnTo>
                <a:lnTo>
                  <a:pt x="1638" y="0"/>
                </a:lnTo>
                <a:lnTo>
                  <a:pt x="1634" y="0"/>
                </a:lnTo>
                <a:lnTo>
                  <a:pt x="1634" y="7"/>
                </a:lnTo>
                <a:close/>
                <a:moveTo>
                  <a:pt x="1680" y="7"/>
                </a:moveTo>
                <a:lnTo>
                  <a:pt x="1687" y="7"/>
                </a:lnTo>
                <a:lnTo>
                  <a:pt x="1689" y="7"/>
                </a:lnTo>
                <a:lnTo>
                  <a:pt x="1689" y="0"/>
                </a:lnTo>
                <a:lnTo>
                  <a:pt x="1687" y="0"/>
                </a:lnTo>
                <a:lnTo>
                  <a:pt x="1680" y="0"/>
                </a:lnTo>
                <a:lnTo>
                  <a:pt x="1680" y="7"/>
                </a:lnTo>
                <a:close/>
                <a:moveTo>
                  <a:pt x="1702" y="7"/>
                </a:moveTo>
                <a:lnTo>
                  <a:pt x="1712" y="7"/>
                </a:lnTo>
                <a:lnTo>
                  <a:pt x="1736" y="7"/>
                </a:lnTo>
                <a:lnTo>
                  <a:pt x="1736" y="0"/>
                </a:lnTo>
                <a:lnTo>
                  <a:pt x="1712" y="0"/>
                </a:lnTo>
                <a:lnTo>
                  <a:pt x="1702" y="0"/>
                </a:lnTo>
                <a:lnTo>
                  <a:pt x="1702" y="7"/>
                </a:lnTo>
                <a:close/>
                <a:moveTo>
                  <a:pt x="1748" y="7"/>
                </a:moveTo>
                <a:lnTo>
                  <a:pt x="1757" y="7"/>
                </a:lnTo>
                <a:lnTo>
                  <a:pt x="1757" y="0"/>
                </a:lnTo>
                <a:lnTo>
                  <a:pt x="1748" y="0"/>
                </a:lnTo>
                <a:lnTo>
                  <a:pt x="1748" y="7"/>
                </a:lnTo>
                <a:close/>
                <a:moveTo>
                  <a:pt x="1770" y="7"/>
                </a:moveTo>
                <a:lnTo>
                  <a:pt x="1786" y="7"/>
                </a:lnTo>
                <a:lnTo>
                  <a:pt x="1804" y="7"/>
                </a:lnTo>
                <a:lnTo>
                  <a:pt x="1804" y="0"/>
                </a:lnTo>
                <a:lnTo>
                  <a:pt x="1786" y="0"/>
                </a:lnTo>
                <a:lnTo>
                  <a:pt x="1770" y="0"/>
                </a:lnTo>
                <a:lnTo>
                  <a:pt x="1770" y="7"/>
                </a:lnTo>
                <a:close/>
                <a:moveTo>
                  <a:pt x="1816" y="7"/>
                </a:moveTo>
                <a:lnTo>
                  <a:pt x="1825" y="7"/>
                </a:lnTo>
                <a:lnTo>
                  <a:pt x="1825" y="0"/>
                </a:lnTo>
                <a:lnTo>
                  <a:pt x="1816" y="0"/>
                </a:lnTo>
                <a:lnTo>
                  <a:pt x="1816" y="7"/>
                </a:lnTo>
                <a:close/>
                <a:moveTo>
                  <a:pt x="1838" y="7"/>
                </a:moveTo>
                <a:lnTo>
                  <a:pt x="1861" y="7"/>
                </a:lnTo>
                <a:lnTo>
                  <a:pt x="1872" y="7"/>
                </a:lnTo>
                <a:lnTo>
                  <a:pt x="1872" y="0"/>
                </a:lnTo>
                <a:lnTo>
                  <a:pt x="1861" y="0"/>
                </a:lnTo>
                <a:lnTo>
                  <a:pt x="1838" y="0"/>
                </a:lnTo>
                <a:lnTo>
                  <a:pt x="1838" y="7"/>
                </a:lnTo>
                <a:close/>
                <a:moveTo>
                  <a:pt x="1884" y="7"/>
                </a:moveTo>
                <a:lnTo>
                  <a:pt x="1886" y="7"/>
                </a:lnTo>
                <a:lnTo>
                  <a:pt x="1893" y="7"/>
                </a:lnTo>
                <a:lnTo>
                  <a:pt x="1893" y="0"/>
                </a:lnTo>
                <a:lnTo>
                  <a:pt x="1886" y="0"/>
                </a:lnTo>
                <a:lnTo>
                  <a:pt x="1884" y="0"/>
                </a:lnTo>
                <a:lnTo>
                  <a:pt x="1884" y="7"/>
                </a:lnTo>
                <a:close/>
                <a:moveTo>
                  <a:pt x="1906" y="7"/>
                </a:moveTo>
                <a:lnTo>
                  <a:pt x="1910" y="7"/>
                </a:lnTo>
                <a:lnTo>
                  <a:pt x="1935" y="7"/>
                </a:lnTo>
                <a:lnTo>
                  <a:pt x="1940" y="7"/>
                </a:lnTo>
                <a:lnTo>
                  <a:pt x="1940" y="0"/>
                </a:lnTo>
                <a:lnTo>
                  <a:pt x="1935" y="0"/>
                </a:lnTo>
                <a:lnTo>
                  <a:pt x="1910" y="0"/>
                </a:lnTo>
                <a:lnTo>
                  <a:pt x="1906" y="0"/>
                </a:lnTo>
                <a:lnTo>
                  <a:pt x="1906" y="7"/>
                </a:lnTo>
                <a:close/>
                <a:moveTo>
                  <a:pt x="1952" y="7"/>
                </a:moveTo>
                <a:lnTo>
                  <a:pt x="1960" y="7"/>
                </a:lnTo>
                <a:lnTo>
                  <a:pt x="1961" y="7"/>
                </a:lnTo>
                <a:lnTo>
                  <a:pt x="1961" y="0"/>
                </a:lnTo>
                <a:lnTo>
                  <a:pt x="1960" y="0"/>
                </a:lnTo>
                <a:lnTo>
                  <a:pt x="1952" y="0"/>
                </a:lnTo>
                <a:lnTo>
                  <a:pt x="1952" y="7"/>
                </a:lnTo>
                <a:close/>
                <a:moveTo>
                  <a:pt x="1974" y="7"/>
                </a:moveTo>
                <a:lnTo>
                  <a:pt x="1985" y="7"/>
                </a:lnTo>
                <a:lnTo>
                  <a:pt x="2008" y="7"/>
                </a:lnTo>
                <a:lnTo>
                  <a:pt x="2008" y="0"/>
                </a:lnTo>
                <a:lnTo>
                  <a:pt x="1985" y="0"/>
                </a:lnTo>
                <a:lnTo>
                  <a:pt x="1974" y="0"/>
                </a:lnTo>
                <a:lnTo>
                  <a:pt x="1974" y="7"/>
                </a:lnTo>
                <a:close/>
                <a:moveTo>
                  <a:pt x="2021" y="7"/>
                </a:moveTo>
                <a:lnTo>
                  <a:pt x="2029" y="7"/>
                </a:lnTo>
                <a:lnTo>
                  <a:pt x="2029" y="0"/>
                </a:lnTo>
                <a:lnTo>
                  <a:pt x="2021" y="0"/>
                </a:lnTo>
                <a:lnTo>
                  <a:pt x="2021" y="7"/>
                </a:lnTo>
                <a:close/>
                <a:moveTo>
                  <a:pt x="2042" y="7"/>
                </a:moveTo>
                <a:lnTo>
                  <a:pt x="2060" y="7"/>
                </a:lnTo>
                <a:lnTo>
                  <a:pt x="2076" y="7"/>
                </a:lnTo>
                <a:lnTo>
                  <a:pt x="2076" y="0"/>
                </a:lnTo>
                <a:lnTo>
                  <a:pt x="2060" y="0"/>
                </a:lnTo>
                <a:lnTo>
                  <a:pt x="2042" y="0"/>
                </a:lnTo>
                <a:lnTo>
                  <a:pt x="2042" y="7"/>
                </a:lnTo>
                <a:close/>
                <a:moveTo>
                  <a:pt x="2089" y="7"/>
                </a:moveTo>
                <a:lnTo>
                  <a:pt x="2097" y="7"/>
                </a:lnTo>
                <a:lnTo>
                  <a:pt x="2097" y="0"/>
                </a:lnTo>
                <a:lnTo>
                  <a:pt x="2089" y="0"/>
                </a:lnTo>
                <a:lnTo>
                  <a:pt x="2089" y="7"/>
                </a:lnTo>
                <a:close/>
                <a:moveTo>
                  <a:pt x="2110" y="7"/>
                </a:moveTo>
                <a:lnTo>
                  <a:pt x="2134" y="7"/>
                </a:lnTo>
                <a:lnTo>
                  <a:pt x="2144" y="7"/>
                </a:lnTo>
                <a:lnTo>
                  <a:pt x="2144" y="0"/>
                </a:lnTo>
                <a:lnTo>
                  <a:pt x="2134" y="0"/>
                </a:lnTo>
                <a:lnTo>
                  <a:pt x="2110" y="0"/>
                </a:lnTo>
                <a:lnTo>
                  <a:pt x="2110" y="7"/>
                </a:lnTo>
                <a:close/>
                <a:moveTo>
                  <a:pt x="2157" y="7"/>
                </a:moveTo>
                <a:lnTo>
                  <a:pt x="2159" y="7"/>
                </a:lnTo>
                <a:lnTo>
                  <a:pt x="2165" y="7"/>
                </a:lnTo>
                <a:lnTo>
                  <a:pt x="2165" y="0"/>
                </a:lnTo>
                <a:lnTo>
                  <a:pt x="2159" y="0"/>
                </a:lnTo>
                <a:lnTo>
                  <a:pt x="2157" y="0"/>
                </a:lnTo>
                <a:lnTo>
                  <a:pt x="2157" y="7"/>
                </a:lnTo>
                <a:close/>
                <a:moveTo>
                  <a:pt x="2178" y="7"/>
                </a:moveTo>
                <a:lnTo>
                  <a:pt x="2184" y="7"/>
                </a:lnTo>
                <a:lnTo>
                  <a:pt x="2208" y="7"/>
                </a:lnTo>
                <a:lnTo>
                  <a:pt x="2212" y="7"/>
                </a:lnTo>
                <a:lnTo>
                  <a:pt x="2212" y="0"/>
                </a:lnTo>
                <a:lnTo>
                  <a:pt x="2208" y="0"/>
                </a:lnTo>
                <a:lnTo>
                  <a:pt x="2184" y="0"/>
                </a:lnTo>
                <a:lnTo>
                  <a:pt x="2178" y="0"/>
                </a:lnTo>
                <a:lnTo>
                  <a:pt x="2178" y="7"/>
                </a:lnTo>
                <a:close/>
                <a:moveTo>
                  <a:pt x="2225" y="7"/>
                </a:moveTo>
                <a:lnTo>
                  <a:pt x="2233" y="7"/>
                </a:lnTo>
                <a:lnTo>
                  <a:pt x="2233" y="0"/>
                </a:lnTo>
                <a:lnTo>
                  <a:pt x="2225" y="0"/>
                </a:lnTo>
                <a:lnTo>
                  <a:pt x="2225" y="7"/>
                </a:lnTo>
                <a:close/>
                <a:moveTo>
                  <a:pt x="2246" y="7"/>
                </a:moveTo>
                <a:lnTo>
                  <a:pt x="2258" y="7"/>
                </a:lnTo>
                <a:lnTo>
                  <a:pt x="2280" y="7"/>
                </a:lnTo>
                <a:lnTo>
                  <a:pt x="2280" y="0"/>
                </a:lnTo>
                <a:lnTo>
                  <a:pt x="2258" y="0"/>
                </a:lnTo>
                <a:lnTo>
                  <a:pt x="2246" y="0"/>
                </a:lnTo>
                <a:lnTo>
                  <a:pt x="2246" y="7"/>
                </a:lnTo>
                <a:close/>
                <a:moveTo>
                  <a:pt x="2293" y="7"/>
                </a:moveTo>
                <a:lnTo>
                  <a:pt x="2301" y="7"/>
                </a:lnTo>
                <a:lnTo>
                  <a:pt x="2301" y="0"/>
                </a:lnTo>
                <a:lnTo>
                  <a:pt x="2293" y="0"/>
                </a:lnTo>
                <a:lnTo>
                  <a:pt x="2293" y="7"/>
                </a:lnTo>
                <a:close/>
                <a:moveTo>
                  <a:pt x="2314" y="7"/>
                </a:moveTo>
                <a:lnTo>
                  <a:pt x="2333" y="7"/>
                </a:lnTo>
                <a:lnTo>
                  <a:pt x="2348" y="7"/>
                </a:lnTo>
                <a:lnTo>
                  <a:pt x="2348" y="0"/>
                </a:lnTo>
                <a:lnTo>
                  <a:pt x="2333" y="0"/>
                </a:lnTo>
                <a:lnTo>
                  <a:pt x="2314" y="0"/>
                </a:lnTo>
                <a:lnTo>
                  <a:pt x="2314" y="7"/>
                </a:lnTo>
                <a:close/>
                <a:moveTo>
                  <a:pt x="2361" y="7"/>
                </a:moveTo>
                <a:lnTo>
                  <a:pt x="2369" y="7"/>
                </a:lnTo>
                <a:lnTo>
                  <a:pt x="2369" y="0"/>
                </a:lnTo>
                <a:lnTo>
                  <a:pt x="2361" y="0"/>
                </a:lnTo>
                <a:lnTo>
                  <a:pt x="2361" y="7"/>
                </a:lnTo>
                <a:close/>
                <a:moveTo>
                  <a:pt x="2382" y="7"/>
                </a:moveTo>
                <a:lnTo>
                  <a:pt x="2382" y="7"/>
                </a:lnTo>
                <a:lnTo>
                  <a:pt x="2407" y="7"/>
                </a:lnTo>
                <a:lnTo>
                  <a:pt x="2416" y="7"/>
                </a:lnTo>
                <a:lnTo>
                  <a:pt x="2416" y="0"/>
                </a:lnTo>
                <a:lnTo>
                  <a:pt x="2407" y="0"/>
                </a:lnTo>
                <a:lnTo>
                  <a:pt x="2382" y="0"/>
                </a:lnTo>
                <a:lnTo>
                  <a:pt x="2382" y="0"/>
                </a:lnTo>
                <a:lnTo>
                  <a:pt x="2382" y="7"/>
                </a:lnTo>
                <a:close/>
                <a:moveTo>
                  <a:pt x="2429" y="7"/>
                </a:moveTo>
                <a:lnTo>
                  <a:pt x="2432" y="7"/>
                </a:lnTo>
                <a:lnTo>
                  <a:pt x="2437" y="7"/>
                </a:lnTo>
                <a:lnTo>
                  <a:pt x="2437" y="0"/>
                </a:lnTo>
                <a:lnTo>
                  <a:pt x="2432" y="0"/>
                </a:lnTo>
                <a:lnTo>
                  <a:pt x="2429" y="0"/>
                </a:lnTo>
                <a:lnTo>
                  <a:pt x="2429" y="7"/>
                </a:lnTo>
                <a:close/>
                <a:moveTo>
                  <a:pt x="2450" y="7"/>
                </a:moveTo>
                <a:lnTo>
                  <a:pt x="2457" y="7"/>
                </a:lnTo>
                <a:lnTo>
                  <a:pt x="2482" y="7"/>
                </a:lnTo>
                <a:lnTo>
                  <a:pt x="2484" y="7"/>
                </a:lnTo>
                <a:lnTo>
                  <a:pt x="2484" y="0"/>
                </a:lnTo>
                <a:lnTo>
                  <a:pt x="2482" y="0"/>
                </a:lnTo>
                <a:lnTo>
                  <a:pt x="2457" y="0"/>
                </a:lnTo>
                <a:lnTo>
                  <a:pt x="2450" y="0"/>
                </a:lnTo>
                <a:lnTo>
                  <a:pt x="2450" y="7"/>
                </a:lnTo>
                <a:close/>
                <a:moveTo>
                  <a:pt x="2497" y="7"/>
                </a:moveTo>
                <a:lnTo>
                  <a:pt x="2505" y="7"/>
                </a:lnTo>
                <a:lnTo>
                  <a:pt x="2505" y="0"/>
                </a:lnTo>
                <a:lnTo>
                  <a:pt x="2497" y="0"/>
                </a:lnTo>
                <a:lnTo>
                  <a:pt x="2497" y="7"/>
                </a:lnTo>
                <a:close/>
                <a:moveTo>
                  <a:pt x="2518" y="7"/>
                </a:moveTo>
                <a:lnTo>
                  <a:pt x="2531" y="7"/>
                </a:lnTo>
                <a:lnTo>
                  <a:pt x="2552" y="7"/>
                </a:lnTo>
                <a:lnTo>
                  <a:pt x="2552" y="0"/>
                </a:lnTo>
                <a:lnTo>
                  <a:pt x="2531" y="0"/>
                </a:lnTo>
                <a:lnTo>
                  <a:pt x="2518" y="0"/>
                </a:lnTo>
                <a:lnTo>
                  <a:pt x="2518" y="7"/>
                </a:lnTo>
                <a:close/>
                <a:moveTo>
                  <a:pt x="2565" y="7"/>
                </a:moveTo>
                <a:lnTo>
                  <a:pt x="2573" y="7"/>
                </a:lnTo>
                <a:lnTo>
                  <a:pt x="2573" y="0"/>
                </a:lnTo>
                <a:lnTo>
                  <a:pt x="2565" y="0"/>
                </a:lnTo>
                <a:lnTo>
                  <a:pt x="2565" y="7"/>
                </a:lnTo>
                <a:close/>
                <a:moveTo>
                  <a:pt x="2586" y="7"/>
                </a:moveTo>
                <a:lnTo>
                  <a:pt x="2606" y="7"/>
                </a:lnTo>
                <a:lnTo>
                  <a:pt x="2620" y="7"/>
                </a:lnTo>
                <a:lnTo>
                  <a:pt x="2620" y="0"/>
                </a:lnTo>
                <a:lnTo>
                  <a:pt x="2606" y="0"/>
                </a:lnTo>
                <a:lnTo>
                  <a:pt x="2586" y="0"/>
                </a:lnTo>
                <a:lnTo>
                  <a:pt x="2586" y="7"/>
                </a:lnTo>
                <a:close/>
                <a:moveTo>
                  <a:pt x="2633" y="7"/>
                </a:moveTo>
                <a:lnTo>
                  <a:pt x="2641" y="7"/>
                </a:lnTo>
                <a:lnTo>
                  <a:pt x="2641" y="0"/>
                </a:lnTo>
                <a:lnTo>
                  <a:pt x="2633" y="0"/>
                </a:lnTo>
                <a:lnTo>
                  <a:pt x="2633" y="7"/>
                </a:lnTo>
                <a:close/>
                <a:moveTo>
                  <a:pt x="2654" y="7"/>
                </a:moveTo>
                <a:lnTo>
                  <a:pt x="2655" y="7"/>
                </a:lnTo>
                <a:lnTo>
                  <a:pt x="2680" y="7"/>
                </a:lnTo>
                <a:lnTo>
                  <a:pt x="2688" y="7"/>
                </a:lnTo>
                <a:lnTo>
                  <a:pt x="2688" y="0"/>
                </a:lnTo>
                <a:lnTo>
                  <a:pt x="2680" y="0"/>
                </a:lnTo>
                <a:lnTo>
                  <a:pt x="2655" y="0"/>
                </a:lnTo>
                <a:lnTo>
                  <a:pt x="2654" y="0"/>
                </a:lnTo>
                <a:lnTo>
                  <a:pt x="2654" y="7"/>
                </a:lnTo>
                <a:close/>
                <a:moveTo>
                  <a:pt x="2701" y="7"/>
                </a:moveTo>
                <a:lnTo>
                  <a:pt x="2705" y="7"/>
                </a:lnTo>
                <a:lnTo>
                  <a:pt x="2709" y="7"/>
                </a:lnTo>
                <a:lnTo>
                  <a:pt x="2709" y="0"/>
                </a:lnTo>
                <a:lnTo>
                  <a:pt x="2705" y="0"/>
                </a:lnTo>
                <a:lnTo>
                  <a:pt x="2701" y="0"/>
                </a:lnTo>
                <a:lnTo>
                  <a:pt x="2701" y="7"/>
                </a:lnTo>
                <a:close/>
                <a:moveTo>
                  <a:pt x="2722" y="7"/>
                </a:moveTo>
                <a:lnTo>
                  <a:pt x="2730" y="7"/>
                </a:lnTo>
                <a:lnTo>
                  <a:pt x="2755" y="7"/>
                </a:lnTo>
                <a:lnTo>
                  <a:pt x="2756" y="7"/>
                </a:lnTo>
                <a:lnTo>
                  <a:pt x="2756" y="0"/>
                </a:lnTo>
                <a:lnTo>
                  <a:pt x="2755" y="0"/>
                </a:lnTo>
                <a:lnTo>
                  <a:pt x="2730" y="0"/>
                </a:lnTo>
                <a:lnTo>
                  <a:pt x="2722" y="0"/>
                </a:lnTo>
                <a:lnTo>
                  <a:pt x="2722" y="7"/>
                </a:lnTo>
                <a:close/>
                <a:moveTo>
                  <a:pt x="2769" y="7"/>
                </a:moveTo>
                <a:lnTo>
                  <a:pt x="2777" y="7"/>
                </a:lnTo>
                <a:lnTo>
                  <a:pt x="2777" y="0"/>
                </a:lnTo>
                <a:lnTo>
                  <a:pt x="2769" y="0"/>
                </a:lnTo>
                <a:lnTo>
                  <a:pt x="2769" y="7"/>
                </a:lnTo>
                <a:close/>
                <a:moveTo>
                  <a:pt x="2790" y="7"/>
                </a:moveTo>
                <a:lnTo>
                  <a:pt x="2804" y="7"/>
                </a:lnTo>
                <a:lnTo>
                  <a:pt x="2824" y="7"/>
                </a:lnTo>
                <a:lnTo>
                  <a:pt x="2824" y="0"/>
                </a:lnTo>
                <a:lnTo>
                  <a:pt x="2804" y="0"/>
                </a:lnTo>
                <a:lnTo>
                  <a:pt x="2790" y="0"/>
                </a:lnTo>
                <a:lnTo>
                  <a:pt x="2790" y="7"/>
                </a:lnTo>
                <a:close/>
                <a:moveTo>
                  <a:pt x="2837" y="7"/>
                </a:moveTo>
                <a:lnTo>
                  <a:pt x="2845" y="7"/>
                </a:lnTo>
                <a:lnTo>
                  <a:pt x="2845" y="0"/>
                </a:lnTo>
                <a:lnTo>
                  <a:pt x="2837" y="0"/>
                </a:lnTo>
                <a:lnTo>
                  <a:pt x="2837" y="7"/>
                </a:lnTo>
                <a:close/>
                <a:moveTo>
                  <a:pt x="2858" y="7"/>
                </a:moveTo>
                <a:lnTo>
                  <a:pt x="2879" y="7"/>
                </a:lnTo>
                <a:lnTo>
                  <a:pt x="2892" y="7"/>
                </a:lnTo>
                <a:lnTo>
                  <a:pt x="2892" y="0"/>
                </a:lnTo>
                <a:lnTo>
                  <a:pt x="2879" y="0"/>
                </a:lnTo>
                <a:lnTo>
                  <a:pt x="2858" y="0"/>
                </a:lnTo>
                <a:lnTo>
                  <a:pt x="2858" y="7"/>
                </a:lnTo>
                <a:close/>
                <a:moveTo>
                  <a:pt x="2905" y="7"/>
                </a:moveTo>
                <a:lnTo>
                  <a:pt x="2914" y="7"/>
                </a:lnTo>
                <a:lnTo>
                  <a:pt x="2914" y="0"/>
                </a:lnTo>
                <a:lnTo>
                  <a:pt x="2905" y="0"/>
                </a:lnTo>
                <a:lnTo>
                  <a:pt x="2905" y="7"/>
                </a:lnTo>
                <a:close/>
                <a:moveTo>
                  <a:pt x="2926" y="7"/>
                </a:moveTo>
                <a:lnTo>
                  <a:pt x="2928" y="7"/>
                </a:lnTo>
                <a:lnTo>
                  <a:pt x="2953" y="7"/>
                </a:lnTo>
                <a:lnTo>
                  <a:pt x="2960" y="7"/>
                </a:lnTo>
                <a:lnTo>
                  <a:pt x="2960" y="0"/>
                </a:lnTo>
                <a:lnTo>
                  <a:pt x="2953" y="0"/>
                </a:lnTo>
                <a:lnTo>
                  <a:pt x="2928" y="0"/>
                </a:lnTo>
                <a:lnTo>
                  <a:pt x="2926" y="0"/>
                </a:lnTo>
                <a:lnTo>
                  <a:pt x="2926" y="7"/>
                </a:lnTo>
                <a:close/>
                <a:moveTo>
                  <a:pt x="2973" y="7"/>
                </a:moveTo>
                <a:lnTo>
                  <a:pt x="2978" y="7"/>
                </a:lnTo>
                <a:lnTo>
                  <a:pt x="2982" y="7"/>
                </a:lnTo>
                <a:lnTo>
                  <a:pt x="2982" y="0"/>
                </a:lnTo>
                <a:lnTo>
                  <a:pt x="2978" y="0"/>
                </a:lnTo>
                <a:lnTo>
                  <a:pt x="2973" y="0"/>
                </a:lnTo>
                <a:lnTo>
                  <a:pt x="2973" y="7"/>
                </a:lnTo>
                <a:close/>
                <a:moveTo>
                  <a:pt x="2994" y="7"/>
                </a:moveTo>
                <a:lnTo>
                  <a:pt x="3003" y="7"/>
                </a:lnTo>
                <a:lnTo>
                  <a:pt x="3028" y="7"/>
                </a:lnTo>
                <a:lnTo>
                  <a:pt x="3028" y="7"/>
                </a:lnTo>
                <a:lnTo>
                  <a:pt x="3028" y="0"/>
                </a:lnTo>
                <a:lnTo>
                  <a:pt x="3028" y="0"/>
                </a:lnTo>
                <a:lnTo>
                  <a:pt x="3003" y="0"/>
                </a:lnTo>
                <a:lnTo>
                  <a:pt x="2994" y="0"/>
                </a:lnTo>
                <a:lnTo>
                  <a:pt x="2994" y="7"/>
                </a:lnTo>
                <a:close/>
                <a:moveTo>
                  <a:pt x="3041" y="7"/>
                </a:moveTo>
                <a:lnTo>
                  <a:pt x="3050" y="7"/>
                </a:lnTo>
                <a:lnTo>
                  <a:pt x="3050" y="0"/>
                </a:lnTo>
                <a:lnTo>
                  <a:pt x="3041" y="0"/>
                </a:lnTo>
                <a:lnTo>
                  <a:pt x="3041" y="7"/>
                </a:lnTo>
                <a:close/>
                <a:moveTo>
                  <a:pt x="3062" y="7"/>
                </a:moveTo>
                <a:lnTo>
                  <a:pt x="3077" y="7"/>
                </a:lnTo>
                <a:lnTo>
                  <a:pt x="3096" y="7"/>
                </a:lnTo>
                <a:lnTo>
                  <a:pt x="3096" y="0"/>
                </a:lnTo>
                <a:lnTo>
                  <a:pt x="3077" y="0"/>
                </a:lnTo>
                <a:lnTo>
                  <a:pt x="3062" y="0"/>
                </a:lnTo>
                <a:lnTo>
                  <a:pt x="3062" y="7"/>
                </a:lnTo>
                <a:close/>
                <a:moveTo>
                  <a:pt x="3109" y="7"/>
                </a:moveTo>
                <a:lnTo>
                  <a:pt x="3118" y="7"/>
                </a:lnTo>
                <a:lnTo>
                  <a:pt x="3118" y="0"/>
                </a:lnTo>
                <a:lnTo>
                  <a:pt x="3109" y="0"/>
                </a:lnTo>
                <a:lnTo>
                  <a:pt x="3109" y="7"/>
                </a:lnTo>
                <a:close/>
                <a:moveTo>
                  <a:pt x="3130" y="7"/>
                </a:moveTo>
                <a:lnTo>
                  <a:pt x="3152" y="7"/>
                </a:lnTo>
                <a:lnTo>
                  <a:pt x="3164" y="7"/>
                </a:lnTo>
                <a:lnTo>
                  <a:pt x="3164" y="0"/>
                </a:lnTo>
                <a:lnTo>
                  <a:pt x="3152" y="0"/>
                </a:lnTo>
                <a:lnTo>
                  <a:pt x="3130" y="0"/>
                </a:lnTo>
                <a:lnTo>
                  <a:pt x="3130" y="7"/>
                </a:lnTo>
                <a:close/>
                <a:moveTo>
                  <a:pt x="3177" y="7"/>
                </a:moveTo>
                <a:lnTo>
                  <a:pt x="3186" y="7"/>
                </a:lnTo>
                <a:lnTo>
                  <a:pt x="3186" y="0"/>
                </a:lnTo>
                <a:lnTo>
                  <a:pt x="3177" y="0"/>
                </a:lnTo>
                <a:lnTo>
                  <a:pt x="3177" y="7"/>
                </a:lnTo>
                <a:close/>
                <a:moveTo>
                  <a:pt x="3198" y="7"/>
                </a:moveTo>
                <a:lnTo>
                  <a:pt x="3201" y="7"/>
                </a:lnTo>
                <a:lnTo>
                  <a:pt x="3226" y="7"/>
                </a:lnTo>
                <a:lnTo>
                  <a:pt x="3232" y="7"/>
                </a:lnTo>
                <a:lnTo>
                  <a:pt x="3232" y="0"/>
                </a:lnTo>
                <a:lnTo>
                  <a:pt x="3226" y="0"/>
                </a:lnTo>
                <a:lnTo>
                  <a:pt x="3201" y="0"/>
                </a:lnTo>
                <a:lnTo>
                  <a:pt x="3198" y="0"/>
                </a:lnTo>
                <a:lnTo>
                  <a:pt x="3198" y="7"/>
                </a:lnTo>
                <a:close/>
                <a:moveTo>
                  <a:pt x="3245" y="7"/>
                </a:moveTo>
                <a:lnTo>
                  <a:pt x="3251" y="7"/>
                </a:lnTo>
                <a:lnTo>
                  <a:pt x="3254" y="7"/>
                </a:lnTo>
                <a:lnTo>
                  <a:pt x="3254" y="0"/>
                </a:lnTo>
                <a:lnTo>
                  <a:pt x="3251" y="0"/>
                </a:lnTo>
                <a:lnTo>
                  <a:pt x="3245" y="0"/>
                </a:lnTo>
                <a:lnTo>
                  <a:pt x="3245" y="7"/>
                </a:lnTo>
                <a:close/>
                <a:moveTo>
                  <a:pt x="3266" y="7"/>
                </a:moveTo>
                <a:lnTo>
                  <a:pt x="3276" y="7"/>
                </a:lnTo>
                <a:lnTo>
                  <a:pt x="3301" y="7"/>
                </a:lnTo>
                <a:lnTo>
                  <a:pt x="3301" y="0"/>
                </a:lnTo>
                <a:lnTo>
                  <a:pt x="3276" y="0"/>
                </a:lnTo>
                <a:lnTo>
                  <a:pt x="3266" y="0"/>
                </a:lnTo>
                <a:lnTo>
                  <a:pt x="3266" y="7"/>
                </a:lnTo>
                <a:close/>
                <a:moveTo>
                  <a:pt x="3313" y="7"/>
                </a:moveTo>
                <a:lnTo>
                  <a:pt x="3322" y="7"/>
                </a:lnTo>
                <a:lnTo>
                  <a:pt x="3322" y="0"/>
                </a:lnTo>
                <a:lnTo>
                  <a:pt x="3313" y="0"/>
                </a:lnTo>
                <a:lnTo>
                  <a:pt x="3313" y="7"/>
                </a:lnTo>
                <a:close/>
                <a:moveTo>
                  <a:pt x="3335" y="7"/>
                </a:moveTo>
                <a:lnTo>
                  <a:pt x="3350" y="7"/>
                </a:lnTo>
                <a:lnTo>
                  <a:pt x="3369" y="7"/>
                </a:lnTo>
                <a:lnTo>
                  <a:pt x="3369" y="0"/>
                </a:lnTo>
                <a:lnTo>
                  <a:pt x="3350" y="0"/>
                </a:lnTo>
                <a:lnTo>
                  <a:pt x="3335" y="0"/>
                </a:lnTo>
                <a:lnTo>
                  <a:pt x="3335" y="7"/>
                </a:lnTo>
                <a:close/>
                <a:moveTo>
                  <a:pt x="3381" y="7"/>
                </a:moveTo>
                <a:lnTo>
                  <a:pt x="3390" y="7"/>
                </a:lnTo>
                <a:lnTo>
                  <a:pt x="3390" y="0"/>
                </a:lnTo>
                <a:lnTo>
                  <a:pt x="3381" y="0"/>
                </a:lnTo>
                <a:lnTo>
                  <a:pt x="3381" y="7"/>
                </a:lnTo>
                <a:close/>
                <a:moveTo>
                  <a:pt x="3403" y="7"/>
                </a:moveTo>
                <a:lnTo>
                  <a:pt x="3425" y="7"/>
                </a:lnTo>
                <a:lnTo>
                  <a:pt x="3437" y="7"/>
                </a:lnTo>
                <a:lnTo>
                  <a:pt x="3437" y="0"/>
                </a:lnTo>
                <a:lnTo>
                  <a:pt x="3425" y="0"/>
                </a:lnTo>
                <a:lnTo>
                  <a:pt x="3403" y="0"/>
                </a:lnTo>
                <a:lnTo>
                  <a:pt x="3403" y="7"/>
                </a:lnTo>
                <a:close/>
                <a:moveTo>
                  <a:pt x="3449" y="7"/>
                </a:moveTo>
                <a:lnTo>
                  <a:pt x="3450" y="7"/>
                </a:lnTo>
                <a:lnTo>
                  <a:pt x="3458" y="7"/>
                </a:lnTo>
                <a:lnTo>
                  <a:pt x="3458" y="0"/>
                </a:lnTo>
                <a:lnTo>
                  <a:pt x="3450" y="0"/>
                </a:lnTo>
                <a:lnTo>
                  <a:pt x="3449" y="0"/>
                </a:lnTo>
                <a:lnTo>
                  <a:pt x="3449" y="7"/>
                </a:lnTo>
                <a:close/>
                <a:moveTo>
                  <a:pt x="3471" y="7"/>
                </a:moveTo>
                <a:lnTo>
                  <a:pt x="3475" y="7"/>
                </a:lnTo>
                <a:lnTo>
                  <a:pt x="3499" y="7"/>
                </a:lnTo>
                <a:lnTo>
                  <a:pt x="3505" y="7"/>
                </a:lnTo>
                <a:lnTo>
                  <a:pt x="3505" y="0"/>
                </a:lnTo>
                <a:lnTo>
                  <a:pt x="3499" y="0"/>
                </a:lnTo>
                <a:lnTo>
                  <a:pt x="3475" y="0"/>
                </a:lnTo>
                <a:lnTo>
                  <a:pt x="3471" y="0"/>
                </a:lnTo>
                <a:lnTo>
                  <a:pt x="3471" y="7"/>
                </a:lnTo>
                <a:close/>
                <a:moveTo>
                  <a:pt x="3517" y="7"/>
                </a:moveTo>
                <a:lnTo>
                  <a:pt x="3524" y="7"/>
                </a:lnTo>
                <a:lnTo>
                  <a:pt x="3526" y="7"/>
                </a:lnTo>
                <a:lnTo>
                  <a:pt x="3526" y="0"/>
                </a:lnTo>
                <a:lnTo>
                  <a:pt x="3524" y="0"/>
                </a:lnTo>
                <a:lnTo>
                  <a:pt x="3517" y="0"/>
                </a:lnTo>
                <a:lnTo>
                  <a:pt x="3517" y="7"/>
                </a:lnTo>
                <a:close/>
                <a:moveTo>
                  <a:pt x="3539" y="7"/>
                </a:moveTo>
                <a:lnTo>
                  <a:pt x="3549" y="7"/>
                </a:lnTo>
                <a:lnTo>
                  <a:pt x="3573" y="7"/>
                </a:lnTo>
                <a:lnTo>
                  <a:pt x="3573" y="0"/>
                </a:lnTo>
                <a:lnTo>
                  <a:pt x="3549" y="0"/>
                </a:lnTo>
                <a:lnTo>
                  <a:pt x="3539" y="0"/>
                </a:lnTo>
                <a:lnTo>
                  <a:pt x="3539" y="7"/>
                </a:lnTo>
                <a:close/>
                <a:moveTo>
                  <a:pt x="3585" y="7"/>
                </a:moveTo>
                <a:lnTo>
                  <a:pt x="3594" y="7"/>
                </a:lnTo>
                <a:lnTo>
                  <a:pt x="3594" y="0"/>
                </a:lnTo>
                <a:lnTo>
                  <a:pt x="3585" y="0"/>
                </a:lnTo>
                <a:lnTo>
                  <a:pt x="3585" y="7"/>
                </a:lnTo>
                <a:close/>
                <a:moveTo>
                  <a:pt x="3607" y="7"/>
                </a:moveTo>
                <a:lnTo>
                  <a:pt x="3623" y="7"/>
                </a:lnTo>
                <a:lnTo>
                  <a:pt x="3641" y="7"/>
                </a:lnTo>
                <a:lnTo>
                  <a:pt x="3641" y="0"/>
                </a:lnTo>
                <a:lnTo>
                  <a:pt x="3623" y="0"/>
                </a:lnTo>
                <a:lnTo>
                  <a:pt x="3607" y="0"/>
                </a:lnTo>
                <a:lnTo>
                  <a:pt x="3607" y="7"/>
                </a:lnTo>
                <a:close/>
                <a:moveTo>
                  <a:pt x="3653" y="7"/>
                </a:moveTo>
                <a:lnTo>
                  <a:pt x="3662" y="7"/>
                </a:lnTo>
                <a:lnTo>
                  <a:pt x="3662" y="0"/>
                </a:lnTo>
                <a:lnTo>
                  <a:pt x="3653" y="0"/>
                </a:lnTo>
                <a:lnTo>
                  <a:pt x="3653" y="7"/>
                </a:lnTo>
                <a:close/>
                <a:moveTo>
                  <a:pt x="3675" y="7"/>
                </a:moveTo>
                <a:lnTo>
                  <a:pt x="3698" y="7"/>
                </a:lnTo>
                <a:lnTo>
                  <a:pt x="3709" y="7"/>
                </a:lnTo>
                <a:lnTo>
                  <a:pt x="3709" y="0"/>
                </a:lnTo>
                <a:lnTo>
                  <a:pt x="3698" y="0"/>
                </a:lnTo>
                <a:lnTo>
                  <a:pt x="3675" y="0"/>
                </a:lnTo>
                <a:lnTo>
                  <a:pt x="3675" y="7"/>
                </a:lnTo>
                <a:close/>
                <a:moveTo>
                  <a:pt x="3721" y="7"/>
                </a:moveTo>
                <a:lnTo>
                  <a:pt x="3723" y="7"/>
                </a:lnTo>
                <a:lnTo>
                  <a:pt x="3730" y="7"/>
                </a:lnTo>
                <a:lnTo>
                  <a:pt x="3730" y="0"/>
                </a:lnTo>
                <a:lnTo>
                  <a:pt x="3723" y="0"/>
                </a:lnTo>
                <a:lnTo>
                  <a:pt x="3721" y="0"/>
                </a:lnTo>
                <a:lnTo>
                  <a:pt x="3721" y="7"/>
                </a:lnTo>
                <a:close/>
                <a:moveTo>
                  <a:pt x="3743" y="7"/>
                </a:moveTo>
                <a:lnTo>
                  <a:pt x="3748" y="7"/>
                </a:lnTo>
                <a:lnTo>
                  <a:pt x="3772" y="7"/>
                </a:lnTo>
                <a:lnTo>
                  <a:pt x="3777" y="7"/>
                </a:lnTo>
                <a:lnTo>
                  <a:pt x="3777" y="0"/>
                </a:lnTo>
                <a:lnTo>
                  <a:pt x="3772" y="0"/>
                </a:lnTo>
                <a:lnTo>
                  <a:pt x="3748" y="0"/>
                </a:lnTo>
                <a:lnTo>
                  <a:pt x="3743" y="0"/>
                </a:lnTo>
                <a:lnTo>
                  <a:pt x="3743" y="7"/>
                </a:lnTo>
                <a:close/>
                <a:moveTo>
                  <a:pt x="3790" y="7"/>
                </a:moveTo>
                <a:lnTo>
                  <a:pt x="3797" y="7"/>
                </a:lnTo>
                <a:lnTo>
                  <a:pt x="3798" y="7"/>
                </a:lnTo>
                <a:lnTo>
                  <a:pt x="3798" y="0"/>
                </a:lnTo>
                <a:lnTo>
                  <a:pt x="3797" y="0"/>
                </a:lnTo>
                <a:lnTo>
                  <a:pt x="3790" y="0"/>
                </a:lnTo>
                <a:lnTo>
                  <a:pt x="3790" y="7"/>
                </a:lnTo>
                <a:close/>
                <a:moveTo>
                  <a:pt x="3811" y="7"/>
                </a:moveTo>
                <a:lnTo>
                  <a:pt x="3822" y="7"/>
                </a:lnTo>
                <a:lnTo>
                  <a:pt x="3845" y="7"/>
                </a:lnTo>
                <a:lnTo>
                  <a:pt x="3845" y="0"/>
                </a:lnTo>
                <a:lnTo>
                  <a:pt x="3822" y="0"/>
                </a:lnTo>
                <a:lnTo>
                  <a:pt x="3811" y="0"/>
                </a:lnTo>
                <a:lnTo>
                  <a:pt x="3811" y="7"/>
                </a:lnTo>
                <a:close/>
                <a:moveTo>
                  <a:pt x="3858" y="7"/>
                </a:moveTo>
                <a:lnTo>
                  <a:pt x="3866" y="7"/>
                </a:lnTo>
                <a:lnTo>
                  <a:pt x="3866" y="0"/>
                </a:lnTo>
                <a:lnTo>
                  <a:pt x="3858" y="0"/>
                </a:lnTo>
                <a:lnTo>
                  <a:pt x="3858" y="7"/>
                </a:lnTo>
                <a:close/>
                <a:moveTo>
                  <a:pt x="3879" y="7"/>
                </a:moveTo>
                <a:lnTo>
                  <a:pt x="3896" y="7"/>
                </a:lnTo>
                <a:lnTo>
                  <a:pt x="3913" y="7"/>
                </a:lnTo>
                <a:lnTo>
                  <a:pt x="3913" y="0"/>
                </a:lnTo>
                <a:lnTo>
                  <a:pt x="3896" y="0"/>
                </a:lnTo>
                <a:lnTo>
                  <a:pt x="3879" y="0"/>
                </a:lnTo>
                <a:lnTo>
                  <a:pt x="3879" y="7"/>
                </a:lnTo>
                <a:close/>
                <a:moveTo>
                  <a:pt x="3926" y="7"/>
                </a:moveTo>
                <a:lnTo>
                  <a:pt x="3934" y="7"/>
                </a:lnTo>
                <a:lnTo>
                  <a:pt x="3934" y="0"/>
                </a:lnTo>
                <a:lnTo>
                  <a:pt x="3926" y="0"/>
                </a:lnTo>
                <a:lnTo>
                  <a:pt x="3926" y="7"/>
                </a:lnTo>
                <a:close/>
                <a:moveTo>
                  <a:pt x="3947" y="7"/>
                </a:moveTo>
                <a:lnTo>
                  <a:pt x="3971" y="7"/>
                </a:lnTo>
                <a:lnTo>
                  <a:pt x="3981" y="7"/>
                </a:lnTo>
                <a:lnTo>
                  <a:pt x="3981" y="0"/>
                </a:lnTo>
                <a:lnTo>
                  <a:pt x="3971" y="0"/>
                </a:lnTo>
                <a:lnTo>
                  <a:pt x="3947" y="0"/>
                </a:lnTo>
                <a:lnTo>
                  <a:pt x="3947" y="7"/>
                </a:lnTo>
                <a:close/>
                <a:moveTo>
                  <a:pt x="3994" y="7"/>
                </a:moveTo>
                <a:lnTo>
                  <a:pt x="3996" y="7"/>
                </a:lnTo>
                <a:lnTo>
                  <a:pt x="4002" y="7"/>
                </a:lnTo>
                <a:lnTo>
                  <a:pt x="4002" y="0"/>
                </a:lnTo>
                <a:lnTo>
                  <a:pt x="3996" y="0"/>
                </a:lnTo>
                <a:lnTo>
                  <a:pt x="3994" y="0"/>
                </a:lnTo>
                <a:lnTo>
                  <a:pt x="3994" y="7"/>
                </a:lnTo>
                <a:close/>
                <a:moveTo>
                  <a:pt x="4015" y="7"/>
                </a:moveTo>
                <a:lnTo>
                  <a:pt x="4020" y="7"/>
                </a:lnTo>
                <a:lnTo>
                  <a:pt x="4045" y="7"/>
                </a:lnTo>
                <a:lnTo>
                  <a:pt x="4049" y="7"/>
                </a:lnTo>
                <a:lnTo>
                  <a:pt x="4049" y="0"/>
                </a:lnTo>
                <a:lnTo>
                  <a:pt x="4045" y="0"/>
                </a:lnTo>
                <a:lnTo>
                  <a:pt x="4020" y="0"/>
                </a:lnTo>
                <a:lnTo>
                  <a:pt x="4015" y="0"/>
                </a:lnTo>
                <a:lnTo>
                  <a:pt x="4015" y="7"/>
                </a:lnTo>
                <a:close/>
                <a:moveTo>
                  <a:pt x="4062" y="7"/>
                </a:moveTo>
                <a:lnTo>
                  <a:pt x="4070" y="7"/>
                </a:lnTo>
                <a:lnTo>
                  <a:pt x="4070" y="0"/>
                </a:lnTo>
                <a:lnTo>
                  <a:pt x="4062" y="0"/>
                </a:lnTo>
                <a:lnTo>
                  <a:pt x="4062" y="7"/>
                </a:lnTo>
                <a:close/>
                <a:moveTo>
                  <a:pt x="4083" y="7"/>
                </a:moveTo>
                <a:lnTo>
                  <a:pt x="4095" y="7"/>
                </a:lnTo>
                <a:lnTo>
                  <a:pt x="4117" y="7"/>
                </a:lnTo>
                <a:lnTo>
                  <a:pt x="4117" y="0"/>
                </a:lnTo>
                <a:lnTo>
                  <a:pt x="4095" y="0"/>
                </a:lnTo>
                <a:lnTo>
                  <a:pt x="4083" y="0"/>
                </a:lnTo>
                <a:lnTo>
                  <a:pt x="4083" y="7"/>
                </a:lnTo>
                <a:close/>
                <a:moveTo>
                  <a:pt x="4130" y="7"/>
                </a:moveTo>
                <a:lnTo>
                  <a:pt x="4138" y="7"/>
                </a:lnTo>
                <a:lnTo>
                  <a:pt x="4138" y="0"/>
                </a:lnTo>
                <a:lnTo>
                  <a:pt x="4130" y="0"/>
                </a:lnTo>
                <a:lnTo>
                  <a:pt x="4130" y="7"/>
                </a:lnTo>
                <a:close/>
                <a:moveTo>
                  <a:pt x="4151" y="7"/>
                </a:moveTo>
                <a:lnTo>
                  <a:pt x="4170" y="7"/>
                </a:lnTo>
                <a:lnTo>
                  <a:pt x="4185" y="7"/>
                </a:lnTo>
                <a:lnTo>
                  <a:pt x="4185" y="0"/>
                </a:lnTo>
                <a:lnTo>
                  <a:pt x="4170" y="0"/>
                </a:lnTo>
                <a:lnTo>
                  <a:pt x="4151" y="0"/>
                </a:lnTo>
                <a:lnTo>
                  <a:pt x="4151" y="7"/>
                </a:lnTo>
                <a:close/>
                <a:moveTo>
                  <a:pt x="4198" y="7"/>
                </a:moveTo>
                <a:lnTo>
                  <a:pt x="4206" y="7"/>
                </a:lnTo>
                <a:lnTo>
                  <a:pt x="4206" y="0"/>
                </a:lnTo>
                <a:lnTo>
                  <a:pt x="4198" y="0"/>
                </a:lnTo>
                <a:lnTo>
                  <a:pt x="4198" y="7"/>
                </a:lnTo>
                <a:close/>
                <a:moveTo>
                  <a:pt x="4219" y="7"/>
                </a:moveTo>
                <a:lnTo>
                  <a:pt x="4244" y="7"/>
                </a:lnTo>
                <a:lnTo>
                  <a:pt x="4253" y="7"/>
                </a:lnTo>
                <a:lnTo>
                  <a:pt x="4253" y="0"/>
                </a:lnTo>
                <a:lnTo>
                  <a:pt x="4244" y="0"/>
                </a:lnTo>
                <a:lnTo>
                  <a:pt x="4219" y="0"/>
                </a:lnTo>
                <a:lnTo>
                  <a:pt x="4219" y="7"/>
                </a:lnTo>
                <a:close/>
                <a:moveTo>
                  <a:pt x="4266" y="7"/>
                </a:moveTo>
                <a:lnTo>
                  <a:pt x="4269" y="7"/>
                </a:lnTo>
                <a:lnTo>
                  <a:pt x="4274" y="7"/>
                </a:lnTo>
                <a:lnTo>
                  <a:pt x="4274" y="0"/>
                </a:lnTo>
                <a:lnTo>
                  <a:pt x="4269" y="0"/>
                </a:lnTo>
                <a:lnTo>
                  <a:pt x="4266" y="0"/>
                </a:lnTo>
                <a:lnTo>
                  <a:pt x="4266" y="7"/>
                </a:lnTo>
                <a:close/>
                <a:moveTo>
                  <a:pt x="4287" y="7"/>
                </a:moveTo>
                <a:lnTo>
                  <a:pt x="4294" y="7"/>
                </a:lnTo>
                <a:lnTo>
                  <a:pt x="4318" y="7"/>
                </a:lnTo>
                <a:lnTo>
                  <a:pt x="4321" y="7"/>
                </a:lnTo>
                <a:lnTo>
                  <a:pt x="4321" y="0"/>
                </a:lnTo>
                <a:lnTo>
                  <a:pt x="4318" y="0"/>
                </a:lnTo>
                <a:lnTo>
                  <a:pt x="4294" y="0"/>
                </a:lnTo>
                <a:lnTo>
                  <a:pt x="4287" y="0"/>
                </a:lnTo>
                <a:lnTo>
                  <a:pt x="4287" y="7"/>
                </a:lnTo>
                <a:close/>
                <a:moveTo>
                  <a:pt x="4334" y="7"/>
                </a:moveTo>
                <a:lnTo>
                  <a:pt x="4342" y="7"/>
                </a:lnTo>
                <a:lnTo>
                  <a:pt x="4342" y="0"/>
                </a:lnTo>
                <a:lnTo>
                  <a:pt x="4334" y="0"/>
                </a:lnTo>
                <a:lnTo>
                  <a:pt x="4334" y="7"/>
                </a:lnTo>
                <a:close/>
                <a:moveTo>
                  <a:pt x="4355" y="7"/>
                </a:moveTo>
                <a:lnTo>
                  <a:pt x="4368" y="7"/>
                </a:lnTo>
                <a:lnTo>
                  <a:pt x="4389" y="7"/>
                </a:lnTo>
                <a:lnTo>
                  <a:pt x="4389" y="0"/>
                </a:lnTo>
                <a:lnTo>
                  <a:pt x="4368" y="0"/>
                </a:lnTo>
                <a:lnTo>
                  <a:pt x="4355" y="0"/>
                </a:lnTo>
                <a:lnTo>
                  <a:pt x="4355" y="7"/>
                </a:lnTo>
                <a:close/>
                <a:moveTo>
                  <a:pt x="4402" y="7"/>
                </a:moveTo>
                <a:lnTo>
                  <a:pt x="4410" y="7"/>
                </a:lnTo>
                <a:lnTo>
                  <a:pt x="4410" y="0"/>
                </a:lnTo>
                <a:lnTo>
                  <a:pt x="4402" y="0"/>
                </a:lnTo>
                <a:lnTo>
                  <a:pt x="4402" y="7"/>
                </a:lnTo>
                <a:close/>
                <a:moveTo>
                  <a:pt x="4423" y="7"/>
                </a:moveTo>
                <a:lnTo>
                  <a:pt x="4443" y="7"/>
                </a:lnTo>
                <a:lnTo>
                  <a:pt x="4457" y="7"/>
                </a:lnTo>
                <a:lnTo>
                  <a:pt x="4457" y="0"/>
                </a:lnTo>
                <a:lnTo>
                  <a:pt x="4443" y="0"/>
                </a:lnTo>
                <a:lnTo>
                  <a:pt x="4423" y="0"/>
                </a:lnTo>
                <a:lnTo>
                  <a:pt x="4423" y="7"/>
                </a:lnTo>
                <a:close/>
                <a:moveTo>
                  <a:pt x="4470" y="7"/>
                </a:moveTo>
                <a:lnTo>
                  <a:pt x="4478" y="7"/>
                </a:lnTo>
                <a:lnTo>
                  <a:pt x="4478" y="0"/>
                </a:lnTo>
                <a:lnTo>
                  <a:pt x="4470" y="0"/>
                </a:lnTo>
                <a:lnTo>
                  <a:pt x="4470" y="7"/>
                </a:lnTo>
                <a:close/>
                <a:moveTo>
                  <a:pt x="4491" y="7"/>
                </a:moveTo>
                <a:lnTo>
                  <a:pt x="4492" y="7"/>
                </a:lnTo>
                <a:lnTo>
                  <a:pt x="4517" y="7"/>
                </a:lnTo>
                <a:lnTo>
                  <a:pt x="4525" y="7"/>
                </a:lnTo>
                <a:lnTo>
                  <a:pt x="4525" y="0"/>
                </a:lnTo>
                <a:lnTo>
                  <a:pt x="4517" y="0"/>
                </a:lnTo>
                <a:lnTo>
                  <a:pt x="4492" y="0"/>
                </a:lnTo>
                <a:lnTo>
                  <a:pt x="4491" y="0"/>
                </a:lnTo>
                <a:lnTo>
                  <a:pt x="4491" y="7"/>
                </a:lnTo>
                <a:close/>
                <a:moveTo>
                  <a:pt x="4538" y="7"/>
                </a:moveTo>
                <a:lnTo>
                  <a:pt x="4542" y="7"/>
                </a:lnTo>
                <a:lnTo>
                  <a:pt x="4542" y="3"/>
                </a:lnTo>
                <a:lnTo>
                  <a:pt x="4538" y="4"/>
                </a:lnTo>
                <a:lnTo>
                  <a:pt x="4539" y="8"/>
                </a:lnTo>
                <a:lnTo>
                  <a:pt x="4546" y="7"/>
                </a:lnTo>
                <a:lnTo>
                  <a:pt x="4545" y="3"/>
                </a:lnTo>
                <a:lnTo>
                  <a:pt x="4542" y="0"/>
                </a:lnTo>
                <a:lnTo>
                  <a:pt x="4538" y="0"/>
                </a:lnTo>
                <a:lnTo>
                  <a:pt x="4538" y="7"/>
                </a:lnTo>
                <a:close/>
                <a:moveTo>
                  <a:pt x="4540" y="21"/>
                </a:moveTo>
                <a:lnTo>
                  <a:pt x="4543" y="53"/>
                </a:lnTo>
                <a:lnTo>
                  <a:pt x="4544" y="55"/>
                </a:lnTo>
                <a:lnTo>
                  <a:pt x="4550" y="54"/>
                </a:lnTo>
                <a:lnTo>
                  <a:pt x="4550" y="53"/>
                </a:lnTo>
                <a:lnTo>
                  <a:pt x="4547" y="20"/>
                </a:lnTo>
                <a:lnTo>
                  <a:pt x="4540" y="21"/>
                </a:lnTo>
                <a:close/>
                <a:moveTo>
                  <a:pt x="4544" y="67"/>
                </a:moveTo>
                <a:lnTo>
                  <a:pt x="4545" y="76"/>
                </a:lnTo>
                <a:lnTo>
                  <a:pt x="4552" y="76"/>
                </a:lnTo>
                <a:lnTo>
                  <a:pt x="4551" y="67"/>
                </a:lnTo>
                <a:lnTo>
                  <a:pt x="4544" y="67"/>
                </a:lnTo>
                <a:close/>
                <a:moveTo>
                  <a:pt x="4545" y="89"/>
                </a:moveTo>
                <a:lnTo>
                  <a:pt x="4547" y="123"/>
                </a:lnTo>
                <a:lnTo>
                  <a:pt x="4554" y="122"/>
                </a:lnTo>
                <a:lnTo>
                  <a:pt x="4552" y="88"/>
                </a:lnTo>
                <a:lnTo>
                  <a:pt x="4545" y="89"/>
                </a:lnTo>
                <a:close/>
                <a:moveTo>
                  <a:pt x="4548" y="135"/>
                </a:moveTo>
                <a:lnTo>
                  <a:pt x="4548" y="144"/>
                </a:lnTo>
                <a:lnTo>
                  <a:pt x="4555" y="143"/>
                </a:lnTo>
                <a:lnTo>
                  <a:pt x="4555" y="135"/>
                </a:lnTo>
                <a:lnTo>
                  <a:pt x="4548" y="135"/>
                </a:lnTo>
                <a:close/>
                <a:moveTo>
                  <a:pt x="4556" y="135"/>
                </a:moveTo>
                <a:lnTo>
                  <a:pt x="4557" y="101"/>
                </a:lnTo>
                <a:lnTo>
                  <a:pt x="4550" y="101"/>
                </a:lnTo>
                <a:lnTo>
                  <a:pt x="4549" y="135"/>
                </a:lnTo>
                <a:lnTo>
                  <a:pt x="4556" y="135"/>
                </a:lnTo>
                <a:close/>
                <a:moveTo>
                  <a:pt x="4558" y="88"/>
                </a:moveTo>
                <a:lnTo>
                  <a:pt x="4558" y="80"/>
                </a:lnTo>
                <a:lnTo>
                  <a:pt x="4551" y="80"/>
                </a:lnTo>
                <a:lnTo>
                  <a:pt x="4550" y="88"/>
                </a:lnTo>
                <a:lnTo>
                  <a:pt x="4558" y="88"/>
                </a:lnTo>
                <a:close/>
                <a:moveTo>
                  <a:pt x="4558" y="67"/>
                </a:moveTo>
                <a:lnTo>
                  <a:pt x="4560" y="33"/>
                </a:lnTo>
                <a:lnTo>
                  <a:pt x="4553" y="33"/>
                </a:lnTo>
                <a:lnTo>
                  <a:pt x="4551" y="67"/>
                </a:lnTo>
                <a:lnTo>
                  <a:pt x="4558" y="67"/>
                </a:lnTo>
                <a:close/>
                <a:moveTo>
                  <a:pt x="4560" y="21"/>
                </a:moveTo>
                <a:lnTo>
                  <a:pt x="4560" y="14"/>
                </a:lnTo>
                <a:lnTo>
                  <a:pt x="4557" y="14"/>
                </a:lnTo>
                <a:lnTo>
                  <a:pt x="4553" y="14"/>
                </a:lnTo>
                <a:lnTo>
                  <a:pt x="4554" y="17"/>
                </a:lnTo>
                <a:lnTo>
                  <a:pt x="4561" y="16"/>
                </a:lnTo>
                <a:lnTo>
                  <a:pt x="4560" y="14"/>
                </a:lnTo>
                <a:lnTo>
                  <a:pt x="4553" y="14"/>
                </a:lnTo>
                <a:lnTo>
                  <a:pt x="4553" y="20"/>
                </a:lnTo>
                <a:lnTo>
                  <a:pt x="4560" y="21"/>
                </a:lnTo>
                <a:close/>
                <a:moveTo>
                  <a:pt x="4555" y="29"/>
                </a:moveTo>
                <a:lnTo>
                  <a:pt x="4558" y="59"/>
                </a:lnTo>
                <a:lnTo>
                  <a:pt x="4558" y="63"/>
                </a:lnTo>
                <a:lnTo>
                  <a:pt x="4566" y="62"/>
                </a:lnTo>
                <a:lnTo>
                  <a:pt x="4565" y="59"/>
                </a:lnTo>
                <a:lnTo>
                  <a:pt x="4562" y="28"/>
                </a:lnTo>
                <a:lnTo>
                  <a:pt x="4555" y="29"/>
                </a:lnTo>
                <a:close/>
                <a:moveTo>
                  <a:pt x="4559" y="76"/>
                </a:moveTo>
                <a:lnTo>
                  <a:pt x="4560" y="84"/>
                </a:lnTo>
                <a:lnTo>
                  <a:pt x="4567" y="84"/>
                </a:lnTo>
                <a:lnTo>
                  <a:pt x="4567" y="75"/>
                </a:lnTo>
                <a:lnTo>
                  <a:pt x="4559" y="76"/>
                </a:lnTo>
                <a:close/>
                <a:moveTo>
                  <a:pt x="4561" y="97"/>
                </a:moveTo>
                <a:lnTo>
                  <a:pt x="4563" y="123"/>
                </a:lnTo>
                <a:lnTo>
                  <a:pt x="4563" y="124"/>
                </a:lnTo>
                <a:lnTo>
                  <a:pt x="4566" y="131"/>
                </a:lnTo>
                <a:lnTo>
                  <a:pt x="4573" y="129"/>
                </a:lnTo>
                <a:lnTo>
                  <a:pt x="4570" y="122"/>
                </a:lnTo>
                <a:lnTo>
                  <a:pt x="4567" y="123"/>
                </a:lnTo>
                <a:lnTo>
                  <a:pt x="4570" y="122"/>
                </a:lnTo>
                <a:lnTo>
                  <a:pt x="4568" y="96"/>
                </a:lnTo>
                <a:lnTo>
                  <a:pt x="4561" y="97"/>
                </a:lnTo>
                <a:close/>
                <a:moveTo>
                  <a:pt x="4576" y="135"/>
                </a:moveTo>
                <a:lnTo>
                  <a:pt x="4580" y="127"/>
                </a:lnTo>
                <a:lnTo>
                  <a:pt x="4573" y="125"/>
                </a:lnTo>
                <a:lnTo>
                  <a:pt x="4570" y="133"/>
                </a:lnTo>
                <a:lnTo>
                  <a:pt x="4576" y="135"/>
                </a:lnTo>
                <a:close/>
                <a:moveTo>
                  <a:pt x="4579" y="135"/>
                </a:moveTo>
                <a:lnTo>
                  <a:pt x="4583" y="150"/>
                </a:lnTo>
                <a:lnTo>
                  <a:pt x="4586" y="152"/>
                </a:lnTo>
                <a:lnTo>
                  <a:pt x="4591" y="153"/>
                </a:lnTo>
                <a:lnTo>
                  <a:pt x="4592" y="150"/>
                </a:lnTo>
                <a:lnTo>
                  <a:pt x="4588" y="151"/>
                </a:lnTo>
                <a:lnTo>
                  <a:pt x="4592" y="165"/>
                </a:lnTo>
                <a:lnTo>
                  <a:pt x="4599" y="163"/>
                </a:lnTo>
                <a:lnTo>
                  <a:pt x="4595" y="149"/>
                </a:lnTo>
                <a:lnTo>
                  <a:pt x="4592" y="147"/>
                </a:lnTo>
                <a:lnTo>
                  <a:pt x="4587" y="145"/>
                </a:lnTo>
                <a:lnTo>
                  <a:pt x="4587" y="149"/>
                </a:lnTo>
                <a:lnTo>
                  <a:pt x="4590" y="148"/>
                </a:lnTo>
                <a:lnTo>
                  <a:pt x="4586" y="134"/>
                </a:lnTo>
                <a:lnTo>
                  <a:pt x="4579" y="135"/>
                </a:lnTo>
                <a:close/>
                <a:moveTo>
                  <a:pt x="4598" y="165"/>
                </a:moveTo>
                <a:lnTo>
                  <a:pt x="4599" y="174"/>
                </a:lnTo>
                <a:lnTo>
                  <a:pt x="4606" y="173"/>
                </a:lnTo>
                <a:lnTo>
                  <a:pt x="4605" y="164"/>
                </a:lnTo>
                <a:lnTo>
                  <a:pt x="4598" y="165"/>
                </a:lnTo>
                <a:close/>
                <a:moveTo>
                  <a:pt x="4600" y="186"/>
                </a:moveTo>
                <a:lnTo>
                  <a:pt x="4603" y="214"/>
                </a:lnTo>
                <a:lnTo>
                  <a:pt x="4605" y="217"/>
                </a:lnTo>
                <a:lnTo>
                  <a:pt x="4610" y="219"/>
                </a:lnTo>
                <a:lnTo>
                  <a:pt x="4611" y="219"/>
                </a:lnTo>
                <a:lnTo>
                  <a:pt x="4613" y="213"/>
                </a:lnTo>
                <a:lnTo>
                  <a:pt x="4613" y="213"/>
                </a:lnTo>
                <a:lnTo>
                  <a:pt x="4608" y="210"/>
                </a:lnTo>
                <a:lnTo>
                  <a:pt x="4607" y="214"/>
                </a:lnTo>
                <a:lnTo>
                  <a:pt x="4610" y="214"/>
                </a:lnTo>
                <a:lnTo>
                  <a:pt x="4607" y="186"/>
                </a:lnTo>
                <a:lnTo>
                  <a:pt x="4600" y="186"/>
                </a:lnTo>
                <a:close/>
                <a:moveTo>
                  <a:pt x="4621" y="210"/>
                </a:moveTo>
                <a:lnTo>
                  <a:pt x="4622" y="202"/>
                </a:lnTo>
                <a:lnTo>
                  <a:pt x="4616" y="201"/>
                </a:lnTo>
                <a:lnTo>
                  <a:pt x="4614" y="209"/>
                </a:lnTo>
                <a:lnTo>
                  <a:pt x="4621" y="210"/>
                </a:lnTo>
                <a:close/>
                <a:moveTo>
                  <a:pt x="4625" y="189"/>
                </a:moveTo>
                <a:lnTo>
                  <a:pt x="4625" y="187"/>
                </a:lnTo>
                <a:lnTo>
                  <a:pt x="4621" y="187"/>
                </a:lnTo>
                <a:lnTo>
                  <a:pt x="4618" y="188"/>
                </a:lnTo>
                <a:lnTo>
                  <a:pt x="4623" y="203"/>
                </a:lnTo>
                <a:lnTo>
                  <a:pt x="4625" y="205"/>
                </a:lnTo>
                <a:lnTo>
                  <a:pt x="4630" y="206"/>
                </a:lnTo>
                <a:lnTo>
                  <a:pt x="4631" y="203"/>
                </a:lnTo>
                <a:lnTo>
                  <a:pt x="4630" y="206"/>
                </a:lnTo>
                <a:lnTo>
                  <a:pt x="4635" y="209"/>
                </a:lnTo>
                <a:lnTo>
                  <a:pt x="4636" y="206"/>
                </a:lnTo>
                <a:lnTo>
                  <a:pt x="4634" y="208"/>
                </a:lnTo>
                <a:lnTo>
                  <a:pt x="4638" y="212"/>
                </a:lnTo>
                <a:lnTo>
                  <a:pt x="4643" y="207"/>
                </a:lnTo>
                <a:lnTo>
                  <a:pt x="4639" y="203"/>
                </a:lnTo>
                <a:lnTo>
                  <a:pt x="4638" y="202"/>
                </a:lnTo>
                <a:lnTo>
                  <a:pt x="4633" y="200"/>
                </a:lnTo>
                <a:lnTo>
                  <a:pt x="4632" y="200"/>
                </a:lnTo>
                <a:lnTo>
                  <a:pt x="4628" y="198"/>
                </a:lnTo>
                <a:lnTo>
                  <a:pt x="4626" y="201"/>
                </a:lnTo>
                <a:lnTo>
                  <a:pt x="4630" y="200"/>
                </a:lnTo>
                <a:lnTo>
                  <a:pt x="4625" y="186"/>
                </a:lnTo>
                <a:lnTo>
                  <a:pt x="4618" y="186"/>
                </a:lnTo>
                <a:lnTo>
                  <a:pt x="4617" y="188"/>
                </a:lnTo>
                <a:lnTo>
                  <a:pt x="4625" y="189"/>
                </a:lnTo>
                <a:close/>
                <a:moveTo>
                  <a:pt x="4653" y="213"/>
                </a:moveTo>
                <a:lnTo>
                  <a:pt x="4654" y="212"/>
                </a:lnTo>
                <a:lnTo>
                  <a:pt x="4651" y="209"/>
                </a:lnTo>
                <a:lnTo>
                  <a:pt x="4648" y="211"/>
                </a:lnTo>
                <a:lnTo>
                  <a:pt x="4651" y="217"/>
                </a:lnTo>
                <a:lnTo>
                  <a:pt x="4658" y="214"/>
                </a:lnTo>
                <a:lnTo>
                  <a:pt x="4654" y="208"/>
                </a:lnTo>
                <a:lnTo>
                  <a:pt x="4649" y="207"/>
                </a:lnTo>
                <a:lnTo>
                  <a:pt x="4648" y="208"/>
                </a:lnTo>
                <a:lnTo>
                  <a:pt x="4653" y="213"/>
                </a:lnTo>
                <a:close/>
                <a:moveTo>
                  <a:pt x="4659" y="229"/>
                </a:moveTo>
                <a:lnTo>
                  <a:pt x="4660" y="230"/>
                </a:lnTo>
                <a:lnTo>
                  <a:pt x="4665" y="225"/>
                </a:lnTo>
                <a:lnTo>
                  <a:pt x="4664" y="224"/>
                </a:lnTo>
                <a:lnTo>
                  <a:pt x="4659" y="229"/>
                </a:lnTo>
                <a:close/>
                <a:moveTo>
                  <a:pt x="4" y="230"/>
                </a:moveTo>
                <a:lnTo>
                  <a:pt x="9" y="226"/>
                </a:lnTo>
                <a:lnTo>
                  <a:pt x="9" y="226"/>
                </a:lnTo>
                <a:lnTo>
                  <a:pt x="14" y="221"/>
                </a:lnTo>
                <a:lnTo>
                  <a:pt x="11" y="218"/>
                </a:lnTo>
                <a:lnTo>
                  <a:pt x="13" y="221"/>
                </a:lnTo>
                <a:lnTo>
                  <a:pt x="18" y="218"/>
                </a:lnTo>
                <a:lnTo>
                  <a:pt x="16" y="215"/>
                </a:lnTo>
                <a:lnTo>
                  <a:pt x="17" y="219"/>
                </a:lnTo>
                <a:lnTo>
                  <a:pt x="22" y="217"/>
                </a:lnTo>
                <a:lnTo>
                  <a:pt x="23" y="217"/>
                </a:lnTo>
                <a:lnTo>
                  <a:pt x="27" y="215"/>
                </a:lnTo>
                <a:lnTo>
                  <a:pt x="32" y="213"/>
                </a:lnTo>
                <a:lnTo>
                  <a:pt x="29" y="207"/>
                </a:lnTo>
                <a:lnTo>
                  <a:pt x="25" y="209"/>
                </a:lnTo>
                <a:lnTo>
                  <a:pt x="20" y="210"/>
                </a:lnTo>
                <a:lnTo>
                  <a:pt x="21" y="214"/>
                </a:lnTo>
                <a:lnTo>
                  <a:pt x="20" y="210"/>
                </a:lnTo>
                <a:lnTo>
                  <a:pt x="15" y="212"/>
                </a:lnTo>
                <a:lnTo>
                  <a:pt x="14" y="212"/>
                </a:lnTo>
                <a:lnTo>
                  <a:pt x="10" y="215"/>
                </a:lnTo>
                <a:lnTo>
                  <a:pt x="9" y="216"/>
                </a:lnTo>
                <a:lnTo>
                  <a:pt x="4" y="221"/>
                </a:lnTo>
                <a:lnTo>
                  <a:pt x="6" y="224"/>
                </a:lnTo>
                <a:lnTo>
                  <a:pt x="4" y="221"/>
                </a:lnTo>
                <a:lnTo>
                  <a:pt x="0" y="225"/>
                </a:lnTo>
                <a:lnTo>
                  <a:pt x="4" y="230"/>
                </a:lnTo>
                <a:close/>
              </a:path>
            </a:pathLst>
          </a:custGeom>
          <a:solidFill>
            <a:srgbClr val="A214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7" name="Rectangle 119">
            <a:extLst>
              <a:ext uri="{FF2B5EF4-FFF2-40B4-BE49-F238E27FC236}">
                <a16:creationId xmlns:a16="http://schemas.microsoft.com/office/drawing/2014/main" id="{6C05FF6B-BE0B-4EC0-AB33-690D815B9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3110548"/>
            <a:ext cx="37782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ECRH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Line 120">
            <a:extLst>
              <a:ext uri="{FF2B5EF4-FFF2-40B4-BE49-F238E27FC236}">
                <a16:creationId xmlns:a16="http://schemas.microsoft.com/office/drawing/2014/main" id="{6B703BEC-6C1C-4FD6-A526-C3BA4C652B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07763" y="3169285"/>
            <a:ext cx="338138" cy="0"/>
          </a:xfrm>
          <a:prstGeom prst="line">
            <a:avLst/>
          </a:prstGeom>
          <a:noFill/>
          <a:ln w="11113" cap="flat">
            <a:solidFill>
              <a:srgbClr val="0072B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3" name="Rectangle 125">
            <a:extLst>
              <a:ext uri="{FF2B5EF4-FFF2-40B4-BE49-F238E27FC236}">
                <a16:creationId xmlns:a16="http://schemas.microsoft.com/office/drawing/2014/main" id="{DC54B078-83D7-4B2C-86D1-E7363735F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3268028"/>
            <a:ext cx="249238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NBI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Line 126">
            <a:extLst>
              <a:ext uri="{FF2B5EF4-FFF2-40B4-BE49-F238E27FC236}">
                <a16:creationId xmlns:a16="http://schemas.microsoft.com/office/drawing/2014/main" id="{0B2D1864-C271-4A6A-B38F-089E20F464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07763" y="3331528"/>
            <a:ext cx="338138" cy="0"/>
          </a:xfrm>
          <a:prstGeom prst="line">
            <a:avLst/>
          </a:prstGeom>
          <a:noFill/>
          <a:ln w="11113" cap="flat">
            <a:solidFill>
              <a:srgbClr val="7E2F8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7" name="Rectangle 129">
            <a:extLst>
              <a:ext uri="{FF2B5EF4-FFF2-40B4-BE49-F238E27FC236}">
                <a16:creationId xmlns:a16="http://schemas.microsoft.com/office/drawing/2014/main" id="{92289F58-9AE0-486C-9F62-F2A4C455C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3422650"/>
            <a:ext cx="296863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Ohm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Line 130">
            <a:extLst>
              <a:ext uri="{FF2B5EF4-FFF2-40B4-BE49-F238E27FC236}">
                <a16:creationId xmlns:a16="http://schemas.microsoft.com/office/drawing/2014/main" id="{D12C2379-968D-47A8-9F89-250F50ED1A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07763" y="3479800"/>
            <a:ext cx="338138" cy="0"/>
          </a:xfrm>
          <a:prstGeom prst="line">
            <a:avLst/>
          </a:prstGeom>
          <a:noFill/>
          <a:ln w="11113" cap="flat">
            <a:solidFill>
              <a:srgbClr val="4DBEE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9" name="Rectangle 131">
            <a:extLst>
              <a:ext uri="{FF2B5EF4-FFF2-40B4-BE49-F238E27FC236}">
                <a16:creationId xmlns:a16="http://schemas.microsoft.com/office/drawing/2014/main" id="{DF631A6D-CDA5-428A-AA50-4295255C5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1300" y="3557588"/>
            <a:ext cx="249238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Rad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Freeform 132">
            <a:extLst>
              <a:ext uri="{FF2B5EF4-FFF2-40B4-BE49-F238E27FC236}">
                <a16:creationId xmlns:a16="http://schemas.microsoft.com/office/drawing/2014/main" id="{3E75ADB5-3680-4B88-ACB1-7BBE6A4DB36E}"/>
              </a:ext>
            </a:extLst>
          </p:cNvPr>
          <p:cNvSpPr>
            <a:spLocks noEditPoints="1"/>
          </p:cNvSpPr>
          <p:nvPr/>
        </p:nvSpPr>
        <p:spPr bwMode="auto">
          <a:xfrm>
            <a:off x="11307763" y="3614738"/>
            <a:ext cx="338138" cy="11113"/>
          </a:xfrm>
          <a:custGeom>
            <a:avLst/>
            <a:gdLst>
              <a:gd name="T0" fmla="*/ 47 w 213"/>
              <a:gd name="T1" fmla="*/ 7 h 7"/>
              <a:gd name="T2" fmla="*/ 55 w 213"/>
              <a:gd name="T3" fmla="*/ 7 h 7"/>
              <a:gd name="T4" fmla="*/ 55 w 213"/>
              <a:gd name="T5" fmla="*/ 0 h 7"/>
              <a:gd name="T6" fmla="*/ 47 w 213"/>
              <a:gd name="T7" fmla="*/ 0 h 7"/>
              <a:gd name="T8" fmla="*/ 47 w 213"/>
              <a:gd name="T9" fmla="*/ 7 h 7"/>
              <a:gd name="T10" fmla="*/ 68 w 213"/>
              <a:gd name="T11" fmla="*/ 7 h 7"/>
              <a:gd name="T12" fmla="*/ 102 w 213"/>
              <a:gd name="T13" fmla="*/ 7 h 7"/>
              <a:gd name="T14" fmla="*/ 102 w 213"/>
              <a:gd name="T15" fmla="*/ 0 h 7"/>
              <a:gd name="T16" fmla="*/ 68 w 213"/>
              <a:gd name="T17" fmla="*/ 0 h 7"/>
              <a:gd name="T18" fmla="*/ 68 w 213"/>
              <a:gd name="T19" fmla="*/ 7 h 7"/>
              <a:gd name="T20" fmla="*/ 115 w 213"/>
              <a:gd name="T21" fmla="*/ 7 h 7"/>
              <a:gd name="T22" fmla="*/ 123 w 213"/>
              <a:gd name="T23" fmla="*/ 7 h 7"/>
              <a:gd name="T24" fmla="*/ 123 w 213"/>
              <a:gd name="T25" fmla="*/ 0 h 7"/>
              <a:gd name="T26" fmla="*/ 115 w 213"/>
              <a:gd name="T27" fmla="*/ 0 h 7"/>
              <a:gd name="T28" fmla="*/ 115 w 213"/>
              <a:gd name="T29" fmla="*/ 7 h 7"/>
              <a:gd name="T30" fmla="*/ 136 w 213"/>
              <a:gd name="T31" fmla="*/ 7 h 7"/>
              <a:gd name="T32" fmla="*/ 170 w 213"/>
              <a:gd name="T33" fmla="*/ 7 h 7"/>
              <a:gd name="T34" fmla="*/ 170 w 213"/>
              <a:gd name="T35" fmla="*/ 0 h 7"/>
              <a:gd name="T36" fmla="*/ 136 w 213"/>
              <a:gd name="T37" fmla="*/ 0 h 7"/>
              <a:gd name="T38" fmla="*/ 136 w 213"/>
              <a:gd name="T39" fmla="*/ 7 h 7"/>
              <a:gd name="T40" fmla="*/ 183 w 213"/>
              <a:gd name="T41" fmla="*/ 7 h 7"/>
              <a:gd name="T42" fmla="*/ 191 w 213"/>
              <a:gd name="T43" fmla="*/ 7 h 7"/>
              <a:gd name="T44" fmla="*/ 191 w 213"/>
              <a:gd name="T45" fmla="*/ 0 h 7"/>
              <a:gd name="T46" fmla="*/ 183 w 213"/>
              <a:gd name="T47" fmla="*/ 0 h 7"/>
              <a:gd name="T48" fmla="*/ 183 w 213"/>
              <a:gd name="T49" fmla="*/ 7 h 7"/>
              <a:gd name="T50" fmla="*/ 204 w 213"/>
              <a:gd name="T51" fmla="*/ 7 h 7"/>
              <a:gd name="T52" fmla="*/ 213 w 213"/>
              <a:gd name="T53" fmla="*/ 7 h 7"/>
              <a:gd name="T54" fmla="*/ 213 w 213"/>
              <a:gd name="T55" fmla="*/ 0 h 7"/>
              <a:gd name="T56" fmla="*/ 204 w 213"/>
              <a:gd name="T57" fmla="*/ 0 h 7"/>
              <a:gd name="T58" fmla="*/ 204 w 213"/>
              <a:gd name="T59" fmla="*/ 7 h 7"/>
              <a:gd name="T60" fmla="*/ 0 w 213"/>
              <a:gd name="T61" fmla="*/ 7 h 7"/>
              <a:gd name="T62" fmla="*/ 34 w 213"/>
              <a:gd name="T63" fmla="*/ 7 h 7"/>
              <a:gd name="T64" fmla="*/ 34 w 213"/>
              <a:gd name="T65" fmla="*/ 0 h 7"/>
              <a:gd name="T66" fmla="*/ 0 w 213"/>
              <a:gd name="T67" fmla="*/ 0 h 7"/>
              <a:gd name="T68" fmla="*/ 0 w 213"/>
              <a:gd name="T6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3" h="7">
                <a:moveTo>
                  <a:pt x="47" y="7"/>
                </a:moveTo>
                <a:lnTo>
                  <a:pt x="55" y="7"/>
                </a:lnTo>
                <a:lnTo>
                  <a:pt x="55" y="0"/>
                </a:lnTo>
                <a:lnTo>
                  <a:pt x="47" y="0"/>
                </a:lnTo>
                <a:lnTo>
                  <a:pt x="47" y="7"/>
                </a:lnTo>
                <a:close/>
                <a:moveTo>
                  <a:pt x="68" y="7"/>
                </a:moveTo>
                <a:lnTo>
                  <a:pt x="102" y="7"/>
                </a:lnTo>
                <a:lnTo>
                  <a:pt x="102" y="0"/>
                </a:lnTo>
                <a:lnTo>
                  <a:pt x="68" y="0"/>
                </a:lnTo>
                <a:lnTo>
                  <a:pt x="68" y="7"/>
                </a:lnTo>
                <a:close/>
                <a:moveTo>
                  <a:pt x="115" y="7"/>
                </a:moveTo>
                <a:lnTo>
                  <a:pt x="123" y="7"/>
                </a:lnTo>
                <a:lnTo>
                  <a:pt x="123" y="0"/>
                </a:lnTo>
                <a:lnTo>
                  <a:pt x="115" y="0"/>
                </a:lnTo>
                <a:lnTo>
                  <a:pt x="115" y="7"/>
                </a:lnTo>
                <a:close/>
                <a:moveTo>
                  <a:pt x="136" y="7"/>
                </a:moveTo>
                <a:lnTo>
                  <a:pt x="170" y="7"/>
                </a:lnTo>
                <a:lnTo>
                  <a:pt x="170" y="0"/>
                </a:lnTo>
                <a:lnTo>
                  <a:pt x="136" y="0"/>
                </a:lnTo>
                <a:lnTo>
                  <a:pt x="136" y="7"/>
                </a:lnTo>
                <a:close/>
                <a:moveTo>
                  <a:pt x="183" y="7"/>
                </a:moveTo>
                <a:lnTo>
                  <a:pt x="191" y="7"/>
                </a:lnTo>
                <a:lnTo>
                  <a:pt x="191" y="0"/>
                </a:lnTo>
                <a:lnTo>
                  <a:pt x="183" y="0"/>
                </a:lnTo>
                <a:lnTo>
                  <a:pt x="183" y="7"/>
                </a:lnTo>
                <a:close/>
                <a:moveTo>
                  <a:pt x="204" y="7"/>
                </a:moveTo>
                <a:lnTo>
                  <a:pt x="213" y="7"/>
                </a:lnTo>
                <a:lnTo>
                  <a:pt x="213" y="0"/>
                </a:lnTo>
                <a:lnTo>
                  <a:pt x="204" y="0"/>
                </a:lnTo>
                <a:lnTo>
                  <a:pt x="204" y="7"/>
                </a:lnTo>
                <a:close/>
                <a:moveTo>
                  <a:pt x="0" y="7"/>
                </a:moveTo>
                <a:lnTo>
                  <a:pt x="34" y="7"/>
                </a:lnTo>
                <a:lnTo>
                  <a:pt x="34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rgbClr val="A214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7" name="Line 139">
            <a:extLst>
              <a:ext uri="{FF2B5EF4-FFF2-40B4-BE49-F238E27FC236}">
                <a16:creationId xmlns:a16="http://schemas.microsoft.com/office/drawing/2014/main" id="{4A2CDB1D-8515-42FC-876D-85C212EC32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5044104"/>
            <a:ext cx="9458325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8" name="Line 140">
            <a:extLst>
              <a:ext uri="{FF2B5EF4-FFF2-40B4-BE49-F238E27FC236}">
                <a16:creationId xmlns:a16="http://schemas.microsoft.com/office/drawing/2014/main" id="{4D2B1081-A26A-4633-A91D-C3E72866DCF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3902692"/>
            <a:ext cx="9458325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9" name="Line 141">
            <a:extLst>
              <a:ext uri="{FF2B5EF4-FFF2-40B4-BE49-F238E27FC236}">
                <a16:creationId xmlns:a16="http://schemas.microsoft.com/office/drawing/2014/main" id="{ABA1A64B-E6E5-44D1-9D22-03F01F4397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5913" y="4950442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0" name="Line 142">
            <a:extLst>
              <a:ext uri="{FF2B5EF4-FFF2-40B4-BE49-F238E27FC236}">
                <a16:creationId xmlns:a16="http://schemas.microsoft.com/office/drawing/2014/main" id="{DD61CC73-129C-4CB2-A32C-92B1B2D0F8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2300" y="4950442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1" name="Line 143">
            <a:extLst>
              <a:ext uri="{FF2B5EF4-FFF2-40B4-BE49-F238E27FC236}">
                <a16:creationId xmlns:a16="http://schemas.microsoft.com/office/drawing/2014/main" id="{DDD54197-A686-442C-BAA0-0BE76DCFEB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38688" y="4950442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2" name="Line 144">
            <a:extLst>
              <a:ext uri="{FF2B5EF4-FFF2-40B4-BE49-F238E27FC236}">
                <a16:creationId xmlns:a16="http://schemas.microsoft.com/office/drawing/2014/main" id="{E160406E-4393-4D1E-9BE2-B586F1E54A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15075" y="4950442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" name="Line 145">
            <a:extLst>
              <a:ext uri="{FF2B5EF4-FFF2-40B4-BE49-F238E27FC236}">
                <a16:creationId xmlns:a16="http://schemas.microsoft.com/office/drawing/2014/main" id="{5B91428A-3C00-459E-A7C9-9750BD2196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91463" y="4950442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" name="Line 146">
            <a:extLst>
              <a:ext uri="{FF2B5EF4-FFF2-40B4-BE49-F238E27FC236}">
                <a16:creationId xmlns:a16="http://schemas.microsoft.com/office/drawing/2014/main" id="{0938E390-56CE-4F11-8884-C00B93BF98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67850" y="4950442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" name="Line 147">
            <a:extLst>
              <a:ext uri="{FF2B5EF4-FFF2-40B4-BE49-F238E27FC236}">
                <a16:creationId xmlns:a16="http://schemas.microsoft.com/office/drawing/2014/main" id="{C5DAFB9D-20AA-44A8-8EB1-8FA482469D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044238" y="4950442"/>
            <a:ext cx="0" cy="9366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" name="Line 148">
            <a:extLst>
              <a:ext uri="{FF2B5EF4-FFF2-40B4-BE49-F238E27FC236}">
                <a16:creationId xmlns:a16="http://schemas.microsoft.com/office/drawing/2014/main" id="{47B74E1D-712C-4DAC-89E7-E31A88997F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3902692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7" name="Line 149">
            <a:extLst>
              <a:ext uri="{FF2B5EF4-FFF2-40B4-BE49-F238E27FC236}">
                <a16:creationId xmlns:a16="http://schemas.microsoft.com/office/drawing/2014/main" id="{1BE261BA-2059-40F3-94FB-10D2F96414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2300" y="3902692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8" name="Line 150">
            <a:extLst>
              <a:ext uri="{FF2B5EF4-FFF2-40B4-BE49-F238E27FC236}">
                <a16:creationId xmlns:a16="http://schemas.microsoft.com/office/drawing/2014/main" id="{6E351F4C-233F-46E0-9F08-986AF2FF5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8688" y="3902692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9" name="Line 151">
            <a:extLst>
              <a:ext uri="{FF2B5EF4-FFF2-40B4-BE49-F238E27FC236}">
                <a16:creationId xmlns:a16="http://schemas.microsoft.com/office/drawing/2014/main" id="{8BE2F622-373B-4353-8DC0-442E66C801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5075" y="3902692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0" name="Line 152">
            <a:extLst>
              <a:ext uri="{FF2B5EF4-FFF2-40B4-BE49-F238E27FC236}">
                <a16:creationId xmlns:a16="http://schemas.microsoft.com/office/drawing/2014/main" id="{9D7A3D2A-2E6D-46E2-9D13-F4CBE600891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1463" y="3902692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1" name="Line 153">
            <a:extLst>
              <a:ext uri="{FF2B5EF4-FFF2-40B4-BE49-F238E27FC236}">
                <a16:creationId xmlns:a16="http://schemas.microsoft.com/office/drawing/2014/main" id="{19454136-CAE7-4A1B-AFAA-215EF0068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67850" y="3902692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2" name="Line 154">
            <a:extLst>
              <a:ext uri="{FF2B5EF4-FFF2-40B4-BE49-F238E27FC236}">
                <a16:creationId xmlns:a16="http://schemas.microsoft.com/office/drawing/2014/main" id="{0459DCB2-BBBA-4560-B67E-953CA6E78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44238" y="3902692"/>
            <a:ext cx="0" cy="9525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3" name="Rectangle 155">
            <a:extLst>
              <a:ext uri="{FF2B5EF4-FFF2-40B4-BE49-F238E27FC236}">
                <a16:creationId xmlns:a16="http://schemas.microsoft.com/office/drawing/2014/main" id="{CC635A98-78E4-46FC-B0E8-774A16641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5091729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Rectangle 156">
            <a:extLst>
              <a:ext uri="{FF2B5EF4-FFF2-40B4-BE49-F238E27FC236}">
                <a16:creationId xmlns:a16="http://schemas.microsoft.com/office/drawing/2014/main" id="{3DDDC921-AFAF-43A8-8B78-42AF895C7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5091729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20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5" name="Rectangle 157">
            <a:extLst>
              <a:ext uri="{FF2B5EF4-FFF2-40B4-BE49-F238E27FC236}">
                <a16:creationId xmlns:a16="http://schemas.microsoft.com/office/drawing/2014/main" id="{79D1F7AB-ACF2-4E88-81A8-9EE2F55CF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5091729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40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6" name="Rectangle 158">
            <a:extLst>
              <a:ext uri="{FF2B5EF4-FFF2-40B4-BE49-F238E27FC236}">
                <a16:creationId xmlns:a16="http://schemas.microsoft.com/office/drawing/2014/main" id="{C6C77504-A907-4C68-95AD-ADE375DFA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7925" y="5091729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60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Rectangle 159">
            <a:extLst>
              <a:ext uri="{FF2B5EF4-FFF2-40B4-BE49-F238E27FC236}">
                <a16:creationId xmlns:a16="http://schemas.microsoft.com/office/drawing/2014/main" id="{FFCBF754-5858-41B2-BA57-2232A9C46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1138" y="5091729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80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60">
            <a:extLst>
              <a:ext uri="{FF2B5EF4-FFF2-40B4-BE49-F238E27FC236}">
                <a16:creationId xmlns:a16="http://schemas.microsoft.com/office/drawing/2014/main" id="{286F7D8D-DD22-4448-A72E-BC45F48A7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7363" y="5091729"/>
            <a:ext cx="249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100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161">
            <a:extLst>
              <a:ext uri="{FF2B5EF4-FFF2-40B4-BE49-F238E27FC236}">
                <a16:creationId xmlns:a16="http://schemas.microsoft.com/office/drawing/2014/main" id="{33F2C4CA-D756-49E8-AB3A-884A4C911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8988" y="5091729"/>
            <a:ext cx="249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120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62">
            <a:extLst>
              <a:ext uri="{FF2B5EF4-FFF2-40B4-BE49-F238E27FC236}">
                <a16:creationId xmlns:a16="http://schemas.microsoft.com/office/drawing/2014/main" id="{D14DAC9D-A269-43EF-A433-4E1FF5B1A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350" y="5239367"/>
            <a:ext cx="512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time (s)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163">
            <a:extLst>
              <a:ext uri="{FF2B5EF4-FFF2-40B4-BE49-F238E27FC236}">
                <a16:creationId xmlns:a16="http://schemas.microsoft.com/office/drawing/2014/main" id="{2D1C5470-3D2B-44BA-9C08-58ECD2C769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5913" y="3902692"/>
            <a:ext cx="0" cy="114141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2" name="Line 164">
            <a:extLst>
              <a:ext uri="{FF2B5EF4-FFF2-40B4-BE49-F238E27FC236}">
                <a16:creationId xmlns:a16="http://schemas.microsoft.com/office/drawing/2014/main" id="{00F8676F-257D-496D-B575-C62DE8DCC9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044238" y="3902692"/>
            <a:ext cx="0" cy="114141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3" name="Line 165">
            <a:extLst>
              <a:ext uri="{FF2B5EF4-FFF2-40B4-BE49-F238E27FC236}">
                <a16:creationId xmlns:a16="http://schemas.microsoft.com/office/drawing/2014/main" id="{587278A1-D91B-46DF-AF58-1C4F7DDB9A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5007592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4" name="Line 166">
            <a:extLst>
              <a:ext uri="{FF2B5EF4-FFF2-40B4-BE49-F238E27FC236}">
                <a16:creationId xmlns:a16="http://schemas.microsoft.com/office/drawing/2014/main" id="{8EB74904-E071-4BBA-87EF-54A66B15C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4639292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5" name="Line 167">
            <a:extLst>
              <a:ext uri="{FF2B5EF4-FFF2-40B4-BE49-F238E27FC236}">
                <a16:creationId xmlns:a16="http://schemas.microsoft.com/office/drawing/2014/main" id="{7810DC41-F45D-4ED4-A320-097091C4A3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4270992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6" name="Line 168">
            <a:extLst>
              <a:ext uri="{FF2B5EF4-FFF2-40B4-BE49-F238E27FC236}">
                <a16:creationId xmlns:a16="http://schemas.microsoft.com/office/drawing/2014/main" id="{5722E1F3-539E-490E-9FDE-C86FFD677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5913" y="3902692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7" name="Line 169">
            <a:extLst>
              <a:ext uri="{FF2B5EF4-FFF2-40B4-BE49-F238E27FC236}">
                <a16:creationId xmlns:a16="http://schemas.microsoft.com/office/drawing/2014/main" id="{0C228592-5F57-48E3-940B-A152C17683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5007592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8" name="Line 170">
            <a:extLst>
              <a:ext uri="{FF2B5EF4-FFF2-40B4-BE49-F238E27FC236}">
                <a16:creationId xmlns:a16="http://schemas.microsoft.com/office/drawing/2014/main" id="{497F7B6C-EEC8-4AC8-8476-F1F4FA772A2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4639292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9" name="Line 171">
            <a:extLst>
              <a:ext uri="{FF2B5EF4-FFF2-40B4-BE49-F238E27FC236}">
                <a16:creationId xmlns:a16="http://schemas.microsoft.com/office/drawing/2014/main" id="{3F5BED1E-8FED-440D-9E74-F2AF4F2E03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4270992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0" name="Line 172">
            <a:extLst>
              <a:ext uri="{FF2B5EF4-FFF2-40B4-BE49-F238E27FC236}">
                <a16:creationId xmlns:a16="http://schemas.microsoft.com/office/drawing/2014/main" id="{817D2C34-2C85-4882-B06B-3844669686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8988" y="3902692"/>
            <a:ext cx="9525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1" name="Rectangle 173">
            <a:extLst>
              <a:ext uri="{FF2B5EF4-FFF2-40B4-BE49-F238E27FC236}">
                <a16:creationId xmlns:a16="http://schemas.microsoft.com/office/drawing/2014/main" id="{EE927D0B-855A-4570-B2E4-9D533428D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4950442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0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2" name="Rectangle 174">
            <a:extLst>
              <a:ext uri="{FF2B5EF4-FFF2-40B4-BE49-F238E27FC236}">
                <a16:creationId xmlns:a16="http://schemas.microsoft.com/office/drawing/2014/main" id="{EBF5CF75-AED4-4926-BE9A-C4EA612CA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4578967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3" name="Rectangle 175">
            <a:extLst>
              <a:ext uri="{FF2B5EF4-FFF2-40B4-BE49-F238E27FC236}">
                <a16:creationId xmlns:a16="http://schemas.microsoft.com/office/drawing/2014/main" id="{BEE5DD03-2BEE-475C-994D-644EA48CD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4213842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4" name="Rectangle 176">
            <a:extLst>
              <a:ext uri="{FF2B5EF4-FFF2-40B4-BE49-F238E27FC236}">
                <a16:creationId xmlns:a16="http://schemas.microsoft.com/office/drawing/2014/main" id="{12996E86-C7B8-41AC-BFE2-13EB28CFA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3842367"/>
            <a:ext cx="1222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5" name="Rectangle 177">
            <a:extLst>
              <a:ext uri="{FF2B5EF4-FFF2-40B4-BE49-F238E27FC236}">
                <a16:creationId xmlns:a16="http://schemas.microsoft.com/office/drawing/2014/main" id="{5998487E-2424-47CF-83B8-DDB7FF093A1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20800" y="4466254"/>
            <a:ext cx="1619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V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6" name="Rectangle 178">
            <a:extLst>
              <a:ext uri="{FF2B5EF4-FFF2-40B4-BE49-F238E27FC236}">
                <a16:creationId xmlns:a16="http://schemas.microsoft.com/office/drawing/2014/main" id="{9FCA69AE-B2A7-4FA0-96A7-7B142AF31B9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54138" y="4424979"/>
            <a:ext cx="952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,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Rectangle 179">
            <a:extLst>
              <a:ext uri="{FF2B5EF4-FFF2-40B4-BE49-F238E27FC236}">
                <a16:creationId xmlns:a16="http://schemas.microsoft.com/office/drawing/2014/main" id="{93DE4B25-C013-46CC-BBA1-2A1BF4A79DC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54138" y="4391642"/>
            <a:ext cx="952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8" name="Rectangle 180">
            <a:extLst>
              <a:ext uri="{FF2B5EF4-FFF2-40B4-BE49-F238E27FC236}">
                <a16:creationId xmlns:a16="http://schemas.microsoft.com/office/drawing/2014/main" id="{92CFC604-F6F4-4BA2-B213-A02B51BCC62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47788" y="4351954"/>
            <a:ext cx="1079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-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9" name="Rectangle 181">
            <a:extLst>
              <a:ext uri="{FF2B5EF4-FFF2-40B4-BE49-F238E27FC236}">
                <a16:creationId xmlns:a16="http://schemas.microsoft.com/office/drawing/2014/main" id="{137D4A21-B36C-404E-8DBA-EEAFB3E298C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54138" y="4310679"/>
            <a:ext cx="952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,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0" name="Rectangle 182">
            <a:extLst>
              <a:ext uri="{FF2B5EF4-FFF2-40B4-BE49-F238E27FC236}">
                <a16:creationId xmlns:a16="http://schemas.microsoft.com/office/drawing/2014/main" id="{D3142660-B538-4DDC-B040-29094CBF6BF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54138" y="4277342"/>
            <a:ext cx="952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1" name="Rectangle 183">
            <a:extLst>
              <a:ext uri="{FF2B5EF4-FFF2-40B4-BE49-F238E27FC236}">
                <a16:creationId xmlns:a16="http://schemas.microsoft.com/office/drawing/2014/main" id="{7E32EDB9-E719-4943-A209-7093FC18FDC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47788" y="4236067"/>
            <a:ext cx="1079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Times New Roman" panose="02020603050405020304" pitchFamily="18" charset="0"/>
              </a:rPr>
              <a:t>-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2" name="Freeform 184">
            <a:extLst>
              <a:ext uri="{FF2B5EF4-FFF2-40B4-BE49-F238E27FC236}">
                <a16:creationId xmlns:a16="http://schemas.microsoft.com/office/drawing/2014/main" id="{F953D7AF-B036-4289-8D1E-2CF3483A8824}"/>
              </a:ext>
            </a:extLst>
          </p:cNvPr>
          <p:cNvSpPr>
            <a:spLocks/>
          </p:cNvSpPr>
          <p:nvPr/>
        </p:nvSpPr>
        <p:spPr bwMode="auto">
          <a:xfrm>
            <a:off x="1585913" y="4297979"/>
            <a:ext cx="223838" cy="747713"/>
          </a:xfrm>
          <a:custGeom>
            <a:avLst/>
            <a:gdLst>
              <a:gd name="T0" fmla="*/ 1 w 141"/>
              <a:gd name="T1" fmla="*/ 432 h 471"/>
              <a:gd name="T2" fmla="*/ 1 w 141"/>
              <a:gd name="T3" fmla="*/ 388 h 471"/>
              <a:gd name="T4" fmla="*/ 1 w 141"/>
              <a:gd name="T5" fmla="*/ 380 h 471"/>
              <a:gd name="T6" fmla="*/ 2 w 141"/>
              <a:gd name="T7" fmla="*/ 366 h 471"/>
              <a:gd name="T8" fmla="*/ 2 w 141"/>
              <a:gd name="T9" fmla="*/ 352 h 471"/>
              <a:gd name="T10" fmla="*/ 2 w 141"/>
              <a:gd name="T11" fmla="*/ 340 h 471"/>
              <a:gd name="T12" fmla="*/ 2 w 141"/>
              <a:gd name="T13" fmla="*/ 330 h 471"/>
              <a:gd name="T14" fmla="*/ 3 w 141"/>
              <a:gd name="T15" fmla="*/ 321 h 471"/>
              <a:gd name="T16" fmla="*/ 3 w 141"/>
              <a:gd name="T17" fmla="*/ 318 h 471"/>
              <a:gd name="T18" fmla="*/ 3 w 141"/>
              <a:gd name="T19" fmla="*/ 309 h 471"/>
              <a:gd name="T20" fmla="*/ 5 w 141"/>
              <a:gd name="T21" fmla="*/ 272 h 471"/>
              <a:gd name="T22" fmla="*/ 6 w 141"/>
              <a:gd name="T23" fmla="*/ 235 h 471"/>
              <a:gd name="T24" fmla="*/ 8 w 141"/>
              <a:gd name="T25" fmla="*/ 196 h 471"/>
              <a:gd name="T26" fmla="*/ 9 w 141"/>
              <a:gd name="T27" fmla="*/ 172 h 471"/>
              <a:gd name="T28" fmla="*/ 11 w 141"/>
              <a:gd name="T29" fmla="*/ 148 h 471"/>
              <a:gd name="T30" fmla="*/ 12 w 141"/>
              <a:gd name="T31" fmla="*/ 126 h 471"/>
              <a:gd name="T32" fmla="*/ 14 w 141"/>
              <a:gd name="T33" fmla="*/ 85 h 471"/>
              <a:gd name="T34" fmla="*/ 16 w 141"/>
              <a:gd name="T35" fmla="*/ 36 h 471"/>
              <a:gd name="T36" fmla="*/ 18 w 141"/>
              <a:gd name="T37" fmla="*/ 6 h 471"/>
              <a:gd name="T38" fmla="*/ 21 w 141"/>
              <a:gd name="T39" fmla="*/ 5 h 471"/>
              <a:gd name="T40" fmla="*/ 24 w 141"/>
              <a:gd name="T41" fmla="*/ 13 h 471"/>
              <a:gd name="T42" fmla="*/ 27 w 141"/>
              <a:gd name="T43" fmla="*/ 13 h 471"/>
              <a:gd name="T44" fmla="*/ 30 w 141"/>
              <a:gd name="T45" fmla="*/ 13 h 471"/>
              <a:gd name="T46" fmla="*/ 33 w 141"/>
              <a:gd name="T47" fmla="*/ 12 h 471"/>
              <a:gd name="T48" fmla="*/ 36 w 141"/>
              <a:gd name="T49" fmla="*/ 11 h 471"/>
              <a:gd name="T50" fmla="*/ 39 w 141"/>
              <a:gd name="T51" fmla="*/ 11 h 471"/>
              <a:gd name="T52" fmla="*/ 42 w 141"/>
              <a:gd name="T53" fmla="*/ 11 h 471"/>
              <a:gd name="T54" fmla="*/ 45 w 141"/>
              <a:gd name="T55" fmla="*/ 10 h 471"/>
              <a:gd name="T56" fmla="*/ 48 w 141"/>
              <a:gd name="T57" fmla="*/ 9 h 471"/>
              <a:gd name="T58" fmla="*/ 51 w 141"/>
              <a:gd name="T59" fmla="*/ 8 h 471"/>
              <a:gd name="T60" fmla="*/ 54 w 141"/>
              <a:gd name="T61" fmla="*/ 8 h 471"/>
              <a:gd name="T62" fmla="*/ 57 w 141"/>
              <a:gd name="T63" fmla="*/ 9 h 471"/>
              <a:gd name="T64" fmla="*/ 60 w 141"/>
              <a:gd name="T65" fmla="*/ 11 h 471"/>
              <a:gd name="T66" fmla="*/ 63 w 141"/>
              <a:gd name="T67" fmla="*/ 13 h 471"/>
              <a:gd name="T68" fmla="*/ 66 w 141"/>
              <a:gd name="T69" fmla="*/ 16 h 471"/>
              <a:gd name="T70" fmla="*/ 69 w 141"/>
              <a:gd name="T71" fmla="*/ 19 h 471"/>
              <a:gd name="T72" fmla="*/ 72 w 141"/>
              <a:gd name="T73" fmla="*/ 70 h 471"/>
              <a:gd name="T74" fmla="*/ 75 w 141"/>
              <a:gd name="T75" fmla="*/ 102 h 471"/>
              <a:gd name="T76" fmla="*/ 78 w 141"/>
              <a:gd name="T77" fmla="*/ 125 h 471"/>
              <a:gd name="T78" fmla="*/ 81 w 141"/>
              <a:gd name="T79" fmla="*/ 143 h 471"/>
              <a:gd name="T80" fmla="*/ 84 w 141"/>
              <a:gd name="T81" fmla="*/ 157 h 471"/>
              <a:gd name="T82" fmla="*/ 87 w 141"/>
              <a:gd name="T83" fmla="*/ 169 h 471"/>
              <a:gd name="T84" fmla="*/ 90 w 141"/>
              <a:gd name="T85" fmla="*/ 179 h 471"/>
              <a:gd name="T86" fmla="*/ 93 w 141"/>
              <a:gd name="T87" fmla="*/ 187 h 471"/>
              <a:gd name="T88" fmla="*/ 96 w 141"/>
              <a:gd name="T89" fmla="*/ 194 h 471"/>
              <a:gd name="T90" fmla="*/ 99 w 141"/>
              <a:gd name="T91" fmla="*/ 200 h 471"/>
              <a:gd name="T92" fmla="*/ 102 w 141"/>
              <a:gd name="T93" fmla="*/ 205 h 471"/>
              <a:gd name="T94" fmla="*/ 105 w 141"/>
              <a:gd name="T95" fmla="*/ 210 h 471"/>
              <a:gd name="T96" fmla="*/ 108 w 141"/>
              <a:gd name="T97" fmla="*/ 210 h 471"/>
              <a:gd name="T98" fmla="*/ 111 w 141"/>
              <a:gd name="T99" fmla="*/ 206 h 471"/>
              <a:gd name="T100" fmla="*/ 114 w 141"/>
              <a:gd name="T101" fmla="*/ 204 h 471"/>
              <a:gd name="T102" fmla="*/ 117 w 141"/>
              <a:gd name="T103" fmla="*/ 202 h 471"/>
              <a:gd name="T104" fmla="*/ 120 w 141"/>
              <a:gd name="T105" fmla="*/ 200 h 471"/>
              <a:gd name="T106" fmla="*/ 123 w 141"/>
              <a:gd name="T107" fmla="*/ 198 h 471"/>
              <a:gd name="T108" fmla="*/ 126 w 141"/>
              <a:gd name="T109" fmla="*/ 198 h 471"/>
              <a:gd name="T110" fmla="*/ 128 w 141"/>
              <a:gd name="T111" fmla="*/ 198 h 471"/>
              <a:gd name="T112" fmla="*/ 132 w 141"/>
              <a:gd name="T113" fmla="*/ 198 h 471"/>
              <a:gd name="T114" fmla="*/ 135 w 141"/>
              <a:gd name="T115" fmla="*/ 198 h 471"/>
              <a:gd name="T116" fmla="*/ 137 w 141"/>
              <a:gd name="T117" fmla="*/ 199 h 471"/>
              <a:gd name="T118" fmla="*/ 140 w 141"/>
              <a:gd name="T119" fmla="*/ 31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1" h="471">
                <a:moveTo>
                  <a:pt x="0" y="414"/>
                </a:moveTo>
                <a:lnTo>
                  <a:pt x="1" y="442"/>
                </a:lnTo>
                <a:lnTo>
                  <a:pt x="1" y="231"/>
                </a:lnTo>
                <a:lnTo>
                  <a:pt x="1" y="317"/>
                </a:lnTo>
                <a:lnTo>
                  <a:pt x="1" y="383"/>
                </a:lnTo>
                <a:lnTo>
                  <a:pt x="1" y="432"/>
                </a:lnTo>
                <a:lnTo>
                  <a:pt x="1" y="350"/>
                </a:lnTo>
                <a:lnTo>
                  <a:pt x="1" y="373"/>
                </a:lnTo>
                <a:lnTo>
                  <a:pt x="1" y="381"/>
                </a:lnTo>
                <a:lnTo>
                  <a:pt x="1" y="383"/>
                </a:lnTo>
                <a:lnTo>
                  <a:pt x="1" y="387"/>
                </a:lnTo>
                <a:lnTo>
                  <a:pt x="1" y="388"/>
                </a:lnTo>
                <a:lnTo>
                  <a:pt x="1" y="388"/>
                </a:lnTo>
                <a:lnTo>
                  <a:pt x="1" y="379"/>
                </a:lnTo>
                <a:lnTo>
                  <a:pt x="1" y="381"/>
                </a:lnTo>
                <a:lnTo>
                  <a:pt x="1" y="385"/>
                </a:lnTo>
                <a:lnTo>
                  <a:pt x="1" y="381"/>
                </a:lnTo>
                <a:lnTo>
                  <a:pt x="1" y="380"/>
                </a:lnTo>
                <a:lnTo>
                  <a:pt x="1" y="378"/>
                </a:lnTo>
                <a:lnTo>
                  <a:pt x="1" y="375"/>
                </a:lnTo>
                <a:lnTo>
                  <a:pt x="1" y="373"/>
                </a:lnTo>
                <a:lnTo>
                  <a:pt x="1" y="371"/>
                </a:lnTo>
                <a:lnTo>
                  <a:pt x="2" y="368"/>
                </a:lnTo>
                <a:lnTo>
                  <a:pt x="2" y="366"/>
                </a:lnTo>
                <a:lnTo>
                  <a:pt x="2" y="364"/>
                </a:lnTo>
                <a:lnTo>
                  <a:pt x="2" y="362"/>
                </a:lnTo>
                <a:lnTo>
                  <a:pt x="2" y="359"/>
                </a:lnTo>
                <a:lnTo>
                  <a:pt x="2" y="357"/>
                </a:lnTo>
                <a:lnTo>
                  <a:pt x="2" y="354"/>
                </a:lnTo>
                <a:lnTo>
                  <a:pt x="2" y="352"/>
                </a:lnTo>
                <a:lnTo>
                  <a:pt x="2" y="351"/>
                </a:lnTo>
                <a:lnTo>
                  <a:pt x="2" y="349"/>
                </a:lnTo>
                <a:lnTo>
                  <a:pt x="2" y="346"/>
                </a:lnTo>
                <a:lnTo>
                  <a:pt x="2" y="344"/>
                </a:lnTo>
                <a:lnTo>
                  <a:pt x="2" y="344"/>
                </a:lnTo>
                <a:lnTo>
                  <a:pt x="2" y="340"/>
                </a:lnTo>
                <a:lnTo>
                  <a:pt x="2" y="340"/>
                </a:lnTo>
                <a:lnTo>
                  <a:pt x="2" y="338"/>
                </a:lnTo>
                <a:lnTo>
                  <a:pt x="2" y="336"/>
                </a:lnTo>
                <a:lnTo>
                  <a:pt x="2" y="335"/>
                </a:lnTo>
                <a:lnTo>
                  <a:pt x="2" y="335"/>
                </a:lnTo>
                <a:lnTo>
                  <a:pt x="2" y="330"/>
                </a:lnTo>
                <a:lnTo>
                  <a:pt x="2" y="328"/>
                </a:lnTo>
                <a:lnTo>
                  <a:pt x="3" y="331"/>
                </a:lnTo>
                <a:lnTo>
                  <a:pt x="3" y="333"/>
                </a:lnTo>
                <a:lnTo>
                  <a:pt x="3" y="334"/>
                </a:lnTo>
                <a:lnTo>
                  <a:pt x="3" y="329"/>
                </a:lnTo>
                <a:lnTo>
                  <a:pt x="3" y="321"/>
                </a:lnTo>
                <a:lnTo>
                  <a:pt x="3" y="319"/>
                </a:lnTo>
                <a:lnTo>
                  <a:pt x="3" y="322"/>
                </a:lnTo>
                <a:lnTo>
                  <a:pt x="3" y="322"/>
                </a:lnTo>
                <a:lnTo>
                  <a:pt x="3" y="319"/>
                </a:lnTo>
                <a:lnTo>
                  <a:pt x="3" y="317"/>
                </a:lnTo>
                <a:lnTo>
                  <a:pt x="3" y="318"/>
                </a:lnTo>
                <a:lnTo>
                  <a:pt x="3" y="315"/>
                </a:lnTo>
                <a:lnTo>
                  <a:pt x="3" y="315"/>
                </a:lnTo>
                <a:lnTo>
                  <a:pt x="3" y="313"/>
                </a:lnTo>
                <a:lnTo>
                  <a:pt x="3" y="314"/>
                </a:lnTo>
                <a:lnTo>
                  <a:pt x="3" y="310"/>
                </a:lnTo>
                <a:lnTo>
                  <a:pt x="3" y="309"/>
                </a:lnTo>
                <a:lnTo>
                  <a:pt x="4" y="309"/>
                </a:lnTo>
                <a:lnTo>
                  <a:pt x="4" y="293"/>
                </a:lnTo>
                <a:lnTo>
                  <a:pt x="4" y="291"/>
                </a:lnTo>
                <a:lnTo>
                  <a:pt x="4" y="285"/>
                </a:lnTo>
                <a:lnTo>
                  <a:pt x="4" y="279"/>
                </a:lnTo>
                <a:lnTo>
                  <a:pt x="5" y="272"/>
                </a:lnTo>
                <a:lnTo>
                  <a:pt x="5" y="266"/>
                </a:lnTo>
                <a:lnTo>
                  <a:pt x="5" y="260"/>
                </a:lnTo>
                <a:lnTo>
                  <a:pt x="5" y="254"/>
                </a:lnTo>
                <a:lnTo>
                  <a:pt x="6" y="248"/>
                </a:lnTo>
                <a:lnTo>
                  <a:pt x="6" y="241"/>
                </a:lnTo>
                <a:lnTo>
                  <a:pt x="6" y="235"/>
                </a:lnTo>
                <a:lnTo>
                  <a:pt x="6" y="229"/>
                </a:lnTo>
                <a:lnTo>
                  <a:pt x="7" y="222"/>
                </a:lnTo>
                <a:lnTo>
                  <a:pt x="7" y="216"/>
                </a:lnTo>
                <a:lnTo>
                  <a:pt x="7" y="210"/>
                </a:lnTo>
                <a:lnTo>
                  <a:pt x="8" y="203"/>
                </a:lnTo>
                <a:lnTo>
                  <a:pt x="8" y="196"/>
                </a:lnTo>
                <a:lnTo>
                  <a:pt x="8" y="191"/>
                </a:lnTo>
                <a:lnTo>
                  <a:pt x="8" y="186"/>
                </a:lnTo>
                <a:lnTo>
                  <a:pt x="8" y="179"/>
                </a:lnTo>
                <a:lnTo>
                  <a:pt x="9" y="180"/>
                </a:lnTo>
                <a:lnTo>
                  <a:pt x="9" y="175"/>
                </a:lnTo>
                <a:lnTo>
                  <a:pt x="9" y="172"/>
                </a:lnTo>
                <a:lnTo>
                  <a:pt x="9" y="169"/>
                </a:lnTo>
                <a:lnTo>
                  <a:pt x="10" y="163"/>
                </a:lnTo>
                <a:lnTo>
                  <a:pt x="10" y="162"/>
                </a:lnTo>
                <a:lnTo>
                  <a:pt x="10" y="160"/>
                </a:lnTo>
                <a:lnTo>
                  <a:pt x="10" y="151"/>
                </a:lnTo>
                <a:lnTo>
                  <a:pt x="11" y="148"/>
                </a:lnTo>
                <a:lnTo>
                  <a:pt x="11" y="143"/>
                </a:lnTo>
                <a:lnTo>
                  <a:pt x="11" y="139"/>
                </a:lnTo>
                <a:lnTo>
                  <a:pt x="12" y="136"/>
                </a:lnTo>
                <a:lnTo>
                  <a:pt x="12" y="136"/>
                </a:lnTo>
                <a:lnTo>
                  <a:pt x="12" y="130"/>
                </a:lnTo>
                <a:lnTo>
                  <a:pt x="12" y="126"/>
                </a:lnTo>
                <a:lnTo>
                  <a:pt x="12" y="121"/>
                </a:lnTo>
                <a:lnTo>
                  <a:pt x="13" y="115"/>
                </a:lnTo>
                <a:lnTo>
                  <a:pt x="13" y="110"/>
                </a:lnTo>
                <a:lnTo>
                  <a:pt x="13" y="100"/>
                </a:lnTo>
                <a:lnTo>
                  <a:pt x="13" y="92"/>
                </a:lnTo>
                <a:lnTo>
                  <a:pt x="14" y="85"/>
                </a:lnTo>
                <a:lnTo>
                  <a:pt x="14" y="81"/>
                </a:lnTo>
                <a:lnTo>
                  <a:pt x="14" y="73"/>
                </a:lnTo>
                <a:lnTo>
                  <a:pt x="14" y="67"/>
                </a:lnTo>
                <a:lnTo>
                  <a:pt x="15" y="60"/>
                </a:lnTo>
                <a:lnTo>
                  <a:pt x="15" y="55"/>
                </a:lnTo>
                <a:lnTo>
                  <a:pt x="16" y="36"/>
                </a:lnTo>
                <a:lnTo>
                  <a:pt x="16" y="31"/>
                </a:lnTo>
                <a:lnTo>
                  <a:pt x="16" y="24"/>
                </a:lnTo>
                <a:lnTo>
                  <a:pt x="17" y="17"/>
                </a:lnTo>
                <a:lnTo>
                  <a:pt x="17" y="12"/>
                </a:lnTo>
                <a:lnTo>
                  <a:pt x="18" y="8"/>
                </a:lnTo>
                <a:lnTo>
                  <a:pt x="18" y="6"/>
                </a:lnTo>
                <a:lnTo>
                  <a:pt x="19" y="3"/>
                </a:lnTo>
                <a:lnTo>
                  <a:pt x="19" y="2"/>
                </a:lnTo>
                <a:lnTo>
                  <a:pt x="20" y="1"/>
                </a:lnTo>
                <a:lnTo>
                  <a:pt x="20" y="0"/>
                </a:lnTo>
                <a:lnTo>
                  <a:pt x="21" y="1"/>
                </a:lnTo>
                <a:lnTo>
                  <a:pt x="21" y="5"/>
                </a:lnTo>
                <a:lnTo>
                  <a:pt x="22" y="10"/>
                </a:lnTo>
                <a:lnTo>
                  <a:pt x="22" y="14"/>
                </a:lnTo>
                <a:lnTo>
                  <a:pt x="23" y="17"/>
                </a:lnTo>
                <a:lnTo>
                  <a:pt x="23" y="18"/>
                </a:lnTo>
                <a:lnTo>
                  <a:pt x="24" y="14"/>
                </a:lnTo>
                <a:lnTo>
                  <a:pt x="24" y="13"/>
                </a:lnTo>
                <a:lnTo>
                  <a:pt x="25" y="13"/>
                </a:lnTo>
                <a:lnTo>
                  <a:pt x="25" y="13"/>
                </a:lnTo>
                <a:lnTo>
                  <a:pt x="26" y="13"/>
                </a:lnTo>
                <a:lnTo>
                  <a:pt x="26" y="13"/>
                </a:lnTo>
                <a:lnTo>
                  <a:pt x="27" y="13"/>
                </a:lnTo>
                <a:lnTo>
                  <a:pt x="27" y="13"/>
                </a:lnTo>
                <a:lnTo>
                  <a:pt x="28" y="13"/>
                </a:lnTo>
                <a:lnTo>
                  <a:pt x="28" y="13"/>
                </a:lnTo>
                <a:lnTo>
                  <a:pt x="29" y="13"/>
                </a:lnTo>
                <a:lnTo>
                  <a:pt x="29" y="13"/>
                </a:lnTo>
                <a:lnTo>
                  <a:pt x="30" y="13"/>
                </a:lnTo>
                <a:lnTo>
                  <a:pt x="30" y="13"/>
                </a:lnTo>
                <a:lnTo>
                  <a:pt x="31" y="13"/>
                </a:lnTo>
                <a:lnTo>
                  <a:pt x="31" y="13"/>
                </a:lnTo>
                <a:lnTo>
                  <a:pt x="32" y="13"/>
                </a:lnTo>
                <a:lnTo>
                  <a:pt x="32" y="13"/>
                </a:lnTo>
                <a:lnTo>
                  <a:pt x="33" y="12"/>
                </a:lnTo>
                <a:lnTo>
                  <a:pt x="33" y="12"/>
                </a:lnTo>
                <a:lnTo>
                  <a:pt x="34" y="12"/>
                </a:lnTo>
                <a:lnTo>
                  <a:pt x="34" y="12"/>
                </a:lnTo>
                <a:lnTo>
                  <a:pt x="35" y="12"/>
                </a:lnTo>
                <a:lnTo>
                  <a:pt x="35" y="12"/>
                </a:lnTo>
                <a:lnTo>
                  <a:pt x="36" y="11"/>
                </a:lnTo>
                <a:lnTo>
                  <a:pt x="36" y="11"/>
                </a:lnTo>
                <a:lnTo>
                  <a:pt x="37" y="11"/>
                </a:lnTo>
                <a:lnTo>
                  <a:pt x="37" y="11"/>
                </a:lnTo>
                <a:lnTo>
                  <a:pt x="38" y="11"/>
                </a:lnTo>
                <a:lnTo>
                  <a:pt x="38" y="11"/>
                </a:lnTo>
                <a:lnTo>
                  <a:pt x="39" y="11"/>
                </a:lnTo>
                <a:lnTo>
                  <a:pt x="39" y="11"/>
                </a:lnTo>
                <a:lnTo>
                  <a:pt x="40" y="12"/>
                </a:lnTo>
                <a:lnTo>
                  <a:pt x="40" y="12"/>
                </a:lnTo>
                <a:lnTo>
                  <a:pt x="41" y="12"/>
                </a:lnTo>
                <a:lnTo>
                  <a:pt x="41" y="11"/>
                </a:lnTo>
                <a:lnTo>
                  <a:pt x="42" y="11"/>
                </a:lnTo>
                <a:lnTo>
                  <a:pt x="42" y="11"/>
                </a:lnTo>
                <a:lnTo>
                  <a:pt x="43" y="11"/>
                </a:lnTo>
                <a:lnTo>
                  <a:pt x="43" y="11"/>
                </a:lnTo>
                <a:lnTo>
                  <a:pt x="44" y="10"/>
                </a:lnTo>
                <a:lnTo>
                  <a:pt x="44" y="10"/>
                </a:lnTo>
                <a:lnTo>
                  <a:pt x="45" y="10"/>
                </a:lnTo>
                <a:lnTo>
                  <a:pt x="45" y="10"/>
                </a:lnTo>
                <a:lnTo>
                  <a:pt x="46" y="10"/>
                </a:lnTo>
                <a:lnTo>
                  <a:pt x="46" y="9"/>
                </a:lnTo>
                <a:lnTo>
                  <a:pt x="47" y="9"/>
                </a:lnTo>
                <a:lnTo>
                  <a:pt x="47" y="9"/>
                </a:lnTo>
                <a:lnTo>
                  <a:pt x="48" y="9"/>
                </a:lnTo>
                <a:lnTo>
                  <a:pt x="48" y="9"/>
                </a:lnTo>
                <a:lnTo>
                  <a:pt x="49" y="9"/>
                </a:lnTo>
                <a:lnTo>
                  <a:pt x="49" y="8"/>
                </a:lnTo>
                <a:lnTo>
                  <a:pt x="50" y="8"/>
                </a:lnTo>
                <a:lnTo>
                  <a:pt x="50" y="8"/>
                </a:lnTo>
                <a:lnTo>
                  <a:pt x="51" y="8"/>
                </a:lnTo>
                <a:lnTo>
                  <a:pt x="51" y="8"/>
                </a:lnTo>
                <a:lnTo>
                  <a:pt x="52" y="8"/>
                </a:lnTo>
                <a:lnTo>
                  <a:pt x="52" y="8"/>
                </a:lnTo>
                <a:lnTo>
                  <a:pt x="53" y="8"/>
                </a:lnTo>
                <a:lnTo>
                  <a:pt x="53" y="8"/>
                </a:lnTo>
                <a:lnTo>
                  <a:pt x="54" y="8"/>
                </a:lnTo>
                <a:lnTo>
                  <a:pt x="54" y="8"/>
                </a:lnTo>
                <a:lnTo>
                  <a:pt x="55" y="8"/>
                </a:lnTo>
                <a:lnTo>
                  <a:pt x="55" y="8"/>
                </a:lnTo>
                <a:lnTo>
                  <a:pt x="56" y="9"/>
                </a:lnTo>
                <a:lnTo>
                  <a:pt x="56" y="9"/>
                </a:lnTo>
                <a:lnTo>
                  <a:pt x="57" y="9"/>
                </a:lnTo>
                <a:lnTo>
                  <a:pt x="57" y="9"/>
                </a:lnTo>
                <a:lnTo>
                  <a:pt x="57" y="9"/>
                </a:lnTo>
                <a:lnTo>
                  <a:pt x="58" y="10"/>
                </a:lnTo>
                <a:lnTo>
                  <a:pt x="59" y="10"/>
                </a:lnTo>
                <a:lnTo>
                  <a:pt x="59" y="10"/>
                </a:lnTo>
                <a:lnTo>
                  <a:pt x="60" y="10"/>
                </a:lnTo>
                <a:lnTo>
                  <a:pt x="60" y="11"/>
                </a:lnTo>
                <a:lnTo>
                  <a:pt x="60" y="11"/>
                </a:lnTo>
                <a:lnTo>
                  <a:pt x="61" y="11"/>
                </a:lnTo>
                <a:lnTo>
                  <a:pt x="61" y="12"/>
                </a:lnTo>
                <a:lnTo>
                  <a:pt x="62" y="12"/>
                </a:lnTo>
                <a:lnTo>
                  <a:pt x="63" y="13"/>
                </a:lnTo>
                <a:lnTo>
                  <a:pt x="63" y="13"/>
                </a:lnTo>
                <a:lnTo>
                  <a:pt x="64" y="13"/>
                </a:lnTo>
                <a:lnTo>
                  <a:pt x="64" y="14"/>
                </a:lnTo>
                <a:lnTo>
                  <a:pt x="64" y="14"/>
                </a:lnTo>
                <a:lnTo>
                  <a:pt x="65" y="15"/>
                </a:lnTo>
                <a:lnTo>
                  <a:pt x="65" y="15"/>
                </a:lnTo>
                <a:lnTo>
                  <a:pt x="66" y="16"/>
                </a:lnTo>
                <a:lnTo>
                  <a:pt x="67" y="16"/>
                </a:lnTo>
                <a:lnTo>
                  <a:pt x="67" y="17"/>
                </a:lnTo>
                <a:lnTo>
                  <a:pt x="68" y="17"/>
                </a:lnTo>
                <a:lnTo>
                  <a:pt x="68" y="18"/>
                </a:lnTo>
                <a:lnTo>
                  <a:pt x="68" y="19"/>
                </a:lnTo>
                <a:lnTo>
                  <a:pt x="69" y="19"/>
                </a:lnTo>
                <a:lnTo>
                  <a:pt x="69" y="20"/>
                </a:lnTo>
                <a:lnTo>
                  <a:pt x="70" y="21"/>
                </a:lnTo>
                <a:lnTo>
                  <a:pt x="71" y="21"/>
                </a:lnTo>
                <a:lnTo>
                  <a:pt x="71" y="22"/>
                </a:lnTo>
                <a:lnTo>
                  <a:pt x="72" y="23"/>
                </a:lnTo>
                <a:lnTo>
                  <a:pt x="72" y="70"/>
                </a:lnTo>
                <a:lnTo>
                  <a:pt x="72" y="75"/>
                </a:lnTo>
                <a:lnTo>
                  <a:pt x="73" y="82"/>
                </a:lnTo>
                <a:lnTo>
                  <a:pt x="73" y="88"/>
                </a:lnTo>
                <a:lnTo>
                  <a:pt x="74" y="93"/>
                </a:lnTo>
                <a:lnTo>
                  <a:pt x="75" y="98"/>
                </a:lnTo>
                <a:lnTo>
                  <a:pt x="75" y="102"/>
                </a:lnTo>
                <a:lnTo>
                  <a:pt x="76" y="106"/>
                </a:lnTo>
                <a:lnTo>
                  <a:pt x="76" y="111"/>
                </a:lnTo>
                <a:lnTo>
                  <a:pt x="76" y="114"/>
                </a:lnTo>
                <a:lnTo>
                  <a:pt x="77" y="118"/>
                </a:lnTo>
                <a:lnTo>
                  <a:pt x="77" y="122"/>
                </a:lnTo>
                <a:lnTo>
                  <a:pt x="78" y="125"/>
                </a:lnTo>
                <a:lnTo>
                  <a:pt x="78" y="128"/>
                </a:lnTo>
                <a:lnTo>
                  <a:pt x="79" y="131"/>
                </a:lnTo>
                <a:lnTo>
                  <a:pt x="79" y="134"/>
                </a:lnTo>
                <a:lnTo>
                  <a:pt x="80" y="137"/>
                </a:lnTo>
                <a:lnTo>
                  <a:pt x="80" y="140"/>
                </a:lnTo>
                <a:lnTo>
                  <a:pt x="81" y="143"/>
                </a:lnTo>
                <a:lnTo>
                  <a:pt x="81" y="145"/>
                </a:lnTo>
                <a:lnTo>
                  <a:pt x="82" y="148"/>
                </a:lnTo>
                <a:lnTo>
                  <a:pt x="82" y="150"/>
                </a:lnTo>
                <a:lnTo>
                  <a:pt x="83" y="152"/>
                </a:lnTo>
                <a:lnTo>
                  <a:pt x="83" y="155"/>
                </a:lnTo>
                <a:lnTo>
                  <a:pt x="84" y="157"/>
                </a:lnTo>
                <a:lnTo>
                  <a:pt x="84" y="159"/>
                </a:lnTo>
                <a:lnTo>
                  <a:pt x="85" y="161"/>
                </a:lnTo>
                <a:lnTo>
                  <a:pt x="85" y="163"/>
                </a:lnTo>
                <a:lnTo>
                  <a:pt x="86" y="165"/>
                </a:lnTo>
                <a:lnTo>
                  <a:pt x="86" y="167"/>
                </a:lnTo>
                <a:lnTo>
                  <a:pt x="87" y="169"/>
                </a:lnTo>
                <a:lnTo>
                  <a:pt x="87" y="170"/>
                </a:lnTo>
                <a:lnTo>
                  <a:pt x="88" y="172"/>
                </a:lnTo>
                <a:lnTo>
                  <a:pt x="88" y="174"/>
                </a:lnTo>
                <a:lnTo>
                  <a:pt x="89" y="175"/>
                </a:lnTo>
                <a:lnTo>
                  <a:pt x="89" y="177"/>
                </a:lnTo>
                <a:lnTo>
                  <a:pt x="90" y="179"/>
                </a:lnTo>
                <a:lnTo>
                  <a:pt x="90" y="180"/>
                </a:lnTo>
                <a:lnTo>
                  <a:pt x="91" y="181"/>
                </a:lnTo>
                <a:lnTo>
                  <a:pt x="91" y="183"/>
                </a:lnTo>
                <a:lnTo>
                  <a:pt x="92" y="184"/>
                </a:lnTo>
                <a:lnTo>
                  <a:pt x="92" y="186"/>
                </a:lnTo>
                <a:lnTo>
                  <a:pt x="93" y="187"/>
                </a:lnTo>
                <a:lnTo>
                  <a:pt x="93" y="188"/>
                </a:lnTo>
                <a:lnTo>
                  <a:pt x="94" y="189"/>
                </a:lnTo>
                <a:lnTo>
                  <a:pt x="94" y="191"/>
                </a:lnTo>
                <a:lnTo>
                  <a:pt x="95" y="192"/>
                </a:lnTo>
                <a:lnTo>
                  <a:pt x="95" y="193"/>
                </a:lnTo>
                <a:lnTo>
                  <a:pt x="96" y="194"/>
                </a:lnTo>
                <a:lnTo>
                  <a:pt x="96" y="195"/>
                </a:lnTo>
                <a:lnTo>
                  <a:pt x="97" y="196"/>
                </a:lnTo>
                <a:lnTo>
                  <a:pt x="97" y="197"/>
                </a:lnTo>
                <a:lnTo>
                  <a:pt x="98" y="198"/>
                </a:lnTo>
                <a:lnTo>
                  <a:pt x="98" y="199"/>
                </a:lnTo>
                <a:lnTo>
                  <a:pt x="99" y="200"/>
                </a:lnTo>
                <a:lnTo>
                  <a:pt x="99" y="201"/>
                </a:lnTo>
                <a:lnTo>
                  <a:pt x="100" y="202"/>
                </a:lnTo>
                <a:lnTo>
                  <a:pt x="100" y="203"/>
                </a:lnTo>
                <a:lnTo>
                  <a:pt x="101" y="204"/>
                </a:lnTo>
                <a:lnTo>
                  <a:pt x="101" y="205"/>
                </a:lnTo>
                <a:lnTo>
                  <a:pt x="102" y="205"/>
                </a:lnTo>
                <a:lnTo>
                  <a:pt x="102" y="206"/>
                </a:lnTo>
                <a:lnTo>
                  <a:pt x="103" y="207"/>
                </a:lnTo>
                <a:lnTo>
                  <a:pt x="103" y="208"/>
                </a:lnTo>
                <a:lnTo>
                  <a:pt x="104" y="208"/>
                </a:lnTo>
                <a:lnTo>
                  <a:pt x="104" y="209"/>
                </a:lnTo>
                <a:lnTo>
                  <a:pt x="105" y="210"/>
                </a:lnTo>
                <a:lnTo>
                  <a:pt x="105" y="198"/>
                </a:lnTo>
                <a:lnTo>
                  <a:pt x="106" y="204"/>
                </a:lnTo>
                <a:lnTo>
                  <a:pt x="106" y="206"/>
                </a:lnTo>
                <a:lnTo>
                  <a:pt x="107" y="208"/>
                </a:lnTo>
                <a:lnTo>
                  <a:pt x="107" y="214"/>
                </a:lnTo>
                <a:lnTo>
                  <a:pt x="108" y="210"/>
                </a:lnTo>
                <a:lnTo>
                  <a:pt x="108" y="209"/>
                </a:lnTo>
                <a:lnTo>
                  <a:pt x="109" y="208"/>
                </a:lnTo>
                <a:lnTo>
                  <a:pt x="109" y="208"/>
                </a:lnTo>
                <a:lnTo>
                  <a:pt x="110" y="207"/>
                </a:lnTo>
                <a:lnTo>
                  <a:pt x="110" y="207"/>
                </a:lnTo>
                <a:lnTo>
                  <a:pt x="111" y="206"/>
                </a:lnTo>
                <a:lnTo>
                  <a:pt x="111" y="206"/>
                </a:lnTo>
                <a:lnTo>
                  <a:pt x="112" y="205"/>
                </a:lnTo>
                <a:lnTo>
                  <a:pt x="112" y="205"/>
                </a:lnTo>
                <a:lnTo>
                  <a:pt x="113" y="205"/>
                </a:lnTo>
                <a:lnTo>
                  <a:pt x="113" y="204"/>
                </a:lnTo>
                <a:lnTo>
                  <a:pt x="114" y="204"/>
                </a:lnTo>
                <a:lnTo>
                  <a:pt x="114" y="203"/>
                </a:lnTo>
                <a:lnTo>
                  <a:pt x="115" y="203"/>
                </a:lnTo>
                <a:lnTo>
                  <a:pt x="115" y="203"/>
                </a:lnTo>
                <a:lnTo>
                  <a:pt x="116" y="202"/>
                </a:lnTo>
                <a:lnTo>
                  <a:pt x="116" y="202"/>
                </a:lnTo>
                <a:lnTo>
                  <a:pt x="117" y="202"/>
                </a:lnTo>
                <a:lnTo>
                  <a:pt x="117" y="201"/>
                </a:lnTo>
                <a:lnTo>
                  <a:pt x="118" y="201"/>
                </a:lnTo>
                <a:lnTo>
                  <a:pt x="118" y="201"/>
                </a:lnTo>
                <a:lnTo>
                  <a:pt x="119" y="200"/>
                </a:lnTo>
                <a:lnTo>
                  <a:pt x="119" y="200"/>
                </a:lnTo>
                <a:lnTo>
                  <a:pt x="120" y="200"/>
                </a:lnTo>
                <a:lnTo>
                  <a:pt x="120" y="200"/>
                </a:lnTo>
                <a:lnTo>
                  <a:pt x="121" y="199"/>
                </a:lnTo>
                <a:lnTo>
                  <a:pt x="121" y="199"/>
                </a:lnTo>
                <a:lnTo>
                  <a:pt x="122" y="199"/>
                </a:lnTo>
                <a:lnTo>
                  <a:pt x="122" y="198"/>
                </a:lnTo>
                <a:lnTo>
                  <a:pt x="123" y="198"/>
                </a:lnTo>
                <a:lnTo>
                  <a:pt x="123" y="198"/>
                </a:lnTo>
                <a:lnTo>
                  <a:pt x="124" y="198"/>
                </a:lnTo>
                <a:lnTo>
                  <a:pt x="124" y="198"/>
                </a:lnTo>
                <a:lnTo>
                  <a:pt x="124" y="198"/>
                </a:lnTo>
                <a:lnTo>
                  <a:pt x="125" y="198"/>
                </a:lnTo>
                <a:lnTo>
                  <a:pt x="126" y="198"/>
                </a:lnTo>
                <a:lnTo>
                  <a:pt x="126" y="198"/>
                </a:lnTo>
                <a:lnTo>
                  <a:pt x="127" y="198"/>
                </a:lnTo>
                <a:lnTo>
                  <a:pt x="127" y="198"/>
                </a:lnTo>
                <a:lnTo>
                  <a:pt x="128" y="198"/>
                </a:lnTo>
                <a:lnTo>
                  <a:pt x="128" y="198"/>
                </a:lnTo>
                <a:lnTo>
                  <a:pt x="128" y="198"/>
                </a:lnTo>
                <a:lnTo>
                  <a:pt x="129" y="198"/>
                </a:lnTo>
                <a:lnTo>
                  <a:pt x="130" y="198"/>
                </a:lnTo>
                <a:lnTo>
                  <a:pt x="130" y="198"/>
                </a:lnTo>
                <a:lnTo>
                  <a:pt x="131" y="198"/>
                </a:lnTo>
                <a:lnTo>
                  <a:pt x="131" y="198"/>
                </a:lnTo>
                <a:lnTo>
                  <a:pt x="132" y="198"/>
                </a:lnTo>
                <a:lnTo>
                  <a:pt x="132" y="198"/>
                </a:lnTo>
                <a:lnTo>
                  <a:pt x="132" y="198"/>
                </a:lnTo>
                <a:lnTo>
                  <a:pt x="133" y="198"/>
                </a:lnTo>
                <a:lnTo>
                  <a:pt x="134" y="198"/>
                </a:lnTo>
                <a:lnTo>
                  <a:pt x="134" y="198"/>
                </a:lnTo>
                <a:lnTo>
                  <a:pt x="135" y="198"/>
                </a:lnTo>
                <a:lnTo>
                  <a:pt x="135" y="198"/>
                </a:lnTo>
                <a:lnTo>
                  <a:pt x="136" y="198"/>
                </a:lnTo>
                <a:lnTo>
                  <a:pt x="136" y="198"/>
                </a:lnTo>
                <a:lnTo>
                  <a:pt x="136" y="198"/>
                </a:lnTo>
                <a:lnTo>
                  <a:pt x="137" y="188"/>
                </a:lnTo>
                <a:lnTo>
                  <a:pt x="137" y="199"/>
                </a:lnTo>
                <a:lnTo>
                  <a:pt x="138" y="209"/>
                </a:lnTo>
                <a:lnTo>
                  <a:pt x="139" y="225"/>
                </a:lnTo>
                <a:lnTo>
                  <a:pt x="139" y="244"/>
                </a:lnTo>
                <a:lnTo>
                  <a:pt x="140" y="265"/>
                </a:lnTo>
                <a:lnTo>
                  <a:pt x="140" y="288"/>
                </a:lnTo>
                <a:lnTo>
                  <a:pt x="140" y="310"/>
                </a:lnTo>
                <a:lnTo>
                  <a:pt x="141" y="333"/>
                </a:lnTo>
                <a:lnTo>
                  <a:pt x="141" y="384"/>
                </a:lnTo>
                <a:lnTo>
                  <a:pt x="141" y="471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3" name="Freeform 185">
            <a:extLst>
              <a:ext uri="{FF2B5EF4-FFF2-40B4-BE49-F238E27FC236}">
                <a16:creationId xmlns:a16="http://schemas.microsoft.com/office/drawing/2014/main" id="{3CB61314-08FA-47BD-B806-8B1DD57EEB5A}"/>
              </a:ext>
            </a:extLst>
          </p:cNvPr>
          <p:cNvSpPr>
            <a:spLocks/>
          </p:cNvSpPr>
          <p:nvPr/>
        </p:nvSpPr>
        <p:spPr bwMode="auto">
          <a:xfrm>
            <a:off x="1817688" y="4621829"/>
            <a:ext cx="7938" cy="423863"/>
          </a:xfrm>
          <a:custGeom>
            <a:avLst/>
            <a:gdLst>
              <a:gd name="T0" fmla="*/ 0 w 5"/>
              <a:gd name="T1" fmla="*/ 267 h 267"/>
              <a:gd name="T2" fmla="*/ 1 w 5"/>
              <a:gd name="T3" fmla="*/ 0 h 267"/>
              <a:gd name="T4" fmla="*/ 5 w 5"/>
              <a:gd name="T5" fmla="*/ 267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267">
                <a:moveTo>
                  <a:pt x="0" y="267"/>
                </a:moveTo>
                <a:lnTo>
                  <a:pt x="1" y="0"/>
                </a:lnTo>
                <a:lnTo>
                  <a:pt x="5" y="267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4" name="Freeform 186">
            <a:extLst>
              <a:ext uri="{FF2B5EF4-FFF2-40B4-BE49-F238E27FC236}">
                <a16:creationId xmlns:a16="http://schemas.microsoft.com/office/drawing/2014/main" id="{6A53A51B-C6E1-4105-B38A-0466161DE834}"/>
              </a:ext>
            </a:extLst>
          </p:cNvPr>
          <p:cNvSpPr>
            <a:spLocks/>
          </p:cNvSpPr>
          <p:nvPr/>
        </p:nvSpPr>
        <p:spPr bwMode="auto">
          <a:xfrm>
            <a:off x="1833563" y="4693267"/>
            <a:ext cx="427038" cy="352425"/>
          </a:xfrm>
          <a:custGeom>
            <a:avLst/>
            <a:gdLst>
              <a:gd name="T0" fmla="*/ 0 w 269"/>
              <a:gd name="T1" fmla="*/ 222 h 222"/>
              <a:gd name="T2" fmla="*/ 1 w 269"/>
              <a:gd name="T3" fmla="*/ 219 h 222"/>
              <a:gd name="T4" fmla="*/ 5 w 269"/>
              <a:gd name="T5" fmla="*/ 169 h 222"/>
              <a:gd name="T6" fmla="*/ 10 w 269"/>
              <a:gd name="T7" fmla="*/ 160 h 222"/>
              <a:gd name="T8" fmla="*/ 16 w 269"/>
              <a:gd name="T9" fmla="*/ 154 h 222"/>
              <a:gd name="T10" fmla="*/ 20 w 269"/>
              <a:gd name="T11" fmla="*/ 150 h 222"/>
              <a:gd name="T12" fmla="*/ 25 w 269"/>
              <a:gd name="T13" fmla="*/ 142 h 222"/>
              <a:gd name="T14" fmla="*/ 30 w 269"/>
              <a:gd name="T15" fmla="*/ 142 h 222"/>
              <a:gd name="T16" fmla="*/ 35 w 269"/>
              <a:gd name="T17" fmla="*/ 139 h 222"/>
              <a:gd name="T18" fmla="*/ 40 w 269"/>
              <a:gd name="T19" fmla="*/ 137 h 222"/>
              <a:gd name="T20" fmla="*/ 45 w 269"/>
              <a:gd name="T21" fmla="*/ 135 h 222"/>
              <a:gd name="T22" fmla="*/ 50 w 269"/>
              <a:gd name="T23" fmla="*/ 133 h 222"/>
              <a:gd name="T24" fmla="*/ 55 w 269"/>
              <a:gd name="T25" fmla="*/ 131 h 222"/>
              <a:gd name="T26" fmla="*/ 60 w 269"/>
              <a:gd name="T27" fmla="*/ 130 h 222"/>
              <a:gd name="T28" fmla="*/ 65 w 269"/>
              <a:gd name="T29" fmla="*/ 128 h 222"/>
              <a:gd name="T30" fmla="*/ 70 w 269"/>
              <a:gd name="T31" fmla="*/ 127 h 222"/>
              <a:gd name="T32" fmla="*/ 75 w 269"/>
              <a:gd name="T33" fmla="*/ 125 h 222"/>
              <a:gd name="T34" fmla="*/ 80 w 269"/>
              <a:gd name="T35" fmla="*/ 124 h 222"/>
              <a:gd name="T36" fmla="*/ 85 w 269"/>
              <a:gd name="T37" fmla="*/ 123 h 222"/>
              <a:gd name="T38" fmla="*/ 90 w 269"/>
              <a:gd name="T39" fmla="*/ 121 h 222"/>
              <a:gd name="T40" fmla="*/ 95 w 269"/>
              <a:gd name="T41" fmla="*/ 120 h 222"/>
              <a:gd name="T42" fmla="*/ 100 w 269"/>
              <a:gd name="T43" fmla="*/ 119 h 222"/>
              <a:gd name="T44" fmla="*/ 105 w 269"/>
              <a:gd name="T45" fmla="*/ 118 h 222"/>
              <a:gd name="T46" fmla="*/ 110 w 269"/>
              <a:gd name="T47" fmla="*/ 117 h 222"/>
              <a:gd name="T48" fmla="*/ 115 w 269"/>
              <a:gd name="T49" fmla="*/ 60 h 222"/>
              <a:gd name="T50" fmla="*/ 120 w 269"/>
              <a:gd name="T51" fmla="*/ 72 h 222"/>
              <a:gd name="T52" fmla="*/ 125 w 269"/>
              <a:gd name="T53" fmla="*/ 47 h 222"/>
              <a:gd name="T54" fmla="*/ 130 w 269"/>
              <a:gd name="T55" fmla="*/ 44 h 222"/>
              <a:gd name="T56" fmla="*/ 135 w 269"/>
              <a:gd name="T57" fmla="*/ 40 h 222"/>
              <a:gd name="T58" fmla="*/ 140 w 269"/>
              <a:gd name="T59" fmla="*/ 38 h 222"/>
              <a:gd name="T60" fmla="*/ 144 w 269"/>
              <a:gd name="T61" fmla="*/ 36 h 222"/>
              <a:gd name="T62" fmla="*/ 149 w 269"/>
              <a:gd name="T63" fmla="*/ 35 h 222"/>
              <a:gd name="T64" fmla="*/ 155 w 269"/>
              <a:gd name="T65" fmla="*/ 33 h 222"/>
              <a:gd name="T66" fmla="*/ 159 w 269"/>
              <a:gd name="T67" fmla="*/ 32 h 222"/>
              <a:gd name="T68" fmla="*/ 164 w 269"/>
              <a:gd name="T69" fmla="*/ 31 h 222"/>
              <a:gd name="T70" fmla="*/ 169 w 269"/>
              <a:gd name="T71" fmla="*/ 30 h 222"/>
              <a:gd name="T72" fmla="*/ 174 w 269"/>
              <a:gd name="T73" fmla="*/ 28 h 222"/>
              <a:gd name="T74" fmla="*/ 179 w 269"/>
              <a:gd name="T75" fmla="*/ 27 h 222"/>
              <a:gd name="T76" fmla="*/ 184 w 269"/>
              <a:gd name="T77" fmla="*/ 26 h 222"/>
              <a:gd name="T78" fmla="*/ 189 w 269"/>
              <a:gd name="T79" fmla="*/ 25 h 222"/>
              <a:gd name="T80" fmla="*/ 194 w 269"/>
              <a:gd name="T81" fmla="*/ 24 h 222"/>
              <a:gd name="T82" fmla="*/ 199 w 269"/>
              <a:gd name="T83" fmla="*/ 23 h 222"/>
              <a:gd name="T84" fmla="*/ 204 w 269"/>
              <a:gd name="T85" fmla="*/ 22 h 222"/>
              <a:gd name="T86" fmla="*/ 209 w 269"/>
              <a:gd name="T87" fmla="*/ 21 h 222"/>
              <a:gd name="T88" fmla="*/ 214 w 269"/>
              <a:gd name="T89" fmla="*/ 20 h 222"/>
              <a:gd name="T90" fmla="*/ 219 w 269"/>
              <a:gd name="T91" fmla="*/ 19 h 222"/>
              <a:gd name="T92" fmla="*/ 224 w 269"/>
              <a:gd name="T93" fmla="*/ 18 h 222"/>
              <a:gd name="T94" fmla="*/ 229 w 269"/>
              <a:gd name="T95" fmla="*/ 17 h 222"/>
              <a:gd name="T96" fmla="*/ 234 w 269"/>
              <a:gd name="T97" fmla="*/ 16 h 222"/>
              <a:gd name="T98" fmla="*/ 239 w 269"/>
              <a:gd name="T99" fmla="*/ 15 h 222"/>
              <a:gd name="T100" fmla="*/ 244 w 269"/>
              <a:gd name="T101" fmla="*/ 14 h 222"/>
              <a:gd name="T102" fmla="*/ 249 w 269"/>
              <a:gd name="T103" fmla="*/ 8 h 222"/>
              <a:gd name="T104" fmla="*/ 254 w 269"/>
              <a:gd name="T105" fmla="*/ 0 h 222"/>
              <a:gd name="T106" fmla="*/ 259 w 269"/>
              <a:gd name="T107" fmla="*/ 183 h 222"/>
              <a:gd name="T108" fmla="*/ 264 w 269"/>
              <a:gd name="T109" fmla="*/ 33 h 222"/>
              <a:gd name="T110" fmla="*/ 269 w 269"/>
              <a:gd name="T111" fmla="*/ 2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69" h="222">
                <a:moveTo>
                  <a:pt x="0" y="222"/>
                </a:moveTo>
                <a:lnTo>
                  <a:pt x="1" y="219"/>
                </a:lnTo>
                <a:lnTo>
                  <a:pt x="5" y="169"/>
                </a:lnTo>
                <a:lnTo>
                  <a:pt x="10" y="160"/>
                </a:lnTo>
                <a:lnTo>
                  <a:pt x="16" y="154"/>
                </a:lnTo>
                <a:lnTo>
                  <a:pt x="20" y="150"/>
                </a:lnTo>
                <a:lnTo>
                  <a:pt x="25" y="142"/>
                </a:lnTo>
                <a:lnTo>
                  <a:pt x="30" y="142"/>
                </a:lnTo>
                <a:lnTo>
                  <a:pt x="35" y="139"/>
                </a:lnTo>
                <a:lnTo>
                  <a:pt x="40" y="137"/>
                </a:lnTo>
                <a:lnTo>
                  <a:pt x="45" y="135"/>
                </a:lnTo>
                <a:lnTo>
                  <a:pt x="50" y="133"/>
                </a:lnTo>
                <a:lnTo>
                  <a:pt x="55" y="131"/>
                </a:lnTo>
                <a:lnTo>
                  <a:pt x="60" y="130"/>
                </a:lnTo>
                <a:lnTo>
                  <a:pt x="65" y="128"/>
                </a:lnTo>
                <a:lnTo>
                  <a:pt x="70" y="127"/>
                </a:lnTo>
                <a:lnTo>
                  <a:pt x="75" y="125"/>
                </a:lnTo>
                <a:lnTo>
                  <a:pt x="80" y="124"/>
                </a:lnTo>
                <a:lnTo>
                  <a:pt x="85" y="123"/>
                </a:lnTo>
                <a:lnTo>
                  <a:pt x="90" y="121"/>
                </a:lnTo>
                <a:lnTo>
                  <a:pt x="95" y="120"/>
                </a:lnTo>
                <a:lnTo>
                  <a:pt x="100" y="119"/>
                </a:lnTo>
                <a:lnTo>
                  <a:pt x="105" y="118"/>
                </a:lnTo>
                <a:lnTo>
                  <a:pt x="110" y="117"/>
                </a:lnTo>
                <a:lnTo>
                  <a:pt x="115" y="60"/>
                </a:lnTo>
                <a:lnTo>
                  <a:pt x="120" y="72"/>
                </a:lnTo>
                <a:lnTo>
                  <a:pt x="125" y="47"/>
                </a:lnTo>
                <a:lnTo>
                  <a:pt x="130" y="44"/>
                </a:lnTo>
                <a:lnTo>
                  <a:pt x="135" y="40"/>
                </a:lnTo>
                <a:lnTo>
                  <a:pt x="140" y="38"/>
                </a:lnTo>
                <a:lnTo>
                  <a:pt x="144" y="36"/>
                </a:lnTo>
                <a:lnTo>
                  <a:pt x="149" y="35"/>
                </a:lnTo>
                <a:lnTo>
                  <a:pt x="155" y="33"/>
                </a:lnTo>
                <a:lnTo>
                  <a:pt x="159" y="32"/>
                </a:lnTo>
                <a:lnTo>
                  <a:pt x="164" y="31"/>
                </a:lnTo>
                <a:lnTo>
                  <a:pt x="169" y="30"/>
                </a:lnTo>
                <a:lnTo>
                  <a:pt x="174" y="28"/>
                </a:lnTo>
                <a:lnTo>
                  <a:pt x="179" y="27"/>
                </a:lnTo>
                <a:lnTo>
                  <a:pt x="184" y="26"/>
                </a:lnTo>
                <a:lnTo>
                  <a:pt x="189" y="25"/>
                </a:lnTo>
                <a:lnTo>
                  <a:pt x="194" y="24"/>
                </a:lnTo>
                <a:lnTo>
                  <a:pt x="199" y="23"/>
                </a:lnTo>
                <a:lnTo>
                  <a:pt x="204" y="22"/>
                </a:lnTo>
                <a:lnTo>
                  <a:pt x="209" y="21"/>
                </a:lnTo>
                <a:lnTo>
                  <a:pt x="214" y="20"/>
                </a:lnTo>
                <a:lnTo>
                  <a:pt x="219" y="19"/>
                </a:lnTo>
                <a:lnTo>
                  <a:pt x="224" y="18"/>
                </a:lnTo>
                <a:lnTo>
                  <a:pt x="229" y="17"/>
                </a:lnTo>
                <a:lnTo>
                  <a:pt x="234" y="16"/>
                </a:lnTo>
                <a:lnTo>
                  <a:pt x="239" y="15"/>
                </a:lnTo>
                <a:lnTo>
                  <a:pt x="244" y="14"/>
                </a:lnTo>
                <a:lnTo>
                  <a:pt x="249" y="8"/>
                </a:lnTo>
                <a:lnTo>
                  <a:pt x="254" y="0"/>
                </a:lnTo>
                <a:lnTo>
                  <a:pt x="259" y="183"/>
                </a:lnTo>
                <a:lnTo>
                  <a:pt x="264" y="33"/>
                </a:lnTo>
                <a:lnTo>
                  <a:pt x="269" y="222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5" name="Freeform 187">
            <a:extLst>
              <a:ext uri="{FF2B5EF4-FFF2-40B4-BE49-F238E27FC236}">
                <a16:creationId xmlns:a16="http://schemas.microsoft.com/office/drawing/2014/main" id="{68A207C3-98D9-4070-9044-262CBB3E5613}"/>
              </a:ext>
            </a:extLst>
          </p:cNvPr>
          <p:cNvSpPr>
            <a:spLocks/>
          </p:cNvSpPr>
          <p:nvPr/>
        </p:nvSpPr>
        <p:spPr bwMode="auto">
          <a:xfrm>
            <a:off x="2262188" y="4859954"/>
            <a:ext cx="150813" cy="185738"/>
          </a:xfrm>
          <a:custGeom>
            <a:avLst/>
            <a:gdLst>
              <a:gd name="T0" fmla="*/ 0 w 95"/>
              <a:gd name="T1" fmla="*/ 117 h 117"/>
              <a:gd name="T2" fmla="*/ 4 w 95"/>
              <a:gd name="T3" fmla="*/ 108 h 117"/>
              <a:gd name="T4" fmla="*/ 9 w 95"/>
              <a:gd name="T5" fmla="*/ 106 h 117"/>
              <a:gd name="T6" fmla="*/ 13 w 95"/>
              <a:gd name="T7" fmla="*/ 102 h 117"/>
              <a:gd name="T8" fmla="*/ 18 w 95"/>
              <a:gd name="T9" fmla="*/ 100 h 117"/>
              <a:gd name="T10" fmla="*/ 24 w 95"/>
              <a:gd name="T11" fmla="*/ 95 h 117"/>
              <a:gd name="T12" fmla="*/ 28 w 95"/>
              <a:gd name="T13" fmla="*/ 93 h 117"/>
              <a:gd name="T14" fmla="*/ 33 w 95"/>
              <a:gd name="T15" fmla="*/ 31 h 117"/>
              <a:gd name="T16" fmla="*/ 38 w 95"/>
              <a:gd name="T17" fmla="*/ 74 h 117"/>
              <a:gd name="T18" fmla="*/ 43 w 95"/>
              <a:gd name="T19" fmla="*/ 89 h 117"/>
              <a:gd name="T20" fmla="*/ 48 w 95"/>
              <a:gd name="T21" fmla="*/ 89 h 117"/>
              <a:gd name="T22" fmla="*/ 53 w 95"/>
              <a:gd name="T23" fmla="*/ 84 h 117"/>
              <a:gd name="T24" fmla="*/ 58 w 95"/>
              <a:gd name="T25" fmla="*/ 79 h 117"/>
              <a:gd name="T26" fmla="*/ 63 w 95"/>
              <a:gd name="T27" fmla="*/ 0 h 117"/>
              <a:gd name="T28" fmla="*/ 68 w 95"/>
              <a:gd name="T29" fmla="*/ 55 h 117"/>
              <a:gd name="T30" fmla="*/ 73 w 95"/>
              <a:gd name="T31" fmla="*/ 74 h 117"/>
              <a:gd name="T32" fmla="*/ 78 w 95"/>
              <a:gd name="T33" fmla="*/ 80 h 117"/>
              <a:gd name="T34" fmla="*/ 83 w 95"/>
              <a:gd name="T35" fmla="*/ 101 h 117"/>
              <a:gd name="T36" fmla="*/ 88 w 95"/>
              <a:gd name="T37" fmla="*/ 58 h 117"/>
              <a:gd name="T38" fmla="*/ 93 w 95"/>
              <a:gd name="T39" fmla="*/ 111 h 117"/>
              <a:gd name="T40" fmla="*/ 95 w 95"/>
              <a:gd name="T41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5" h="117">
                <a:moveTo>
                  <a:pt x="0" y="117"/>
                </a:moveTo>
                <a:lnTo>
                  <a:pt x="4" y="108"/>
                </a:lnTo>
                <a:lnTo>
                  <a:pt x="9" y="106"/>
                </a:lnTo>
                <a:lnTo>
                  <a:pt x="13" y="102"/>
                </a:lnTo>
                <a:lnTo>
                  <a:pt x="18" y="100"/>
                </a:lnTo>
                <a:lnTo>
                  <a:pt x="24" y="95"/>
                </a:lnTo>
                <a:lnTo>
                  <a:pt x="28" y="93"/>
                </a:lnTo>
                <a:lnTo>
                  <a:pt x="33" y="31"/>
                </a:lnTo>
                <a:lnTo>
                  <a:pt x="38" y="74"/>
                </a:lnTo>
                <a:lnTo>
                  <a:pt x="43" y="89"/>
                </a:lnTo>
                <a:lnTo>
                  <a:pt x="48" y="89"/>
                </a:lnTo>
                <a:lnTo>
                  <a:pt x="53" y="84"/>
                </a:lnTo>
                <a:lnTo>
                  <a:pt x="58" y="79"/>
                </a:lnTo>
                <a:lnTo>
                  <a:pt x="63" y="0"/>
                </a:lnTo>
                <a:lnTo>
                  <a:pt x="68" y="55"/>
                </a:lnTo>
                <a:lnTo>
                  <a:pt x="73" y="74"/>
                </a:lnTo>
                <a:lnTo>
                  <a:pt x="78" y="80"/>
                </a:lnTo>
                <a:lnTo>
                  <a:pt x="83" y="101"/>
                </a:lnTo>
                <a:lnTo>
                  <a:pt x="88" y="58"/>
                </a:lnTo>
                <a:lnTo>
                  <a:pt x="93" y="111"/>
                </a:lnTo>
                <a:lnTo>
                  <a:pt x="95" y="117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6" name="Freeform 188">
            <a:extLst>
              <a:ext uri="{FF2B5EF4-FFF2-40B4-BE49-F238E27FC236}">
                <a16:creationId xmlns:a16="http://schemas.microsoft.com/office/drawing/2014/main" id="{EC1C4B70-2772-4355-A64F-847E20D5CADF}"/>
              </a:ext>
            </a:extLst>
          </p:cNvPr>
          <p:cNvSpPr>
            <a:spLocks/>
          </p:cNvSpPr>
          <p:nvPr/>
        </p:nvSpPr>
        <p:spPr bwMode="auto">
          <a:xfrm>
            <a:off x="2419350" y="4959967"/>
            <a:ext cx="14288" cy="85725"/>
          </a:xfrm>
          <a:custGeom>
            <a:avLst/>
            <a:gdLst>
              <a:gd name="T0" fmla="*/ 0 w 9"/>
              <a:gd name="T1" fmla="*/ 54 h 54"/>
              <a:gd name="T2" fmla="*/ 4 w 9"/>
              <a:gd name="T3" fmla="*/ 0 h 54"/>
              <a:gd name="T4" fmla="*/ 9 w 9"/>
              <a:gd name="T5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54">
                <a:moveTo>
                  <a:pt x="0" y="54"/>
                </a:moveTo>
                <a:lnTo>
                  <a:pt x="4" y="0"/>
                </a:lnTo>
                <a:lnTo>
                  <a:pt x="9" y="54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7" name="Freeform 189">
            <a:extLst>
              <a:ext uri="{FF2B5EF4-FFF2-40B4-BE49-F238E27FC236}">
                <a16:creationId xmlns:a16="http://schemas.microsoft.com/office/drawing/2014/main" id="{C0B62B82-8309-4C9C-9051-273B07F4B503}"/>
              </a:ext>
            </a:extLst>
          </p:cNvPr>
          <p:cNvSpPr>
            <a:spLocks/>
          </p:cNvSpPr>
          <p:nvPr/>
        </p:nvSpPr>
        <p:spPr bwMode="auto">
          <a:xfrm>
            <a:off x="2433638" y="3902692"/>
            <a:ext cx="7038975" cy="1143000"/>
          </a:xfrm>
          <a:custGeom>
            <a:avLst/>
            <a:gdLst>
              <a:gd name="T0" fmla="*/ 15 w 4434"/>
              <a:gd name="T1" fmla="*/ 696 h 720"/>
              <a:gd name="T2" fmla="*/ 35 w 4434"/>
              <a:gd name="T3" fmla="*/ 697 h 720"/>
              <a:gd name="T4" fmla="*/ 55 w 4434"/>
              <a:gd name="T5" fmla="*/ 697 h 720"/>
              <a:gd name="T6" fmla="*/ 74 w 4434"/>
              <a:gd name="T7" fmla="*/ 697 h 720"/>
              <a:gd name="T8" fmla="*/ 94 w 4434"/>
              <a:gd name="T9" fmla="*/ 696 h 720"/>
              <a:gd name="T10" fmla="*/ 114 w 4434"/>
              <a:gd name="T11" fmla="*/ 697 h 720"/>
              <a:gd name="T12" fmla="*/ 134 w 4434"/>
              <a:gd name="T13" fmla="*/ 696 h 720"/>
              <a:gd name="T14" fmla="*/ 154 w 4434"/>
              <a:gd name="T15" fmla="*/ 696 h 720"/>
              <a:gd name="T16" fmla="*/ 174 w 4434"/>
              <a:gd name="T17" fmla="*/ 696 h 720"/>
              <a:gd name="T18" fmla="*/ 194 w 4434"/>
              <a:gd name="T19" fmla="*/ 696 h 720"/>
              <a:gd name="T20" fmla="*/ 213 w 4434"/>
              <a:gd name="T21" fmla="*/ 695 h 720"/>
              <a:gd name="T22" fmla="*/ 233 w 4434"/>
              <a:gd name="T23" fmla="*/ 695 h 720"/>
              <a:gd name="T24" fmla="*/ 253 w 4434"/>
              <a:gd name="T25" fmla="*/ 694 h 720"/>
              <a:gd name="T26" fmla="*/ 310 w 4434"/>
              <a:gd name="T27" fmla="*/ 683 h 720"/>
              <a:gd name="T28" fmla="*/ 410 w 4434"/>
              <a:gd name="T29" fmla="*/ 681 h 720"/>
              <a:gd name="T30" fmla="*/ 509 w 4434"/>
              <a:gd name="T31" fmla="*/ 681 h 720"/>
              <a:gd name="T32" fmla="*/ 608 w 4434"/>
              <a:gd name="T33" fmla="*/ 681 h 720"/>
              <a:gd name="T34" fmla="*/ 708 w 4434"/>
              <a:gd name="T35" fmla="*/ 682 h 720"/>
              <a:gd name="T36" fmla="*/ 807 w 4434"/>
              <a:gd name="T37" fmla="*/ 682 h 720"/>
              <a:gd name="T38" fmla="*/ 906 w 4434"/>
              <a:gd name="T39" fmla="*/ 682 h 720"/>
              <a:gd name="T40" fmla="*/ 1005 w 4434"/>
              <a:gd name="T41" fmla="*/ 682 h 720"/>
              <a:gd name="T42" fmla="*/ 1105 w 4434"/>
              <a:gd name="T43" fmla="*/ 682 h 720"/>
              <a:gd name="T44" fmla="*/ 1204 w 4434"/>
              <a:gd name="T45" fmla="*/ 683 h 720"/>
              <a:gd name="T46" fmla="*/ 1303 w 4434"/>
              <a:gd name="T47" fmla="*/ 683 h 720"/>
              <a:gd name="T48" fmla="*/ 1403 w 4434"/>
              <a:gd name="T49" fmla="*/ 683 h 720"/>
              <a:gd name="T50" fmla="*/ 1502 w 4434"/>
              <a:gd name="T51" fmla="*/ 683 h 720"/>
              <a:gd name="T52" fmla="*/ 1601 w 4434"/>
              <a:gd name="T53" fmla="*/ 683 h 720"/>
              <a:gd name="T54" fmla="*/ 1700 w 4434"/>
              <a:gd name="T55" fmla="*/ 683 h 720"/>
              <a:gd name="T56" fmla="*/ 1800 w 4434"/>
              <a:gd name="T57" fmla="*/ 683 h 720"/>
              <a:gd name="T58" fmla="*/ 1899 w 4434"/>
              <a:gd name="T59" fmla="*/ 683 h 720"/>
              <a:gd name="T60" fmla="*/ 1998 w 4434"/>
              <a:gd name="T61" fmla="*/ 683 h 720"/>
              <a:gd name="T62" fmla="*/ 2098 w 4434"/>
              <a:gd name="T63" fmla="*/ 683 h 720"/>
              <a:gd name="T64" fmla="*/ 2197 w 4434"/>
              <a:gd name="T65" fmla="*/ 683 h 720"/>
              <a:gd name="T66" fmla="*/ 2296 w 4434"/>
              <a:gd name="T67" fmla="*/ 683 h 720"/>
              <a:gd name="T68" fmla="*/ 2396 w 4434"/>
              <a:gd name="T69" fmla="*/ 683 h 720"/>
              <a:gd name="T70" fmla="*/ 2495 w 4434"/>
              <a:gd name="T71" fmla="*/ 683 h 720"/>
              <a:gd name="T72" fmla="*/ 2594 w 4434"/>
              <a:gd name="T73" fmla="*/ 683 h 720"/>
              <a:gd name="T74" fmla="*/ 2693 w 4434"/>
              <a:gd name="T75" fmla="*/ 683 h 720"/>
              <a:gd name="T76" fmla="*/ 2793 w 4434"/>
              <a:gd name="T77" fmla="*/ 683 h 720"/>
              <a:gd name="T78" fmla="*/ 2892 w 4434"/>
              <a:gd name="T79" fmla="*/ 683 h 720"/>
              <a:gd name="T80" fmla="*/ 2991 w 4434"/>
              <a:gd name="T81" fmla="*/ 684 h 720"/>
              <a:gd name="T82" fmla="*/ 3091 w 4434"/>
              <a:gd name="T83" fmla="*/ 684 h 720"/>
              <a:gd name="T84" fmla="*/ 3190 w 4434"/>
              <a:gd name="T85" fmla="*/ 684 h 720"/>
              <a:gd name="T86" fmla="*/ 3289 w 4434"/>
              <a:gd name="T87" fmla="*/ 684 h 720"/>
              <a:gd name="T88" fmla="*/ 3389 w 4434"/>
              <a:gd name="T89" fmla="*/ 684 h 720"/>
              <a:gd name="T90" fmla="*/ 3488 w 4434"/>
              <a:gd name="T91" fmla="*/ 684 h 720"/>
              <a:gd name="T92" fmla="*/ 3587 w 4434"/>
              <a:gd name="T93" fmla="*/ 684 h 720"/>
              <a:gd name="T94" fmla="*/ 3686 w 4434"/>
              <a:gd name="T95" fmla="*/ 684 h 720"/>
              <a:gd name="T96" fmla="*/ 3786 w 4434"/>
              <a:gd name="T97" fmla="*/ 684 h 720"/>
              <a:gd name="T98" fmla="*/ 3885 w 4434"/>
              <a:gd name="T99" fmla="*/ 684 h 720"/>
              <a:gd name="T100" fmla="*/ 3984 w 4434"/>
              <a:gd name="T101" fmla="*/ 684 h 720"/>
              <a:gd name="T102" fmla="*/ 4084 w 4434"/>
              <a:gd name="T103" fmla="*/ 684 h 720"/>
              <a:gd name="T104" fmla="*/ 4183 w 4434"/>
              <a:gd name="T105" fmla="*/ 684 h 720"/>
              <a:gd name="T106" fmla="*/ 4282 w 4434"/>
              <a:gd name="T107" fmla="*/ 684 h 720"/>
              <a:gd name="T108" fmla="*/ 4382 w 4434"/>
              <a:gd name="T109" fmla="*/ 68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434" h="720">
                <a:moveTo>
                  <a:pt x="0" y="720"/>
                </a:moveTo>
                <a:lnTo>
                  <a:pt x="5" y="702"/>
                </a:lnTo>
                <a:lnTo>
                  <a:pt x="10" y="693"/>
                </a:lnTo>
                <a:lnTo>
                  <a:pt x="15" y="696"/>
                </a:lnTo>
                <a:lnTo>
                  <a:pt x="20" y="697"/>
                </a:lnTo>
                <a:lnTo>
                  <a:pt x="25" y="697"/>
                </a:lnTo>
                <a:lnTo>
                  <a:pt x="30" y="694"/>
                </a:lnTo>
                <a:lnTo>
                  <a:pt x="35" y="697"/>
                </a:lnTo>
                <a:lnTo>
                  <a:pt x="40" y="697"/>
                </a:lnTo>
                <a:lnTo>
                  <a:pt x="44" y="696"/>
                </a:lnTo>
                <a:lnTo>
                  <a:pt x="49" y="696"/>
                </a:lnTo>
                <a:lnTo>
                  <a:pt x="55" y="697"/>
                </a:lnTo>
                <a:lnTo>
                  <a:pt x="59" y="696"/>
                </a:lnTo>
                <a:lnTo>
                  <a:pt x="64" y="697"/>
                </a:lnTo>
                <a:lnTo>
                  <a:pt x="69" y="695"/>
                </a:lnTo>
                <a:lnTo>
                  <a:pt x="74" y="697"/>
                </a:lnTo>
                <a:lnTo>
                  <a:pt x="79" y="697"/>
                </a:lnTo>
                <a:lnTo>
                  <a:pt x="84" y="697"/>
                </a:lnTo>
                <a:lnTo>
                  <a:pt x="89" y="697"/>
                </a:lnTo>
                <a:lnTo>
                  <a:pt x="94" y="696"/>
                </a:lnTo>
                <a:lnTo>
                  <a:pt x="99" y="695"/>
                </a:lnTo>
                <a:lnTo>
                  <a:pt x="104" y="699"/>
                </a:lnTo>
                <a:lnTo>
                  <a:pt x="109" y="695"/>
                </a:lnTo>
                <a:lnTo>
                  <a:pt x="114" y="697"/>
                </a:lnTo>
                <a:lnTo>
                  <a:pt x="119" y="696"/>
                </a:lnTo>
                <a:lnTo>
                  <a:pt x="124" y="697"/>
                </a:lnTo>
                <a:lnTo>
                  <a:pt x="129" y="695"/>
                </a:lnTo>
                <a:lnTo>
                  <a:pt x="134" y="696"/>
                </a:lnTo>
                <a:lnTo>
                  <a:pt x="139" y="695"/>
                </a:lnTo>
                <a:lnTo>
                  <a:pt x="144" y="696"/>
                </a:lnTo>
                <a:lnTo>
                  <a:pt x="149" y="695"/>
                </a:lnTo>
                <a:lnTo>
                  <a:pt x="154" y="696"/>
                </a:lnTo>
                <a:lnTo>
                  <a:pt x="159" y="694"/>
                </a:lnTo>
                <a:lnTo>
                  <a:pt x="164" y="696"/>
                </a:lnTo>
                <a:lnTo>
                  <a:pt x="169" y="694"/>
                </a:lnTo>
                <a:lnTo>
                  <a:pt x="174" y="696"/>
                </a:lnTo>
                <a:lnTo>
                  <a:pt x="179" y="694"/>
                </a:lnTo>
                <a:lnTo>
                  <a:pt x="183" y="696"/>
                </a:lnTo>
                <a:lnTo>
                  <a:pt x="188" y="694"/>
                </a:lnTo>
                <a:lnTo>
                  <a:pt x="194" y="696"/>
                </a:lnTo>
                <a:lnTo>
                  <a:pt x="199" y="694"/>
                </a:lnTo>
                <a:lnTo>
                  <a:pt x="203" y="695"/>
                </a:lnTo>
                <a:lnTo>
                  <a:pt x="208" y="694"/>
                </a:lnTo>
                <a:lnTo>
                  <a:pt x="213" y="695"/>
                </a:lnTo>
                <a:lnTo>
                  <a:pt x="218" y="693"/>
                </a:lnTo>
                <a:lnTo>
                  <a:pt x="223" y="695"/>
                </a:lnTo>
                <a:lnTo>
                  <a:pt x="228" y="693"/>
                </a:lnTo>
                <a:lnTo>
                  <a:pt x="233" y="695"/>
                </a:lnTo>
                <a:lnTo>
                  <a:pt x="238" y="693"/>
                </a:lnTo>
                <a:lnTo>
                  <a:pt x="243" y="695"/>
                </a:lnTo>
                <a:lnTo>
                  <a:pt x="248" y="693"/>
                </a:lnTo>
                <a:lnTo>
                  <a:pt x="253" y="694"/>
                </a:lnTo>
                <a:lnTo>
                  <a:pt x="258" y="692"/>
                </a:lnTo>
                <a:lnTo>
                  <a:pt x="261" y="683"/>
                </a:lnTo>
                <a:lnTo>
                  <a:pt x="286" y="677"/>
                </a:lnTo>
                <a:lnTo>
                  <a:pt x="310" y="683"/>
                </a:lnTo>
                <a:lnTo>
                  <a:pt x="335" y="683"/>
                </a:lnTo>
                <a:lnTo>
                  <a:pt x="360" y="684"/>
                </a:lnTo>
                <a:lnTo>
                  <a:pt x="385" y="682"/>
                </a:lnTo>
                <a:lnTo>
                  <a:pt x="410" y="681"/>
                </a:lnTo>
                <a:lnTo>
                  <a:pt x="435" y="681"/>
                </a:lnTo>
                <a:lnTo>
                  <a:pt x="459" y="681"/>
                </a:lnTo>
                <a:lnTo>
                  <a:pt x="484" y="681"/>
                </a:lnTo>
                <a:lnTo>
                  <a:pt x="509" y="681"/>
                </a:lnTo>
                <a:lnTo>
                  <a:pt x="534" y="681"/>
                </a:lnTo>
                <a:lnTo>
                  <a:pt x="559" y="681"/>
                </a:lnTo>
                <a:lnTo>
                  <a:pt x="583" y="681"/>
                </a:lnTo>
                <a:lnTo>
                  <a:pt x="608" y="681"/>
                </a:lnTo>
                <a:lnTo>
                  <a:pt x="633" y="681"/>
                </a:lnTo>
                <a:lnTo>
                  <a:pt x="658" y="681"/>
                </a:lnTo>
                <a:lnTo>
                  <a:pt x="683" y="682"/>
                </a:lnTo>
                <a:lnTo>
                  <a:pt x="708" y="682"/>
                </a:lnTo>
                <a:lnTo>
                  <a:pt x="733" y="682"/>
                </a:lnTo>
                <a:lnTo>
                  <a:pt x="757" y="682"/>
                </a:lnTo>
                <a:lnTo>
                  <a:pt x="782" y="682"/>
                </a:lnTo>
                <a:lnTo>
                  <a:pt x="807" y="682"/>
                </a:lnTo>
                <a:lnTo>
                  <a:pt x="832" y="682"/>
                </a:lnTo>
                <a:lnTo>
                  <a:pt x="857" y="682"/>
                </a:lnTo>
                <a:lnTo>
                  <a:pt x="881" y="682"/>
                </a:lnTo>
                <a:lnTo>
                  <a:pt x="906" y="682"/>
                </a:lnTo>
                <a:lnTo>
                  <a:pt x="931" y="682"/>
                </a:lnTo>
                <a:lnTo>
                  <a:pt x="956" y="682"/>
                </a:lnTo>
                <a:lnTo>
                  <a:pt x="981" y="682"/>
                </a:lnTo>
                <a:lnTo>
                  <a:pt x="1005" y="682"/>
                </a:lnTo>
                <a:lnTo>
                  <a:pt x="1030" y="682"/>
                </a:lnTo>
                <a:lnTo>
                  <a:pt x="1055" y="682"/>
                </a:lnTo>
                <a:lnTo>
                  <a:pt x="1080" y="682"/>
                </a:lnTo>
                <a:lnTo>
                  <a:pt x="1105" y="682"/>
                </a:lnTo>
                <a:lnTo>
                  <a:pt x="1130" y="682"/>
                </a:lnTo>
                <a:lnTo>
                  <a:pt x="1155" y="683"/>
                </a:lnTo>
                <a:lnTo>
                  <a:pt x="1179" y="683"/>
                </a:lnTo>
                <a:lnTo>
                  <a:pt x="1204" y="683"/>
                </a:lnTo>
                <a:lnTo>
                  <a:pt x="1229" y="683"/>
                </a:lnTo>
                <a:lnTo>
                  <a:pt x="1254" y="683"/>
                </a:lnTo>
                <a:lnTo>
                  <a:pt x="1279" y="683"/>
                </a:lnTo>
                <a:lnTo>
                  <a:pt x="1303" y="683"/>
                </a:lnTo>
                <a:lnTo>
                  <a:pt x="1328" y="683"/>
                </a:lnTo>
                <a:lnTo>
                  <a:pt x="1353" y="683"/>
                </a:lnTo>
                <a:lnTo>
                  <a:pt x="1378" y="683"/>
                </a:lnTo>
                <a:lnTo>
                  <a:pt x="1403" y="683"/>
                </a:lnTo>
                <a:lnTo>
                  <a:pt x="1428" y="683"/>
                </a:lnTo>
                <a:lnTo>
                  <a:pt x="1452" y="683"/>
                </a:lnTo>
                <a:lnTo>
                  <a:pt x="1477" y="683"/>
                </a:lnTo>
                <a:lnTo>
                  <a:pt x="1502" y="683"/>
                </a:lnTo>
                <a:lnTo>
                  <a:pt x="1527" y="683"/>
                </a:lnTo>
                <a:lnTo>
                  <a:pt x="1552" y="683"/>
                </a:lnTo>
                <a:lnTo>
                  <a:pt x="1576" y="683"/>
                </a:lnTo>
                <a:lnTo>
                  <a:pt x="1601" y="683"/>
                </a:lnTo>
                <a:lnTo>
                  <a:pt x="1626" y="683"/>
                </a:lnTo>
                <a:lnTo>
                  <a:pt x="1651" y="683"/>
                </a:lnTo>
                <a:lnTo>
                  <a:pt x="1676" y="683"/>
                </a:lnTo>
                <a:lnTo>
                  <a:pt x="1700" y="683"/>
                </a:lnTo>
                <a:lnTo>
                  <a:pt x="1725" y="683"/>
                </a:lnTo>
                <a:lnTo>
                  <a:pt x="1750" y="683"/>
                </a:lnTo>
                <a:lnTo>
                  <a:pt x="1775" y="683"/>
                </a:lnTo>
                <a:lnTo>
                  <a:pt x="1800" y="683"/>
                </a:lnTo>
                <a:lnTo>
                  <a:pt x="1825" y="683"/>
                </a:lnTo>
                <a:lnTo>
                  <a:pt x="1850" y="683"/>
                </a:lnTo>
                <a:lnTo>
                  <a:pt x="1874" y="683"/>
                </a:lnTo>
                <a:lnTo>
                  <a:pt x="1899" y="683"/>
                </a:lnTo>
                <a:lnTo>
                  <a:pt x="1924" y="683"/>
                </a:lnTo>
                <a:lnTo>
                  <a:pt x="1949" y="683"/>
                </a:lnTo>
                <a:lnTo>
                  <a:pt x="1974" y="683"/>
                </a:lnTo>
                <a:lnTo>
                  <a:pt x="1998" y="683"/>
                </a:lnTo>
                <a:lnTo>
                  <a:pt x="2023" y="683"/>
                </a:lnTo>
                <a:lnTo>
                  <a:pt x="2048" y="683"/>
                </a:lnTo>
                <a:lnTo>
                  <a:pt x="2073" y="683"/>
                </a:lnTo>
                <a:lnTo>
                  <a:pt x="2098" y="683"/>
                </a:lnTo>
                <a:lnTo>
                  <a:pt x="2123" y="683"/>
                </a:lnTo>
                <a:lnTo>
                  <a:pt x="2148" y="683"/>
                </a:lnTo>
                <a:lnTo>
                  <a:pt x="2172" y="683"/>
                </a:lnTo>
                <a:lnTo>
                  <a:pt x="2197" y="683"/>
                </a:lnTo>
                <a:lnTo>
                  <a:pt x="2222" y="683"/>
                </a:lnTo>
                <a:lnTo>
                  <a:pt x="2247" y="683"/>
                </a:lnTo>
                <a:lnTo>
                  <a:pt x="2272" y="683"/>
                </a:lnTo>
                <a:lnTo>
                  <a:pt x="2296" y="683"/>
                </a:lnTo>
                <a:lnTo>
                  <a:pt x="2321" y="683"/>
                </a:lnTo>
                <a:lnTo>
                  <a:pt x="2346" y="683"/>
                </a:lnTo>
                <a:lnTo>
                  <a:pt x="2371" y="683"/>
                </a:lnTo>
                <a:lnTo>
                  <a:pt x="2396" y="683"/>
                </a:lnTo>
                <a:lnTo>
                  <a:pt x="2420" y="683"/>
                </a:lnTo>
                <a:lnTo>
                  <a:pt x="2445" y="683"/>
                </a:lnTo>
                <a:lnTo>
                  <a:pt x="2470" y="683"/>
                </a:lnTo>
                <a:lnTo>
                  <a:pt x="2495" y="683"/>
                </a:lnTo>
                <a:lnTo>
                  <a:pt x="2520" y="683"/>
                </a:lnTo>
                <a:lnTo>
                  <a:pt x="2545" y="683"/>
                </a:lnTo>
                <a:lnTo>
                  <a:pt x="2569" y="683"/>
                </a:lnTo>
                <a:lnTo>
                  <a:pt x="2594" y="683"/>
                </a:lnTo>
                <a:lnTo>
                  <a:pt x="2619" y="683"/>
                </a:lnTo>
                <a:lnTo>
                  <a:pt x="2644" y="683"/>
                </a:lnTo>
                <a:lnTo>
                  <a:pt x="2669" y="683"/>
                </a:lnTo>
                <a:lnTo>
                  <a:pt x="2693" y="683"/>
                </a:lnTo>
                <a:lnTo>
                  <a:pt x="2718" y="683"/>
                </a:lnTo>
                <a:lnTo>
                  <a:pt x="2743" y="683"/>
                </a:lnTo>
                <a:lnTo>
                  <a:pt x="2768" y="683"/>
                </a:lnTo>
                <a:lnTo>
                  <a:pt x="2793" y="683"/>
                </a:lnTo>
                <a:lnTo>
                  <a:pt x="2818" y="683"/>
                </a:lnTo>
                <a:lnTo>
                  <a:pt x="2843" y="683"/>
                </a:lnTo>
                <a:lnTo>
                  <a:pt x="2867" y="683"/>
                </a:lnTo>
                <a:lnTo>
                  <a:pt x="2892" y="683"/>
                </a:lnTo>
                <a:lnTo>
                  <a:pt x="2917" y="683"/>
                </a:lnTo>
                <a:lnTo>
                  <a:pt x="2942" y="684"/>
                </a:lnTo>
                <a:lnTo>
                  <a:pt x="2967" y="684"/>
                </a:lnTo>
                <a:lnTo>
                  <a:pt x="2991" y="684"/>
                </a:lnTo>
                <a:lnTo>
                  <a:pt x="3016" y="684"/>
                </a:lnTo>
                <a:lnTo>
                  <a:pt x="3041" y="684"/>
                </a:lnTo>
                <a:lnTo>
                  <a:pt x="3066" y="684"/>
                </a:lnTo>
                <a:lnTo>
                  <a:pt x="3091" y="684"/>
                </a:lnTo>
                <a:lnTo>
                  <a:pt x="3115" y="684"/>
                </a:lnTo>
                <a:lnTo>
                  <a:pt x="3140" y="684"/>
                </a:lnTo>
                <a:lnTo>
                  <a:pt x="3165" y="684"/>
                </a:lnTo>
                <a:lnTo>
                  <a:pt x="3190" y="684"/>
                </a:lnTo>
                <a:lnTo>
                  <a:pt x="3215" y="684"/>
                </a:lnTo>
                <a:lnTo>
                  <a:pt x="3240" y="684"/>
                </a:lnTo>
                <a:lnTo>
                  <a:pt x="3265" y="684"/>
                </a:lnTo>
                <a:lnTo>
                  <a:pt x="3289" y="684"/>
                </a:lnTo>
                <a:lnTo>
                  <a:pt x="3314" y="684"/>
                </a:lnTo>
                <a:lnTo>
                  <a:pt x="3339" y="684"/>
                </a:lnTo>
                <a:lnTo>
                  <a:pt x="3364" y="684"/>
                </a:lnTo>
                <a:lnTo>
                  <a:pt x="3389" y="684"/>
                </a:lnTo>
                <a:lnTo>
                  <a:pt x="3413" y="684"/>
                </a:lnTo>
                <a:lnTo>
                  <a:pt x="3438" y="684"/>
                </a:lnTo>
                <a:lnTo>
                  <a:pt x="3463" y="684"/>
                </a:lnTo>
                <a:lnTo>
                  <a:pt x="3488" y="684"/>
                </a:lnTo>
                <a:lnTo>
                  <a:pt x="3513" y="684"/>
                </a:lnTo>
                <a:lnTo>
                  <a:pt x="3538" y="684"/>
                </a:lnTo>
                <a:lnTo>
                  <a:pt x="3562" y="684"/>
                </a:lnTo>
                <a:lnTo>
                  <a:pt x="3587" y="684"/>
                </a:lnTo>
                <a:lnTo>
                  <a:pt x="3612" y="684"/>
                </a:lnTo>
                <a:lnTo>
                  <a:pt x="3637" y="684"/>
                </a:lnTo>
                <a:lnTo>
                  <a:pt x="3662" y="684"/>
                </a:lnTo>
                <a:lnTo>
                  <a:pt x="3686" y="684"/>
                </a:lnTo>
                <a:lnTo>
                  <a:pt x="3711" y="684"/>
                </a:lnTo>
                <a:lnTo>
                  <a:pt x="3736" y="684"/>
                </a:lnTo>
                <a:lnTo>
                  <a:pt x="3761" y="684"/>
                </a:lnTo>
                <a:lnTo>
                  <a:pt x="3786" y="684"/>
                </a:lnTo>
                <a:lnTo>
                  <a:pt x="3810" y="684"/>
                </a:lnTo>
                <a:lnTo>
                  <a:pt x="3835" y="684"/>
                </a:lnTo>
                <a:lnTo>
                  <a:pt x="3860" y="684"/>
                </a:lnTo>
                <a:lnTo>
                  <a:pt x="3885" y="684"/>
                </a:lnTo>
                <a:lnTo>
                  <a:pt x="3910" y="684"/>
                </a:lnTo>
                <a:lnTo>
                  <a:pt x="3935" y="684"/>
                </a:lnTo>
                <a:lnTo>
                  <a:pt x="3960" y="684"/>
                </a:lnTo>
                <a:lnTo>
                  <a:pt x="3984" y="684"/>
                </a:lnTo>
                <a:lnTo>
                  <a:pt x="4009" y="684"/>
                </a:lnTo>
                <a:lnTo>
                  <a:pt x="4034" y="684"/>
                </a:lnTo>
                <a:lnTo>
                  <a:pt x="4059" y="684"/>
                </a:lnTo>
                <a:lnTo>
                  <a:pt x="4084" y="684"/>
                </a:lnTo>
                <a:lnTo>
                  <a:pt x="4108" y="684"/>
                </a:lnTo>
                <a:lnTo>
                  <a:pt x="4133" y="684"/>
                </a:lnTo>
                <a:lnTo>
                  <a:pt x="4158" y="684"/>
                </a:lnTo>
                <a:lnTo>
                  <a:pt x="4183" y="684"/>
                </a:lnTo>
                <a:lnTo>
                  <a:pt x="4208" y="684"/>
                </a:lnTo>
                <a:lnTo>
                  <a:pt x="4233" y="684"/>
                </a:lnTo>
                <a:lnTo>
                  <a:pt x="4258" y="684"/>
                </a:lnTo>
                <a:lnTo>
                  <a:pt x="4282" y="684"/>
                </a:lnTo>
                <a:lnTo>
                  <a:pt x="4307" y="684"/>
                </a:lnTo>
                <a:lnTo>
                  <a:pt x="4332" y="684"/>
                </a:lnTo>
                <a:lnTo>
                  <a:pt x="4357" y="684"/>
                </a:lnTo>
                <a:lnTo>
                  <a:pt x="4382" y="684"/>
                </a:lnTo>
                <a:lnTo>
                  <a:pt x="4406" y="684"/>
                </a:lnTo>
                <a:lnTo>
                  <a:pt x="4431" y="684"/>
                </a:lnTo>
                <a:lnTo>
                  <a:pt x="4434" y="0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8" name="Freeform 190">
            <a:extLst>
              <a:ext uri="{FF2B5EF4-FFF2-40B4-BE49-F238E27FC236}">
                <a16:creationId xmlns:a16="http://schemas.microsoft.com/office/drawing/2014/main" id="{A0AB6AB6-2A52-4D56-B8E4-02D882168934}"/>
              </a:ext>
            </a:extLst>
          </p:cNvPr>
          <p:cNvSpPr>
            <a:spLocks/>
          </p:cNvSpPr>
          <p:nvPr/>
        </p:nvSpPr>
        <p:spPr bwMode="auto">
          <a:xfrm>
            <a:off x="9482138" y="3902692"/>
            <a:ext cx="290513" cy="1143000"/>
          </a:xfrm>
          <a:custGeom>
            <a:avLst/>
            <a:gdLst>
              <a:gd name="T0" fmla="*/ 0 w 183"/>
              <a:gd name="T1" fmla="*/ 0 h 720"/>
              <a:gd name="T2" fmla="*/ 1 w 183"/>
              <a:gd name="T3" fmla="*/ 296 h 720"/>
              <a:gd name="T4" fmla="*/ 6 w 183"/>
              <a:gd name="T5" fmla="*/ 41 h 720"/>
              <a:gd name="T6" fmla="*/ 11 w 183"/>
              <a:gd name="T7" fmla="*/ 1 h 720"/>
              <a:gd name="T8" fmla="*/ 16 w 183"/>
              <a:gd name="T9" fmla="*/ 27 h 720"/>
              <a:gd name="T10" fmla="*/ 21 w 183"/>
              <a:gd name="T11" fmla="*/ 200 h 720"/>
              <a:gd name="T12" fmla="*/ 26 w 183"/>
              <a:gd name="T13" fmla="*/ 310 h 720"/>
              <a:gd name="T14" fmla="*/ 31 w 183"/>
              <a:gd name="T15" fmla="*/ 365 h 720"/>
              <a:gd name="T16" fmla="*/ 36 w 183"/>
              <a:gd name="T17" fmla="*/ 429 h 720"/>
              <a:gd name="T18" fmla="*/ 41 w 183"/>
              <a:gd name="T19" fmla="*/ 535 h 720"/>
              <a:gd name="T20" fmla="*/ 46 w 183"/>
              <a:gd name="T21" fmla="*/ 479 h 720"/>
              <a:gd name="T22" fmla="*/ 51 w 183"/>
              <a:gd name="T23" fmla="*/ 524 h 720"/>
              <a:gd name="T24" fmla="*/ 56 w 183"/>
              <a:gd name="T25" fmla="*/ 497 h 720"/>
              <a:gd name="T26" fmla="*/ 61 w 183"/>
              <a:gd name="T27" fmla="*/ 575 h 720"/>
              <a:gd name="T28" fmla="*/ 66 w 183"/>
              <a:gd name="T29" fmla="*/ 534 h 720"/>
              <a:gd name="T30" fmla="*/ 71 w 183"/>
              <a:gd name="T31" fmla="*/ 649 h 720"/>
              <a:gd name="T32" fmla="*/ 76 w 183"/>
              <a:gd name="T33" fmla="*/ 557 h 720"/>
              <a:gd name="T34" fmla="*/ 81 w 183"/>
              <a:gd name="T35" fmla="*/ 624 h 720"/>
              <a:gd name="T36" fmla="*/ 85 w 183"/>
              <a:gd name="T37" fmla="*/ 639 h 720"/>
              <a:gd name="T38" fmla="*/ 90 w 183"/>
              <a:gd name="T39" fmla="*/ 629 h 720"/>
              <a:gd name="T40" fmla="*/ 96 w 183"/>
              <a:gd name="T41" fmla="*/ 636 h 720"/>
              <a:gd name="T42" fmla="*/ 100 w 183"/>
              <a:gd name="T43" fmla="*/ 663 h 720"/>
              <a:gd name="T44" fmla="*/ 105 w 183"/>
              <a:gd name="T45" fmla="*/ 675 h 720"/>
              <a:gd name="T46" fmla="*/ 110 w 183"/>
              <a:gd name="T47" fmla="*/ 708 h 720"/>
              <a:gd name="T48" fmla="*/ 115 w 183"/>
              <a:gd name="T49" fmla="*/ 682 h 720"/>
              <a:gd name="T50" fmla="*/ 120 w 183"/>
              <a:gd name="T51" fmla="*/ 695 h 720"/>
              <a:gd name="T52" fmla="*/ 125 w 183"/>
              <a:gd name="T53" fmla="*/ 669 h 720"/>
              <a:gd name="T54" fmla="*/ 130 w 183"/>
              <a:gd name="T55" fmla="*/ 671 h 720"/>
              <a:gd name="T56" fmla="*/ 135 w 183"/>
              <a:gd name="T57" fmla="*/ 660 h 720"/>
              <a:gd name="T58" fmla="*/ 140 w 183"/>
              <a:gd name="T59" fmla="*/ 647 h 720"/>
              <a:gd name="T60" fmla="*/ 145 w 183"/>
              <a:gd name="T61" fmla="*/ 649 h 720"/>
              <a:gd name="T62" fmla="*/ 150 w 183"/>
              <a:gd name="T63" fmla="*/ 647 h 720"/>
              <a:gd name="T64" fmla="*/ 155 w 183"/>
              <a:gd name="T65" fmla="*/ 639 h 720"/>
              <a:gd name="T66" fmla="*/ 160 w 183"/>
              <a:gd name="T67" fmla="*/ 660 h 720"/>
              <a:gd name="T68" fmla="*/ 165 w 183"/>
              <a:gd name="T69" fmla="*/ 638 h 720"/>
              <a:gd name="T70" fmla="*/ 170 w 183"/>
              <a:gd name="T71" fmla="*/ 663 h 720"/>
              <a:gd name="T72" fmla="*/ 175 w 183"/>
              <a:gd name="T73" fmla="*/ 657 h 720"/>
              <a:gd name="T74" fmla="*/ 180 w 183"/>
              <a:gd name="T75" fmla="*/ 653 h 720"/>
              <a:gd name="T76" fmla="*/ 183 w 183"/>
              <a:gd name="T77" fmla="*/ 72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3" h="720">
                <a:moveTo>
                  <a:pt x="0" y="0"/>
                </a:moveTo>
                <a:lnTo>
                  <a:pt x="1" y="296"/>
                </a:lnTo>
                <a:lnTo>
                  <a:pt x="6" y="41"/>
                </a:lnTo>
                <a:lnTo>
                  <a:pt x="11" y="1"/>
                </a:lnTo>
                <a:lnTo>
                  <a:pt x="16" y="27"/>
                </a:lnTo>
                <a:lnTo>
                  <a:pt x="21" y="200"/>
                </a:lnTo>
                <a:lnTo>
                  <a:pt x="26" y="310"/>
                </a:lnTo>
                <a:lnTo>
                  <a:pt x="31" y="365"/>
                </a:lnTo>
                <a:lnTo>
                  <a:pt x="36" y="429"/>
                </a:lnTo>
                <a:lnTo>
                  <a:pt x="41" y="535"/>
                </a:lnTo>
                <a:lnTo>
                  <a:pt x="46" y="479"/>
                </a:lnTo>
                <a:lnTo>
                  <a:pt x="51" y="524"/>
                </a:lnTo>
                <a:lnTo>
                  <a:pt x="56" y="497"/>
                </a:lnTo>
                <a:lnTo>
                  <a:pt x="61" y="575"/>
                </a:lnTo>
                <a:lnTo>
                  <a:pt x="66" y="534"/>
                </a:lnTo>
                <a:lnTo>
                  <a:pt x="71" y="649"/>
                </a:lnTo>
                <a:lnTo>
                  <a:pt x="76" y="557"/>
                </a:lnTo>
                <a:lnTo>
                  <a:pt x="81" y="624"/>
                </a:lnTo>
                <a:lnTo>
                  <a:pt x="85" y="639"/>
                </a:lnTo>
                <a:lnTo>
                  <a:pt x="90" y="629"/>
                </a:lnTo>
                <a:lnTo>
                  <a:pt x="96" y="636"/>
                </a:lnTo>
                <a:lnTo>
                  <a:pt x="100" y="663"/>
                </a:lnTo>
                <a:lnTo>
                  <a:pt x="105" y="675"/>
                </a:lnTo>
                <a:lnTo>
                  <a:pt x="110" y="708"/>
                </a:lnTo>
                <a:lnTo>
                  <a:pt x="115" y="682"/>
                </a:lnTo>
                <a:lnTo>
                  <a:pt x="120" y="695"/>
                </a:lnTo>
                <a:lnTo>
                  <a:pt x="125" y="669"/>
                </a:lnTo>
                <a:lnTo>
                  <a:pt x="130" y="671"/>
                </a:lnTo>
                <a:lnTo>
                  <a:pt x="135" y="660"/>
                </a:lnTo>
                <a:lnTo>
                  <a:pt x="140" y="647"/>
                </a:lnTo>
                <a:lnTo>
                  <a:pt x="145" y="649"/>
                </a:lnTo>
                <a:lnTo>
                  <a:pt x="150" y="647"/>
                </a:lnTo>
                <a:lnTo>
                  <a:pt x="155" y="639"/>
                </a:lnTo>
                <a:lnTo>
                  <a:pt x="160" y="660"/>
                </a:lnTo>
                <a:lnTo>
                  <a:pt x="165" y="638"/>
                </a:lnTo>
                <a:lnTo>
                  <a:pt x="170" y="663"/>
                </a:lnTo>
                <a:lnTo>
                  <a:pt x="175" y="657"/>
                </a:lnTo>
                <a:lnTo>
                  <a:pt x="180" y="653"/>
                </a:lnTo>
                <a:lnTo>
                  <a:pt x="183" y="720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9" name="Freeform 191">
            <a:extLst>
              <a:ext uri="{FF2B5EF4-FFF2-40B4-BE49-F238E27FC236}">
                <a16:creationId xmlns:a16="http://schemas.microsoft.com/office/drawing/2014/main" id="{21A6A9BD-0558-4F7B-8119-8A4F65910176}"/>
              </a:ext>
            </a:extLst>
          </p:cNvPr>
          <p:cNvSpPr>
            <a:spLocks/>
          </p:cNvSpPr>
          <p:nvPr/>
        </p:nvSpPr>
        <p:spPr bwMode="auto">
          <a:xfrm>
            <a:off x="9777413" y="4853604"/>
            <a:ext cx="74613" cy="192088"/>
          </a:xfrm>
          <a:custGeom>
            <a:avLst/>
            <a:gdLst>
              <a:gd name="T0" fmla="*/ 0 w 47"/>
              <a:gd name="T1" fmla="*/ 121 h 121"/>
              <a:gd name="T2" fmla="*/ 4 w 47"/>
              <a:gd name="T3" fmla="*/ 0 h 121"/>
              <a:gd name="T4" fmla="*/ 9 w 47"/>
              <a:gd name="T5" fmla="*/ 72 h 121"/>
              <a:gd name="T6" fmla="*/ 14 w 47"/>
              <a:gd name="T7" fmla="*/ 55 h 121"/>
              <a:gd name="T8" fmla="*/ 19 w 47"/>
              <a:gd name="T9" fmla="*/ 51 h 121"/>
              <a:gd name="T10" fmla="*/ 24 w 47"/>
              <a:gd name="T11" fmla="*/ 38 h 121"/>
              <a:gd name="T12" fmla="*/ 29 w 47"/>
              <a:gd name="T13" fmla="*/ 27 h 121"/>
              <a:gd name="T14" fmla="*/ 34 w 47"/>
              <a:gd name="T15" fmla="*/ 28 h 121"/>
              <a:gd name="T16" fmla="*/ 38 w 47"/>
              <a:gd name="T17" fmla="*/ 94 h 121"/>
              <a:gd name="T18" fmla="*/ 43 w 47"/>
              <a:gd name="T19" fmla="*/ 47 h 121"/>
              <a:gd name="T20" fmla="*/ 47 w 47"/>
              <a:gd name="T21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" h="121">
                <a:moveTo>
                  <a:pt x="0" y="121"/>
                </a:moveTo>
                <a:lnTo>
                  <a:pt x="4" y="0"/>
                </a:lnTo>
                <a:lnTo>
                  <a:pt x="9" y="72"/>
                </a:lnTo>
                <a:lnTo>
                  <a:pt x="14" y="55"/>
                </a:lnTo>
                <a:lnTo>
                  <a:pt x="19" y="51"/>
                </a:lnTo>
                <a:lnTo>
                  <a:pt x="24" y="38"/>
                </a:lnTo>
                <a:lnTo>
                  <a:pt x="29" y="27"/>
                </a:lnTo>
                <a:lnTo>
                  <a:pt x="34" y="28"/>
                </a:lnTo>
                <a:lnTo>
                  <a:pt x="38" y="94"/>
                </a:lnTo>
                <a:lnTo>
                  <a:pt x="43" y="47"/>
                </a:lnTo>
                <a:lnTo>
                  <a:pt x="47" y="121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0" name="Freeform 192">
            <a:extLst>
              <a:ext uri="{FF2B5EF4-FFF2-40B4-BE49-F238E27FC236}">
                <a16:creationId xmlns:a16="http://schemas.microsoft.com/office/drawing/2014/main" id="{C21B9CD1-53F7-413C-A58B-9C91A075D45A}"/>
              </a:ext>
            </a:extLst>
          </p:cNvPr>
          <p:cNvSpPr>
            <a:spLocks/>
          </p:cNvSpPr>
          <p:nvPr/>
        </p:nvSpPr>
        <p:spPr bwMode="auto">
          <a:xfrm>
            <a:off x="9863138" y="4817092"/>
            <a:ext cx="12700" cy="228600"/>
          </a:xfrm>
          <a:custGeom>
            <a:avLst/>
            <a:gdLst>
              <a:gd name="T0" fmla="*/ 0 w 8"/>
              <a:gd name="T1" fmla="*/ 144 h 144"/>
              <a:gd name="T2" fmla="*/ 4 w 8"/>
              <a:gd name="T3" fmla="*/ 0 h 144"/>
              <a:gd name="T4" fmla="*/ 8 w 8"/>
              <a:gd name="T5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144">
                <a:moveTo>
                  <a:pt x="0" y="144"/>
                </a:moveTo>
                <a:lnTo>
                  <a:pt x="4" y="0"/>
                </a:lnTo>
                <a:lnTo>
                  <a:pt x="8" y="144"/>
                </a:lnTo>
              </a:path>
            </a:pathLst>
          </a:cu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1" name="Freeform 193">
            <a:extLst>
              <a:ext uri="{FF2B5EF4-FFF2-40B4-BE49-F238E27FC236}">
                <a16:creationId xmlns:a16="http://schemas.microsoft.com/office/drawing/2014/main" id="{91324852-1BD1-4823-806B-62B76F3BAE70}"/>
              </a:ext>
            </a:extLst>
          </p:cNvPr>
          <p:cNvSpPr>
            <a:spLocks/>
          </p:cNvSpPr>
          <p:nvPr/>
        </p:nvSpPr>
        <p:spPr bwMode="auto">
          <a:xfrm>
            <a:off x="1585913" y="3902692"/>
            <a:ext cx="8393113" cy="950913"/>
          </a:xfrm>
          <a:custGeom>
            <a:avLst/>
            <a:gdLst>
              <a:gd name="T0" fmla="*/ 1 w 5287"/>
              <a:gd name="T1" fmla="*/ 359 h 599"/>
              <a:gd name="T2" fmla="*/ 2 w 5287"/>
              <a:gd name="T3" fmla="*/ 422 h 599"/>
              <a:gd name="T4" fmla="*/ 2 w 5287"/>
              <a:gd name="T5" fmla="*/ 492 h 599"/>
              <a:gd name="T6" fmla="*/ 3 w 5287"/>
              <a:gd name="T7" fmla="*/ 526 h 599"/>
              <a:gd name="T8" fmla="*/ 3 w 5287"/>
              <a:gd name="T9" fmla="*/ 546 h 599"/>
              <a:gd name="T10" fmla="*/ 6 w 5287"/>
              <a:gd name="T11" fmla="*/ 569 h 599"/>
              <a:gd name="T12" fmla="*/ 9 w 5287"/>
              <a:gd name="T13" fmla="*/ 558 h 599"/>
              <a:gd name="T14" fmla="*/ 12 w 5287"/>
              <a:gd name="T15" fmla="*/ 551 h 599"/>
              <a:gd name="T16" fmla="*/ 16 w 5287"/>
              <a:gd name="T17" fmla="*/ 534 h 599"/>
              <a:gd name="T18" fmla="*/ 21 w 5287"/>
              <a:gd name="T19" fmla="*/ 522 h 599"/>
              <a:gd name="T20" fmla="*/ 27 w 5287"/>
              <a:gd name="T21" fmla="*/ 530 h 599"/>
              <a:gd name="T22" fmla="*/ 33 w 5287"/>
              <a:gd name="T23" fmla="*/ 535 h 599"/>
              <a:gd name="T24" fmla="*/ 39 w 5287"/>
              <a:gd name="T25" fmla="*/ 538 h 599"/>
              <a:gd name="T26" fmla="*/ 45 w 5287"/>
              <a:gd name="T27" fmla="*/ 539 h 599"/>
              <a:gd name="T28" fmla="*/ 51 w 5287"/>
              <a:gd name="T29" fmla="*/ 540 h 599"/>
              <a:gd name="T30" fmla="*/ 57 w 5287"/>
              <a:gd name="T31" fmla="*/ 541 h 599"/>
              <a:gd name="T32" fmla="*/ 63 w 5287"/>
              <a:gd name="T33" fmla="*/ 541 h 599"/>
              <a:gd name="T34" fmla="*/ 69 w 5287"/>
              <a:gd name="T35" fmla="*/ 542 h 599"/>
              <a:gd name="T36" fmla="*/ 75 w 5287"/>
              <a:gd name="T37" fmla="*/ 535 h 599"/>
              <a:gd name="T38" fmla="*/ 81 w 5287"/>
              <a:gd name="T39" fmla="*/ 526 h 599"/>
              <a:gd name="T40" fmla="*/ 87 w 5287"/>
              <a:gd name="T41" fmla="*/ 517 h 599"/>
              <a:gd name="T42" fmla="*/ 93 w 5287"/>
              <a:gd name="T43" fmla="*/ 509 h 599"/>
              <a:gd name="T44" fmla="*/ 99 w 5287"/>
              <a:gd name="T45" fmla="*/ 502 h 599"/>
              <a:gd name="T46" fmla="*/ 105 w 5287"/>
              <a:gd name="T47" fmla="*/ 496 h 599"/>
              <a:gd name="T48" fmla="*/ 111 w 5287"/>
              <a:gd name="T49" fmla="*/ 491 h 599"/>
              <a:gd name="T50" fmla="*/ 117 w 5287"/>
              <a:gd name="T51" fmla="*/ 486 h 599"/>
              <a:gd name="T52" fmla="*/ 123 w 5287"/>
              <a:gd name="T53" fmla="*/ 482 h 599"/>
              <a:gd name="T54" fmla="*/ 128 w 5287"/>
              <a:gd name="T55" fmla="*/ 478 h 599"/>
              <a:gd name="T56" fmla="*/ 135 w 5287"/>
              <a:gd name="T57" fmla="*/ 474 h 599"/>
              <a:gd name="T58" fmla="*/ 140 w 5287"/>
              <a:gd name="T59" fmla="*/ 475 h 599"/>
              <a:gd name="T60" fmla="*/ 186 w 5287"/>
              <a:gd name="T61" fmla="*/ 507 h 599"/>
              <a:gd name="T62" fmla="*/ 246 w 5287"/>
              <a:gd name="T63" fmla="*/ 515 h 599"/>
              <a:gd name="T64" fmla="*/ 305 w 5287"/>
              <a:gd name="T65" fmla="*/ 508 h 599"/>
              <a:gd name="T66" fmla="*/ 365 w 5287"/>
              <a:gd name="T67" fmla="*/ 505 h 599"/>
              <a:gd name="T68" fmla="*/ 425 w 5287"/>
              <a:gd name="T69" fmla="*/ 520 h 599"/>
              <a:gd name="T70" fmla="*/ 484 w 5287"/>
              <a:gd name="T71" fmla="*/ 571 h 599"/>
              <a:gd name="T72" fmla="*/ 544 w 5287"/>
              <a:gd name="T73" fmla="*/ 578 h 599"/>
              <a:gd name="T74" fmla="*/ 603 w 5287"/>
              <a:gd name="T75" fmla="*/ 579 h 599"/>
              <a:gd name="T76" fmla="*/ 663 w 5287"/>
              <a:gd name="T77" fmla="*/ 582 h 599"/>
              <a:gd name="T78" fmla="*/ 722 w 5287"/>
              <a:gd name="T79" fmla="*/ 584 h 599"/>
              <a:gd name="T80" fmla="*/ 782 w 5287"/>
              <a:gd name="T81" fmla="*/ 587 h 599"/>
              <a:gd name="T82" fmla="*/ 1018 w 5287"/>
              <a:gd name="T83" fmla="*/ 584 h 599"/>
              <a:gd name="T84" fmla="*/ 1316 w 5287"/>
              <a:gd name="T85" fmla="*/ 580 h 599"/>
              <a:gd name="T86" fmla="*/ 1614 w 5287"/>
              <a:gd name="T87" fmla="*/ 578 h 599"/>
              <a:gd name="T88" fmla="*/ 1912 w 5287"/>
              <a:gd name="T89" fmla="*/ 576 h 599"/>
              <a:gd name="T90" fmla="*/ 2210 w 5287"/>
              <a:gd name="T91" fmla="*/ 575 h 599"/>
              <a:gd name="T92" fmla="*/ 2508 w 5287"/>
              <a:gd name="T93" fmla="*/ 574 h 599"/>
              <a:gd name="T94" fmla="*/ 2806 w 5287"/>
              <a:gd name="T95" fmla="*/ 574 h 599"/>
              <a:gd name="T96" fmla="*/ 3103 w 5287"/>
              <a:gd name="T97" fmla="*/ 574 h 599"/>
              <a:gd name="T98" fmla="*/ 3401 w 5287"/>
              <a:gd name="T99" fmla="*/ 573 h 599"/>
              <a:gd name="T100" fmla="*/ 3699 w 5287"/>
              <a:gd name="T101" fmla="*/ 573 h 599"/>
              <a:gd name="T102" fmla="*/ 3997 w 5287"/>
              <a:gd name="T103" fmla="*/ 573 h 599"/>
              <a:gd name="T104" fmla="*/ 4295 w 5287"/>
              <a:gd name="T105" fmla="*/ 573 h 599"/>
              <a:gd name="T106" fmla="*/ 4593 w 5287"/>
              <a:gd name="T107" fmla="*/ 573 h 599"/>
              <a:gd name="T108" fmla="*/ 4891 w 5287"/>
              <a:gd name="T109" fmla="*/ 573 h 599"/>
              <a:gd name="T110" fmla="*/ 5010 w 5287"/>
              <a:gd name="T111" fmla="*/ 429 h 599"/>
              <a:gd name="T112" fmla="*/ 5070 w 5287"/>
              <a:gd name="T113" fmla="*/ 364 h 599"/>
              <a:gd name="T114" fmla="*/ 5129 w 5287"/>
              <a:gd name="T115" fmla="*/ 336 h 599"/>
              <a:gd name="T116" fmla="*/ 5189 w 5287"/>
              <a:gd name="T117" fmla="*/ 311 h 599"/>
              <a:gd name="T118" fmla="*/ 5248 w 5287"/>
              <a:gd name="T119" fmla="*/ 159 h 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287" h="599">
                <a:moveTo>
                  <a:pt x="0" y="464"/>
                </a:moveTo>
                <a:lnTo>
                  <a:pt x="1" y="253"/>
                </a:lnTo>
                <a:lnTo>
                  <a:pt x="1" y="395"/>
                </a:lnTo>
                <a:lnTo>
                  <a:pt x="1" y="537"/>
                </a:lnTo>
                <a:lnTo>
                  <a:pt x="1" y="599"/>
                </a:lnTo>
                <a:lnTo>
                  <a:pt x="1" y="558"/>
                </a:lnTo>
                <a:lnTo>
                  <a:pt x="1" y="493"/>
                </a:lnTo>
                <a:lnTo>
                  <a:pt x="1" y="441"/>
                </a:lnTo>
                <a:lnTo>
                  <a:pt x="1" y="409"/>
                </a:lnTo>
                <a:lnTo>
                  <a:pt x="1" y="385"/>
                </a:lnTo>
                <a:lnTo>
                  <a:pt x="1" y="369"/>
                </a:lnTo>
                <a:lnTo>
                  <a:pt x="1" y="359"/>
                </a:lnTo>
                <a:lnTo>
                  <a:pt x="1" y="354"/>
                </a:lnTo>
                <a:lnTo>
                  <a:pt x="1" y="355"/>
                </a:lnTo>
                <a:lnTo>
                  <a:pt x="1" y="357"/>
                </a:lnTo>
                <a:lnTo>
                  <a:pt x="1" y="360"/>
                </a:lnTo>
                <a:lnTo>
                  <a:pt x="1" y="365"/>
                </a:lnTo>
                <a:lnTo>
                  <a:pt x="1" y="371"/>
                </a:lnTo>
                <a:lnTo>
                  <a:pt x="1" y="379"/>
                </a:lnTo>
                <a:lnTo>
                  <a:pt x="1" y="388"/>
                </a:lnTo>
                <a:lnTo>
                  <a:pt x="1" y="397"/>
                </a:lnTo>
                <a:lnTo>
                  <a:pt x="1" y="406"/>
                </a:lnTo>
                <a:lnTo>
                  <a:pt x="2" y="414"/>
                </a:lnTo>
                <a:lnTo>
                  <a:pt x="2" y="422"/>
                </a:lnTo>
                <a:lnTo>
                  <a:pt x="2" y="430"/>
                </a:lnTo>
                <a:lnTo>
                  <a:pt x="2" y="437"/>
                </a:lnTo>
                <a:lnTo>
                  <a:pt x="2" y="444"/>
                </a:lnTo>
                <a:lnTo>
                  <a:pt x="2" y="451"/>
                </a:lnTo>
                <a:lnTo>
                  <a:pt x="2" y="457"/>
                </a:lnTo>
                <a:lnTo>
                  <a:pt x="2" y="463"/>
                </a:lnTo>
                <a:lnTo>
                  <a:pt x="2" y="468"/>
                </a:lnTo>
                <a:lnTo>
                  <a:pt x="2" y="474"/>
                </a:lnTo>
                <a:lnTo>
                  <a:pt x="2" y="479"/>
                </a:lnTo>
                <a:lnTo>
                  <a:pt x="2" y="483"/>
                </a:lnTo>
                <a:lnTo>
                  <a:pt x="2" y="488"/>
                </a:lnTo>
                <a:lnTo>
                  <a:pt x="2" y="492"/>
                </a:lnTo>
                <a:lnTo>
                  <a:pt x="2" y="496"/>
                </a:lnTo>
                <a:lnTo>
                  <a:pt x="2" y="500"/>
                </a:lnTo>
                <a:lnTo>
                  <a:pt x="2" y="503"/>
                </a:lnTo>
                <a:lnTo>
                  <a:pt x="2" y="506"/>
                </a:lnTo>
                <a:lnTo>
                  <a:pt x="2" y="509"/>
                </a:lnTo>
                <a:lnTo>
                  <a:pt x="2" y="512"/>
                </a:lnTo>
                <a:lnTo>
                  <a:pt x="2" y="515"/>
                </a:lnTo>
                <a:lnTo>
                  <a:pt x="3" y="517"/>
                </a:lnTo>
                <a:lnTo>
                  <a:pt x="3" y="520"/>
                </a:lnTo>
                <a:lnTo>
                  <a:pt x="3" y="522"/>
                </a:lnTo>
                <a:lnTo>
                  <a:pt x="3" y="524"/>
                </a:lnTo>
                <a:lnTo>
                  <a:pt x="3" y="526"/>
                </a:lnTo>
                <a:lnTo>
                  <a:pt x="3" y="528"/>
                </a:lnTo>
                <a:lnTo>
                  <a:pt x="3" y="530"/>
                </a:lnTo>
                <a:lnTo>
                  <a:pt x="3" y="532"/>
                </a:lnTo>
                <a:lnTo>
                  <a:pt x="3" y="533"/>
                </a:lnTo>
                <a:lnTo>
                  <a:pt x="3" y="535"/>
                </a:lnTo>
                <a:lnTo>
                  <a:pt x="3" y="537"/>
                </a:lnTo>
                <a:lnTo>
                  <a:pt x="3" y="538"/>
                </a:lnTo>
                <a:lnTo>
                  <a:pt x="3" y="540"/>
                </a:lnTo>
                <a:lnTo>
                  <a:pt x="3" y="542"/>
                </a:lnTo>
                <a:lnTo>
                  <a:pt x="3" y="543"/>
                </a:lnTo>
                <a:lnTo>
                  <a:pt x="3" y="545"/>
                </a:lnTo>
                <a:lnTo>
                  <a:pt x="3" y="546"/>
                </a:lnTo>
                <a:lnTo>
                  <a:pt x="4" y="547"/>
                </a:lnTo>
                <a:lnTo>
                  <a:pt x="4" y="552"/>
                </a:lnTo>
                <a:lnTo>
                  <a:pt x="4" y="557"/>
                </a:lnTo>
                <a:lnTo>
                  <a:pt x="4" y="560"/>
                </a:lnTo>
                <a:lnTo>
                  <a:pt x="4" y="563"/>
                </a:lnTo>
                <a:lnTo>
                  <a:pt x="5" y="565"/>
                </a:lnTo>
                <a:lnTo>
                  <a:pt x="5" y="567"/>
                </a:lnTo>
                <a:lnTo>
                  <a:pt x="5" y="568"/>
                </a:lnTo>
                <a:lnTo>
                  <a:pt x="5" y="568"/>
                </a:lnTo>
                <a:lnTo>
                  <a:pt x="6" y="569"/>
                </a:lnTo>
                <a:lnTo>
                  <a:pt x="6" y="569"/>
                </a:lnTo>
                <a:lnTo>
                  <a:pt x="6" y="569"/>
                </a:lnTo>
                <a:lnTo>
                  <a:pt x="6" y="569"/>
                </a:lnTo>
                <a:lnTo>
                  <a:pt x="7" y="568"/>
                </a:lnTo>
                <a:lnTo>
                  <a:pt x="7" y="568"/>
                </a:lnTo>
                <a:lnTo>
                  <a:pt x="7" y="567"/>
                </a:lnTo>
                <a:lnTo>
                  <a:pt x="8" y="566"/>
                </a:lnTo>
                <a:lnTo>
                  <a:pt x="8" y="565"/>
                </a:lnTo>
                <a:lnTo>
                  <a:pt x="8" y="563"/>
                </a:lnTo>
                <a:lnTo>
                  <a:pt x="8" y="562"/>
                </a:lnTo>
                <a:lnTo>
                  <a:pt x="8" y="561"/>
                </a:lnTo>
                <a:lnTo>
                  <a:pt x="9" y="559"/>
                </a:lnTo>
                <a:lnTo>
                  <a:pt x="9" y="558"/>
                </a:lnTo>
                <a:lnTo>
                  <a:pt x="9" y="558"/>
                </a:lnTo>
                <a:lnTo>
                  <a:pt x="9" y="557"/>
                </a:lnTo>
                <a:lnTo>
                  <a:pt x="10" y="557"/>
                </a:lnTo>
                <a:lnTo>
                  <a:pt x="10" y="557"/>
                </a:lnTo>
                <a:lnTo>
                  <a:pt x="10" y="557"/>
                </a:lnTo>
                <a:lnTo>
                  <a:pt x="10" y="557"/>
                </a:lnTo>
                <a:lnTo>
                  <a:pt x="11" y="556"/>
                </a:lnTo>
                <a:lnTo>
                  <a:pt x="11" y="555"/>
                </a:lnTo>
                <a:lnTo>
                  <a:pt x="11" y="554"/>
                </a:lnTo>
                <a:lnTo>
                  <a:pt x="12" y="554"/>
                </a:lnTo>
                <a:lnTo>
                  <a:pt x="12" y="553"/>
                </a:lnTo>
                <a:lnTo>
                  <a:pt x="12" y="552"/>
                </a:lnTo>
                <a:lnTo>
                  <a:pt x="12" y="551"/>
                </a:lnTo>
                <a:lnTo>
                  <a:pt x="12" y="551"/>
                </a:lnTo>
                <a:lnTo>
                  <a:pt x="13" y="550"/>
                </a:lnTo>
                <a:lnTo>
                  <a:pt x="13" y="549"/>
                </a:lnTo>
                <a:lnTo>
                  <a:pt x="13" y="548"/>
                </a:lnTo>
                <a:lnTo>
                  <a:pt x="13" y="546"/>
                </a:lnTo>
                <a:lnTo>
                  <a:pt x="14" y="545"/>
                </a:lnTo>
                <a:lnTo>
                  <a:pt x="14" y="544"/>
                </a:lnTo>
                <a:lnTo>
                  <a:pt x="14" y="542"/>
                </a:lnTo>
                <a:lnTo>
                  <a:pt x="14" y="541"/>
                </a:lnTo>
                <a:lnTo>
                  <a:pt x="15" y="539"/>
                </a:lnTo>
                <a:lnTo>
                  <a:pt x="15" y="538"/>
                </a:lnTo>
                <a:lnTo>
                  <a:pt x="16" y="534"/>
                </a:lnTo>
                <a:lnTo>
                  <a:pt x="16" y="532"/>
                </a:lnTo>
                <a:lnTo>
                  <a:pt x="16" y="530"/>
                </a:lnTo>
                <a:lnTo>
                  <a:pt x="17" y="528"/>
                </a:lnTo>
                <a:lnTo>
                  <a:pt x="17" y="526"/>
                </a:lnTo>
                <a:lnTo>
                  <a:pt x="18" y="525"/>
                </a:lnTo>
                <a:lnTo>
                  <a:pt x="18" y="524"/>
                </a:lnTo>
                <a:lnTo>
                  <a:pt x="19" y="524"/>
                </a:lnTo>
                <a:lnTo>
                  <a:pt x="19" y="523"/>
                </a:lnTo>
                <a:lnTo>
                  <a:pt x="20" y="523"/>
                </a:lnTo>
                <a:lnTo>
                  <a:pt x="20" y="522"/>
                </a:lnTo>
                <a:lnTo>
                  <a:pt x="21" y="522"/>
                </a:lnTo>
                <a:lnTo>
                  <a:pt x="21" y="522"/>
                </a:lnTo>
                <a:lnTo>
                  <a:pt x="22" y="523"/>
                </a:lnTo>
                <a:lnTo>
                  <a:pt x="22" y="524"/>
                </a:lnTo>
                <a:lnTo>
                  <a:pt x="23" y="525"/>
                </a:lnTo>
                <a:lnTo>
                  <a:pt x="23" y="526"/>
                </a:lnTo>
                <a:lnTo>
                  <a:pt x="24" y="526"/>
                </a:lnTo>
                <a:lnTo>
                  <a:pt x="24" y="527"/>
                </a:lnTo>
                <a:lnTo>
                  <a:pt x="25" y="528"/>
                </a:lnTo>
                <a:lnTo>
                  <a:pt x="25" y="528"/>
                </a:lnTo>
                <a:lnTo>
                  <a:pt x="26" y="529"/>
                </a:lnTo>
                <a:lnTo>
                  <a:pt x="26" y="529"/>
                </a:lnTo>
                <a:lnTo>
                  <a:pt x="27" y="530"/>
                </a:lnTo>
                <a:lnTo>
                  <a:pt x="27" y="530"/>
                </a:lnTo>
                <a:lnTo>
                  <a:pt x="28" y="531"/>
                </a:lnTo>
                <a:lnTo>
                  <a:pt x="28" y="532"/>
                </a:lnTo>
                <a:lnTo>
                  <a:pt x="29" y="532"/>
                </a:lnTo>
                <a:lnTo>
                  <a:pt x="29" y="532"/>
                </a:lnTo>
                <a:lnTo>
                  <a:pt x="30" y="533"/>
                </a:lnTo>
                <a:lnTo>
                  <a:pt x="30" y="533"/>
                </a:lnTo>
                <a:lnTo>
                  <a:pt x="31" y="534"/>
                </a:lnTo>
                <a:lnTo>
                  <a:pt x="31" y="534"/>
                </a:lnTo>
                <a:lnTo>
                  <a:pt x="32" y="534"/>
                </a:lnTo>
                <a:lnTo>
                  <a:pt x="32" y="535"/>
                </a:lnTo>
                <a:lnTo>
                  <a:pt x="33" y="535"/>
                </a:lnTo>
                <a:lnTo>
                  <a:pt x="33" y="535"/>
                </a:lnTo>
                <a:lnTo>
                  <a:pt x="34" y="536"/>
                </a:lnTo>
                <a:lnTo>
                  <a:pt x="34" y="536"/>
                </a:lnTo>
                <a:lnTo>
                  <a:pt x="35" y="536"/>
                </a:lnTo>
                <a:lnTo>
                  <a:pt x="35" y="536"/>
                </a:lnTo>
                <a:lnTo>
                  <a:pt x="36" y="537"/>
                </a:lnTo>
                <a:lnTo>
                  <a:pt x="36" y="537"/>
                </a:lnTo>
                <a:lnTo>
                  <a:pt x="37" y="537"/>
                </a:lnTo>
                <a:lnTo>
                  <a:pt x="37" y="537"/>
                </a:lnTo>
                <a:lnTo>
                  <a:pt x="38" y="538"/>
                </a:lnTo>
                <a:lnTo>
                  <a:pt x="38" y="538"/>
                </a:lnTo>
                <a:lnTo>
                  <a:pt x="39" y="538"/>
                </a:lnTo>
                <a:lnTo>
                  <a:pt x="39" y="538"/>
                </a:lnTo>
                <a:lnTo>
                  <a:pt x="40" y="538"/>
                </a:lnTo>
                <a:lnTo>
                  <a:pt x="40" y="538"/>
                </a:lnTo>
                <a:lnTo>
                  <a:pt x="41" y="539"/>
                </a:lnTo>
                <a:lnTo>
                  <a:pt x="41" y="539"/>
                </a:lnTo>
                <a:lnTo>
                  <a:pt x="42" y="539"/>
                </a:lnTo>
                <a:lnTo>
                  <a:pt x="42" y="539"/>
                </a:lnTo>
                <a:lnTo>
                  <a:pt x="43" y="539"/>
                </a:lnTo>
                <a:lnTo>
                  <a:pt x="43" y="539"/>
                </a:lnTo>
                <a:lnTo>
                  <a:pt x="44" y="539"/>
                </a:lnTo>
                <a:lnTo>
                  <a:pt x="44" y="539"/>
                </a:lnTo>
                <a:lnTo>
                  <a:pt x="45" y="539"/>
                </a:lnTo>
                <a:lnTo>
                  <a:pt x="45" y="539"/>
                </a:lnTo>
                <a:lnTo>
                  <a:pt x="46" y="540"/>
                </a:lnTo>
                <a:lnTo>
                  <a:pt x="46" y="540"/>
                </a:lnTo>
                <a:lnTo>
                  <a:pt x="47" y="540"/>
                </a:lnTo>
                <a:lnTo>
                  <a:pt x="47" y="540"/>
                </a:lnTo>
                <a:lnTo>
                  <a:pt x="48" y="540"/>
                </a:lnTo>
                <a:lnTo>
                  <a:pt x="48" y="540"/>
                </a:lnTo>
                <a:lnTo>
                  <a:pt x="49" y="540"/>
                </a:lnTo>
                <a:lnTo>
                  <a:pt x="49" y="540"/>
                </a:lnTo>
                <a:lnTo>
                  <a:pt x="50" y="540"/>
                </a:lnTo>
                <a:lnTo>
                  <a:pt x="50" y="540"/>
                </a:lnTo>
                <a:lnTo>
                  <a:pt x="51" y="540"/>
                </a:lnTo>
                <a:lnTo>
                  <a:pt x="51" y="540"/>
                </a:lnTo>
                <a:lnTo>
                  <a:pt x="52" y="540"/>
                </a:lnTo>
                <a:lnTo>
                  <a:pt x="52" y="540"/>
                </a:lnTo>
                <a:lnTo>
                  <a:pt x="53" y="540"/>
                </a:lnTo>
                <a:lnTo>
                  <a:pt x="53" y="540"/>
                </a:lnTo>
                <a:lnTo>
                  <a:pt x="54" y="541"/>
                </a:lnTo>
                <a:lnTo>
                  <a:pt x="54" y="541"/>
                </a:lnTo>
                <a:lnTo>
                  <a:pt x="55" y="541"/>
                </a:lnTo>
                <a:lnTo>
                  <a:pt x="55" y="541"/>
                </a:lnTo>
                <a:lnTo>
                  <a:pt x="56" y="541"/>
                </a:lnTo>
                <a:lnTo>
                  <a:pt x="56" y="541"/>
                </a:lnTo>
                <a:lnTo>
                  <a:pt x="57" y="541"/>
                </a:lnTo>
                <a:lnTo>
                  <a:pt x="57" y="541"/>
                </a:lnTo>
                <a:lnTo>
                  <a:pt x="57" y="541"/>
                </a:lnTo>
                <a:lnTo>
                  <a:pt x="58" y="541"/>
                </a:lnTo>
                <a:lnTo>
                  <a:pt x="59" y="541"/>
                </a:lnTo>
                <a:lnTo>
                  <a:pt x="59" y="541"/>
                </a:lnTo>
                <a:lnTo>
                  <a:pt x="60" y="541"/>
                </a:lnTo>
                <a:lnTo>
                  <a:pt x="60" y="541"/>
                </a:lnTo>
                <a:lnTo>
                  <a:pt x="60" y="541"/>
                </a:lnTo>
                <a:lnTo>
                  <a:pt x="61" y="541"/>
                </a:lnTo>
                <a:lnTo>
                  <a:pt x="61" y="541"/>
                </a:lnTo>
                <a:lnTo>
                  <a:pt x="62" y="541"/>
                </a:lnTo>
                <a:lnTo>
                  <a:pt x="63" y="541"/>
                </a:lnTo>
                <a:lnTo>
                  <a:pt x="63" y="541"/>
                </a:lnTo>
                <a:lnTo>
                  <a:pt x="64" y="541"/>
                </a:lnTo>
                <a:lnTo>
                  <a:pt x="64" y="541"/>
                </a:lnTo>
                <a:lnTo>
                  <a:pt x="64" y="541"/>
                </a:lnTo>
                <a:lnTo>
                  <a:pt x="65" y="541"/>
                </a:lnTo>
                <a:lnTo>
                  <a:pt x="65" y="541"/>
                </a:lnTo>
                <a:lnTo>
                  <a:pt x="66" y="541"/>
                </a:lnTo>
                <a:lnTo>
                  <a:pt x="67" y="541"/>
                </a:lnTo>
                <a:lnTo>
                  <a:pt x="67" y="541"/>
                </a:lnTo>
                <a:lnTo>
                  <a:pt x="68" y="541"/>
                </a:lnTo>
                <a:lnTo>
                  <a:pt x="68" y="541"/>
                </a:lnTo>
                <a:lnTo>
                  <a:pt x="68" y="542"/>
                </a:lnTo>
                <a:lnTo>
                  <a:pt x="69" y="542"/>
                </a:lnTo>
                <a:lnTo>
                  <a:pt x="69" y="542"/>
                </a:lnTo>
                <a:lnTo>
                  <a:pt x="70" y="542"/>
                </a:lnTo>
                <a:lnTo>
                  <a:pt x="71" y="542"/>
                </a:lnTo>
                <a:lnTo>
                  <a:pt x="71" y="542"/>
                </a:lnTo>
                <a:lnTo>
                  <a:pt x="72" y="542"/>
                </a:lnTo>
                <a:lnTo>
                  <a:pt x="72" y="541"/>
                </a:lnTo>
                <a:lnTo>
                  <a:pt x="72" y="540"/>
                </a:lnTo>
                <a:lnTo>
                  <a:pt x="73" y="539"/>
                </a:lnTo>
                <a:lnTo>
                  <a:pt x="73" y="538"/>
                </a:lnTo>
                <a:lnTo>
                  <a:pt x="74" y="537"/>
                </a:lnTo>
                <a:lnTo>
                  <a:pt x="75" y="536"/>
                </a:lnTo>
                <a:lnTo>
                  <a:pt x="75" y="535"/>
                </a:lnTo>
                <a:lnTo>
                  <a:pt x="76" y="534"/>
                </a:lnTo>
                <a:lnTo>
                  <a:pt x="76" y="534"/>
                </a:lnTo>
                <a:lnTo>
                  <a:pt x="76" y="533"/>
                </a:lnTo>
                <a:lnTo>
                  <a:pt x="77" y="532"/>
                </a:lnTo>
                <a:lnTo>
                  <a:pt x="77" y="531"/>
                </a:lnTo>
                <a:lnTo>
                  <a:pt x="78" y="530"/>
                </a:lnTo>
                <a:lnTo>
                  <a:pt x="78" y="530"/>
                </a:lnTo>
                <a:lnTo>
                  <a:pt x="79" y="529"/>
                </a:lnTo>
                <a:lnTo>
                  <a:pt x="79" y="528"/>
                </a:lnTo>
                <a:lnTo>
                  <a:pt x="80" y="527"/>
                </a:lnTo>
                <a:lnTo>
                  <a:pt x="80" y="526"/>
                </a:lnTo>
                <a:lnTo>
                  <a:pt x="81" y="526"/>
                </a:lnTo>
                <a:lnTo>
                  <a:pt x="81" y="525"/>
                </a:lnTo>
                <a:lnTo>
                  <a:pt x="82" y="524"/>
                </a:lnTo>
                <a:lnTo>
                  <a:pt x="82" y="523"/>
                </a:lnTo>
                <a:lnTo>
                  <a:pt x="83" y="522"/>
                </a:lnTo>
                <a:lnTo>
                  <a:pt x="83" y="522"/>
                </a:lnTo>
                <a:lnTo>
                  <a:pt x="84" y="521"/>
                </a:lnTo>
                <a:lnTo>
                  <a:pt x="84" y="520"/>
                </a:lnTo>
                <a:lnTo>
                  <a:pt x="85" y="520"/>
                </a:lnTo>
                <a:lnTo>
                  <a:pt x="85" y="519"/>
                </a:lnTo>
                <a:lnTo>
                  <a:pt x="86" y="518"/>
                </a:lnTo>
                <a:lnTo>
                  <a:pt x="86" y="517"/>
                </a:lnTo>
                <a:lnTo>
                  <a:pt x="87" y="517"/>
                </a:lnTo>
                <a:lnTo>
                  <a:pt x="87" y="516"/>
                </a:lnTo>
                <a:lnTo>
                  <a:pt x="88" y="516"/>
                </a:lnTo>
                <a:lnTo>
                  <a:pt x="88" y="515"/>
                </a:lnTo>
                <a:lnTo>
                  <a:pt x="89" y="514"/>
                </a:lnTo>
                <a:lnTo>
                  <a:pt x="89" y="513"/>
                </a:lnTo>
                <a:lnTo>
                  <a:pt x="90" y="513"/>
                </a:lnTo>
                <a:lnTo>
                  <a:pt x="90" y="512"/>
                </a:lnTo>
                <a:lnTo>
                  <a:pt x="91" y="512"/>
                </a:lnTo>
                <a:lnTo>
                  <a:pt x="91" y="511"/>
                </a:lnTo>
                <a:lnTo>
                  <a:pt x="92" y="511"/>
                </a:lnTo>
                <a:lnTo>
                  <a:pt x="92" y="510"/>
                </a:lnTo>
                <a:lnTo>
                  <a:pt x="93" y="509"/>
                </a:lnTo>
                <a:lnTo>
                  <a:pt x="93" y="509"/>
                </a:lnTo>
                <a:lnTo>
                  <a:pt x="94" y="508"/>
                </a:lnTo>
                <a:lnTo>
                  <a:pt x="94" y="507"/>
                </a:lnTo>
                <a:lnTo>
                  <a:pt x="95" y="507"/>
                </a:lnTo>
                <a:lnTo>
                  <a:pt x="95" y="506"/>
                </a:lnTo>
                <a:lnTo>
                  <a:pt x="96" y="506"/>
                </a:lnTo>
                <a:lnTo>
                  <a:pt x="96" y="505"/>
                </a:lnTo>
                <a:lnTo>
                  <a:pt x="97" y="505"/>
                </a:lnTo>
                <a:lnTo>
                  <a:pt x="97" y="504"/>
                </a:lnTo>
                <a:lnTo>
                  <a:pt x="98" y="503"/>
                </a:lnTo>
                <a:lnTo>
                  <a:pt x="98" y="503"/>
                </a:lnTo>
                <a:lnTo>
                  <a:pt x="99" y="502"/>
                </a:lnTo>
                <a:lnTo>
                  <a:pt x="99" y="502"/>
                </a:lnTo>
                <a:lnTo>
                  <a:pt x="100" y="501"/>
                </a:lnTo>
                <a:lnTo>
                  <a:pt x="100" y="501"/>
                </a:lnTo>
                <a:lnTo>
                  <a:pt x="101" y="500"/>
                </a:lnTo>
                <a:lnTo>
                  <a:pt x="101" y="500"/>
                </a:lnTo>
                <a:lnTo>
                  <a:pt x="102" y="499"/>
                </a:lnTo>
                <a:lnTo>
                  <a:pt x="102" y="499"/>
                </a:lnTo>
                <a:lnTo>
                  <a:pt x="103" y="498"/>
                </a:lnTo>
                <a:lnTo>
                  <a:pt x="103" y="498"/>
                </a:lnTo>
                <a:lnTo>
                  <a:pt x="104" y="497"/>
                </a:lnTo>
                <a:lnTo>
                  <a:pt x="104" y="497"/>
                </a:lnTo>
                <a:lnTo>
                  <a:pt x="105" y="496"/>
                </a:lnTo>
                <a:lnTo>
                  <a:pt x="105" y="496"/>
                </a:lnTo>
                <a:lnTo>
                  <a:pt x="106" y="495"/>
                </a:lnTo>
                <a:lnTo>
                  <a:pt x="106" y="495"/>
                </a:lnTo>
                <a:lnTo>
                  <a:pt x="107" y="494"/>
                </a:lnTo>
                <a:lnTo>
                  <a:pt x="107" y="493"/>
                </a:lnTo>
                <a:lnTo>
                  <a:pt x="108" y="493"/>
                </a:lnTo>
                <a:lnTo>
                  <a:pt x="108" y="493"/>
                </a:lnTo>
                <a:lnTo>
                  <a:pt x="109" y="492"/>
                </a:lnTo>
                <a:lnTo>
                  <a:pt x="109" y="492"/>
                </a:lnTo>
                <a:lnTo>
                  <a:pt x="110" y="492"/>
                </a:lnTo>
                <a:lnTo>
                  <a:pt x="110" y="491"/>
                </a:lnTo>
                <a:lnTo>
                  <a:pt x="111" y="491"/>
                </a:lnTo>
                <a:lnTo>
                  <a:pt x="111" y="491"/>
                </a:lnTo>
                <a:lnTo>
                  <a:pt x="112" y="490"/>
                </a:lnTo>
                <a:lnTo>
                  <a:pt x="112" y="490"/>
                </a:lnTo>
                <a:lnTo>
                  <a:pt x="113" y="489"/>
                </a:lnTo>
                <a:lnTo>
                  <a:pt x="113" y="489"/>
                </a:lnTo>
                <a:lnTo>
                  <a:pt x="114" y="489"/>
                </a:lnTo>
                <a:lnTo>
                  <a:pt x="114" y="488"/>
                </a:lnTo>
                <a:lnTo>
                  <a:pt x="115" y="488"/>
                </a:lnTo>
                <a:lnTo>
                  <a:pt x="115" y="487"/>
                </a:lnTo>
                <a:lnTo>
                  <a:pt x="116" y="487"/>
                </a:lnTo>
                <a:lnTo>
                  <a:pt x="116" y="487"/>
                </a:lnTo>
                <a:lnTo>
                  <a:pt x="117" y="486"/>
                </a:lnTo>
                <a:lnTo>
                  <a:pt x="117" y="486"/>
                </a:lnTo>
                <a:lnTo>
                  <a:pt x="118" y="485"/>
                </a:lnTo>
                <a:lnTo>
                  <a:pt x="118" y="485"/>
                </a:lnTo>
                <a:lnTo>
                  <a:pt x="119" y="485"/>
                </a:lnTo>
                <a:lnTo>
                  <a:pt x="119" y="484"/>
                </a:lnTo>
                <a:lnTo>
                  <a:pt x="120" y="484"/>
                </a:lnTo>
                <a:lnTo>
                  <a:pt x="120" y="484"/>
                </a:lnTo>
                <a:lnTo>
                  <a:pt x="121" y="483"/>
                </a:lnTo>
                <a:lnTo>
                  <a:pt x="121" y="483"/>
                </a:lnTo>
                <a:lnTo>
                  <a:pt x="122" y="483"/>
                </a:lnTo>
                <a:lnTo>
                  <a:pt x="122" y="482"/>
                </a:lnTo>
                <a:lnTo>
                  <a:pt x="123" y="482"/>
                </a:lnTo>
                <a:lnTo>
                  <a:pt x="123" y="481"/>
                </a:lnTo>
                <a:lnTo>
                  <a:pt x="124" y="481"/>
                </a:lnTo>
                <a:lnTo>
                  <a:pt x="124" y="481"/>
                </a:lnTo>
                <a:lnTo>
                  <a:pt x="124" y="480"/>
                </a:lnTo>
                <a:lnTo>
                  <a:pt x="125" y="480"/>
                </a:lnTo>
                <a:lnTo>
                  <a:pt x="126" y="480"/>
                </a:lnTo>
                <a:lnTo>
                  <a:pt x="126" y="479"/>
                </a:lnTo>
                <a:lnTo>
                  <a:pt x="127" y="479"/>
                </a:lnTo>
                <a:lnTo>
                  <a:pt x="127" y="479"/>
                </a:lnTo>
                <a:lnTo>
                  <a:pt x="128" y="478"/>
                </a:lnTo>
                <a:lnTo>
                  <a:pt x="128" y="478"/>
                </a:lnTo>
                <a:lnTo>
                  <a:pt x="128" y="478"/>
                </a:lnTo>
                <a:lnTo>
                  <a:pt x="129" y="477"/>
                </a:lnTo>
                <a:lnTo>
                  <a:pt x="130" y="477"/>
                </a:lnTo>
                <a:lnTo>
                  <a:pt x="130" y="476"/>
                </a:lnTo>
                <a:lnTo>
                  <a:pt x="131" y="476"/>
                </a:lnTo>
                <a:lnTo>
                  <a:pt x="131" y="476"/>
                </a:lnTo>
                <a:lnTo>
                  <a:pt x="132" y="475"/>
                </a:lnTo>
                <a:lnTo>
                  <a:pt x="132" y="475"/>
                </a:lnTo>
                <a:lnTo>
                  <a:pt x="132" y="475"/>
                </a:lnTo>
                <a:lnTo>
                  <a:pt x="133" y="475"/>
                </a:lnTo>
                <a:lnTo>
                  <a:pt x="134" y="474"/>
                </a:lnTo>
                <a:lnTo>
                  <a:pt x="134" y="474"/>
                </a:lnTo>
                <a:lnTo>
                  <a:pt x="135" y="474"/>
                </a:lnTo>
                <a:lnTo>
                  <a:pt x="135" y="473"/>
                </a:lnTo>
                <a:lnTo>
                  <a:pt x="136" y="473"/>
                </a:lnTo>
                <a:lnTo>
                  <a:pt x="136" y="473"/>
                </a:lnTo>
                <a:lnTo>
                  <a:pt x="136" y="472"/>
                </a:lnTo>
                <a:lnTo>
                  <a:pt x="137" y="472"/>
                </a:lnTo>
                <a:lnTo>
                  <a:pt x="137" y="472"/>
                </a:lnTo>
                <a:lnTo>
                  <a:pt x="138" y="472"/>
                </a:lnTo>
                <a:lnTo>
                  <a:pt x="139" y="472"/>
                </a:lnTo>
                <a:lnTo>
                  <a:pt x="139" y="472"/>
                </a:lnTo>
                <a:lnTo>
                  <a:pt x="140" y="473"/>
                </a:lnTo>
                <a:lnTo>
                  <a:pt x="140" y="474"/>
                </a:lnTo>
                <a:lnTo>
                  <a:pt x="140" y="475"/>
                </a:lnTo>
                <a:lnTo>
                  <a:pt x="141" y="476"/>
                </a:lnTo>
                <a:lnTo>
                  <a:pt x="141" y="478"/>
                </a:lnTo>
                <a:lnTo>
                  <a:pt x="142" y="487"/>
                </a:lnTo>
                <a:lnTo>
                  <a:pt x="147" y="535"/>
                </a:lnTo>
                <a:lnTo>
                  <a:pt x="152" y="508"/>
                </a:lnTo>
                <a:lnTo>
                  <a:pt x="157" y="503"/>
                </a:lnTo>
                <a:lnTo>
                  <a:pt x="161" y="504"/>
                </a:lnTo>
                <a:lnTo>
                  <a:pt x="166" y="504"/>
                </a:lnTo>
                <a:lnTo>
                  <a:pt x="172" y="504"/>
                </a:lnTo>
                <a:lnTo>
                  <a:pt x="176" y="505"/>
                </a:lnTo>
                <a:lnTo>
                  <a:pt x="181" y="506"/>
                </a:lnTo>
                <a:lnTo>
                  <a:pt x="186" y="507"/>
                </a:lnTo>
                <a:lnTo>
                  <a:pt x="191" y="508"/>
                </a:lnTo>
                <a:lnTo>
                  <a:pt x="196" y="509"/>
                </a:lnTo>
                <a:lnTo>
                  <a:pt x="201" y="510"/>
                </a:lnTo>
                <a:lnTo>
                  <a:pt x="206" y="511"/>
                </a:lnTo>
                <a:lnTo>
                  <a:pt x="211" y="511"/>
                </a:lnTo>
                <a:lnTo>
                  <a:pt x="216" y="512"/>
                </a:lnTo>
                <a:lnTo>
                  <a:pt x="221" y="512"/>
                </a:lnTo>
                <a:lnTo>
                  <a:pt x="226" y="513"/>
                </a:lnTo>
                <a:lnTo>
                  <a:pt x="231" y="513"/>
                </a:lnTo>
                <a:lnTo>
                  <a:pt x="236" y="514"/>
                </a:lnTo>
                <a:lnTo>
                  <a:pt x="241" y="514"/>
                </a:lnTo>
                <a:lnTo>
                  <a:pt x="246" y="515"/>
                </a:lnTo>
                <a:lnTo>
                  <a:pt x="251" y="515"/>
                </a:lnTo>
                <a:lnTo>
                  <a:pt x="256" y="516"/>
                </a:lnTo>
                <a:lnTo>
                  <a:pt x="261" y="516"/>
                </a:lnTo>
                <a:lnTo>
                  <a:pt x="266" y="516"/>
                </a:lnTo>
                <a:lnTo>
                  <a:pt x="271" y="512"/>
                </a:lnTo>
                <a:lnTo>
                  <a:pt x="276" y="509"/>
                </a:lnTo>
                <a:lnTo>
                  <a:pt x="281" y="509"/>
                </a:lnTo>
                <a:lnTo>
                  <a:pt x="286" y="509"/>
                </a:lnTo>
                <a:lnTo>
                  <a:pt x="291" y="508"/>
                </a:lnTo>
                <a:lnTo>
                  <a:pt x="296" y="508"/>
                </a:lnTo>
                <a:lnTo>
                  <a:pt x="300" y="508"/>
                </a:lnTo>
                <a:lnTo>
                  <a:pt x="305" y="508"/>
                </a:lnTo>
                <a:lnTo>
                  <a:pt x="311" y="508"/>
                </a:lnTo>
                <a:lnTo>
                  <a:pt x="315" y="508"/>
                </a:lnTo>
                <a:lnTo>
                  <a:pt x="320" y="508"/>
                </a:lnTo>
                <a:lnTo>
                  <a:pt x="325" y="507"/>
                </a:lnTo>
                <a:lnTo>
                  <a:pt x="330" y="507"/>
                </a:lnTo>
                <a:lnTo>
                  <a:pt x="335" y="507"/>
                </a:lnTo>
                <a:lnTo>
                  <a:pt x="340" y="507"/>
                </a:lnTo>
                <a:lnTo>
                  <a:pt x="345" y="506"/>
                </a:lnTo>
                <a:lnTo>
                  <a:pt x="350" y="506"/>
                </a:lnTo>
                <a:lnTo>
                  <a:pt x="355" y="506"/>
                </a:lnTo>
                <a:lnTo>
                  <a:pt x="360" y="505"/>
                </a:lnTo>
                <a:lnTo>
                  <a:pt x="365" y="505"/>
                </a:lnTo>
                <a:lnTo>
                  <a:pt x="370" y="505"/>
                </a:lnTo>
                <a:lnTo>
                  <a:pt x="375" y="505"/>
                </a:lnTo>
                <a:lnTo>
                  <a:pt x="380" y="504"/>
                </a:lnTo>
                <a:lnTo>
                  <a:pt x="385" y="504"/>
                </a:lnTo>
                <a:lnTo>
                  <a:pt x="390" y="504"/>
                </a:lnTo>
                <a:lnTo>
                  <a:pt x="395" y="504"/>
                </a:lnTo>
                <a:lnTo>
                  <a:pt x="400" y="503"/>
                </a:lnTo>
                <a:lnTo>
                  <a:pt x="405" y="503"/>
                </a:lnTo>
                <a:lnTo>
                  <a:pt x="410" y="502"/>
                </a:lnTo>
                <a:lnTo>
                  <a:pt x="415" y="512"/>
                </a:lnTo>
                <a:lnTo>
                  <a:pt x="420" y="513"/>
                </a:lnTo>
                <a:lnTo>
                  <a:pt x="425" y="520"/>
                </a:lnTo>
                <a:lnTo>
                  <a:pt x="430" y="528"/>
                </a:lnTo>
                <a:lnTo>
                  <a:pt x="435" y="534"/>
                </a:lnTo>
                <a:lnTo>
                  <a:pt x="439" y="539"/>
                </a:lnTo>
                <a:lnTo>
                  <a:pt x="444" y="543"/>
                </a:lnTo>
                <a:lnTo>
                  <a:pt x="450" y="548"/>
                </a:lnTo>
                <a:lnTo>
                  <a:pt x="454" y="552"/>
                </a:lnTo>
                <a:lnTo>
                  <a:pt x="459" y="552"/>
                </a:lnTo>
                <a:lnTo>
                  <a:pt x="464" y="556"/>
                </a:lnTo>
                <a:lnTo>
                  <a:pt x="469" y="560"/>
                </a:lnTo>
                <a:lnTo>
                  <a:pt x="474" y="564"/>
                </a:lnTo>
                <a:lnTo>
                  <a:pt x="479" y="567"/>
                </a:lnTo>
                <a:lnTo>
                  <a:pt x="484" y="571"/>
                </a:lnTo>
                <a:lnTo>
                  <a:pt x="489" y="570"/>
                </a:lnTo>
                <a:lnTo>
                  <a:pt x="494" y="572"/>
                </a:lnTo>
                <a:lnTo>
                  <a:pt x="499" y="576"/>
                </a:lnTo>
                <a:lnTo>
                  <a:pt x="504" y="577"/>
                </a:lnTo>
                <a:lnTo>
                  <a:pt x="509" y="578"/>
                </a:lnTo>
                <a:lnTo>
                  <a:pt x="514" y="576"/>
                </a:lnTo>
                <a:lnTo>
                  <a:pt x="519" y="577"/>
                </a:lnTo>
                <a:lnTo>
                  <a:pt x="524" y="578"/>
                </a:lnTo>
                <a:lnTo>
                  <a:pt x="529" y="577"/>
                </a:lnTo>
                <a:lnTo>
                  <a:pt x="534" y="578"/>
                </a:lnTo>
                <a:lnTo>
                  <a:pt x="539" y="579"/>
                </a:lnTo>
                <a:lnTo>
                  <a:pt x="544" y="578"/>
                </a:lnTo>
                <a:lnTo>
                  <a:pt x="549" y="578"/>
                </a:lnTo>
                <a:lnTo>
                  <a:pt x="554" y="578"/>
                </a:lnTo>
                <a:lnTo>
                  <a:pt x="559" y="579"/>
                </a:lnTo>
                <a:lnTo>
                  <a:pt x="564" y="578"/>
                </a:lnTo>
                <a:lnTo>
                  <a:pt x="569" y="579"/>
                </a:lnTo>
                <a:lnTo>
                  <a:pt x="574" y="579"/>
                </a:lnTo>
                <a:lnTo>
                  <a:pt x="578" y="579"/>
                </a:lnTo>
                <a:lnTo>
                  <a:pt x="583" y="579"/>
                </a:lnTo>
                <a:lnTo>
                  <a:pt x="589" y="579"/>
                </a:lnTo>
                <a:lnTo>
                  <a:pt x="593" y="579"/>
                </a:lnTo>
                <a:lnTo>
                  <a:pt x="598" y="580"/>
                </a:lnTo>
                <a:lnTo>
                  <a:pt x="603" y="579"/>
                </a:lnTo>
                <a:lnTo>
                  <a:pt x="608" y="580"/>
                </a:lnTo>
                <a:lnTo>
                  <a:pt x="613" y="580"/>
                </a:lnTo>
                <a:lnTo>
                  <a:pt x="618" y="580"/>
                </a:lnTo>
                <a:lnTo>
                  <a:pt x="623" y="580"/>
                </a:lnTo>
                <a:lnTo>
                  <a:pt x="628" y="580"/>
                </a:lnTo>
                <a:lnTo>
                  <a:pt x="633" y="580"/>
                </a:lnTo>
                <a:lnTo>
                  <a:pt x="638" y="581"/>
                </a:lnTo>
                <a:lnTo>
                  <a:pt x="643" y="581"/>
                </a:lnTo>
                <a:lnTo>
                  <a:pt x="648" y="581"/>
                </a:lnTo>
                <a:lnTo>
                  <a:pt x="653" y="581"/>
                </a:lnTo>
                <a:lnTo>
                  <a:pt x="658" y="582"/>
                </a:lnTo>
                <a:lnTo>
                  <a:pt x="663" y="582"/>
                </a:lnTo>
                <a:lnTo>
                  <a:pt x="668" y="582"/>
                </a:lnTo>
                <a:lnTo>
                  <a:pt x="673" y="582"/>
                </a:lnTo>
                <a:lnTo>
                  <a:pt x="678" y="582"/>
                </a:lnTo>
                <a:lnTo>
                  <a:pt x="683" y="582"/>
                </a:lnTo>
                <a:lnTo>
                  <a:pt x="688" y="583"/>
                </a:lnTo>
                <a:lnTo>
                  <a:pt x="693" y="583"/>
                </a:lnTo>
                <a:lnTo>
                  <a:pt x="698" y="583"/>
                </a:lnTo>
                <a:lnTo>
                  <a:pt x="703" y="583"/>
                </a:lnTo>
                <a:lnTo>
                  <a:pt x="708" y="584"/>
                </a:lnTo>
                <a:lnTo>
                  <a:pt x="713" y="584"/>
                </a:lnTo>
                <a:lnTo>
                  <a:pt x="717" y="584"/>
                </a:lnTo>
                <a:lnTo>
                  <a:pt x="722" y="584"/>
                </a:lnTo>
                <a:lnTo>
                  <a:pt x="728" y="585"/>
                </a:lnTo>
                <a:lnTo>
                  <a:pt x="733" y="584"/>
                </a:lnTo>
                <a:lnTo>
                  <a:pt x="737" y="585"/>
                </a:lnTo>
                <a:lnTo>
                  <a:pt x="742" y="585"/>
                </a:lnTo>
                <a:lnTo>
                  <a:pt x="747" y="586"/>
                </a:lnTo>
                <a:lnTo>
                  <a:pt x="752" y="586"/>
                </a:lnTo>
                <a:lnTo>
                  <a:pt x="757" y="586"/>
                </a:lnTo>
                <a:lnTo>
                  <a:pt x="762" y="586"/>
                </a:lnTo>
                <a:lnTo>
                  <a:pt x="767" y="586"/>
                </a:lnTo>
                <a:lnTo>
                  <a:pt x="772" y="586"/>
                </a:lnTo>
                <a:lnTo>
                  <a:pt x="777" y="587"/>
                </a:lnTo>
                <a:lnTo>
                  <a:pt x="782" y="587"/>
                </a:lnTo>
                <a:lnTo>
                  <a:pt x="787" y="587"/>
                </a:lnTo>
                <a:lnTo>
                  <a:pt x="792" y="587"/>
                </a:lnTo>
                <a:lnTo>
                  <a:pt x="795" y="588"/>
                </a:lnTo>
                <a:lnTo>
                  <a:pt x="820" y="586"/>
                </a:lnTo>
                <a:lnTo>
                  <a:pt x="844" y="586"/>
                </a:lnTo>
                <a:lnTo>
                  <a:pt x="869" y="586"/>
                </a:lnTo>
                <a:lnTo>
                  <a:pt x="894" y="585"/>
                </a:lnTo>
                <a:lnTo>
                  <a:pt x="919" y="585"/>
                </a:lnTo>
                <a:lnTo>
                  <a:pt x="944" y="585"/>
                </a:lnTo>
                <a:lnTo>
                  <a:pt x="969" y="584"/>
                </a:lnTo>
                <a:lnTo>
                  <a:pt x="993" y="584"/>
                </a:lnTo>
                <a:lnTo>
                  <a:pt x="1018" y="584"/>
                </a:lnTo>
                <a:lnTo>
                  <a:pt x="1043" y="583"/>
                </a:lnTo>
                <a:lnTo>
                  <a:pt x="1068" y="583"/>
                </a:lnTo>
                <a:lnTo>
                  <a:pt x="1093" y="583"/>
                </a:lnTo>
                <a:lnTo>
                  <a:pt x="1117" y="582"/>
                </a:lnTo>
                <a:lnTo>
                  <a:pt x="1142" y="582"/>
                </a:lnTo>
                <a:lnTo>
                  <a:pt x="1167" y="582"/>
                </a:lnTo>
                <a:lnTo>
                  <a:pt x="1192" y="582"/>
                </a:lnTo>
                <a:lnTo>
                  <a:pt x="1217" y="581"/>
                </a:lnTo>
                <a:lnTo>
                  <a:pt x="1242" y="581"/>
                </a:lnTo>
                <a:lnTo>
                  <a:pt x="1267" y="581"/>
                </a:lnTo>
                <a:lnTo>
                  <a:pt x="1291" y="580"/>
                </a:lnTo>
                <a:lnTo>
                  <a:pt x="1316" y="580"/>
                </a:lnTo>
                <a:lnTo>
                  <a:pt x="1341" y="580"/>
                </a:lnTo>
                <a:lnTo>
                  <a:pt x="1366" y="580"/>
                </a:lnTo>
                <a:lnTo>
                  <a:pt x="1391" y="579"/>
                </a:lnTo>
                <a:lnTo>
                  <a:pt x="1415" y="579"/>
                </a:lnTo>
                <a:lnTo>
                  <a:pt x="1440" y="579"/>
                </a:lnTo>
                <a:lnTo>
                  <a:pt x="1465" y="579"/>
                </a:lnTo>
                <a:lnTo>
                  <a:pt x="1490" y="579"/>
                </a:lnTo>
                <a:lnTo>
                  <a:pt x="1515" y="579"/>
                </a:lnTo>
                <a:lnTo>
                  <a:pt x="1539" y="578"/>
                </a:lnTo>
                <a:lnTo>
                  <a:pt x="1564" y="578"/>
                </a:lnTo>
                <a:lnTo>
                  <a:pt x="1589" y="578"/>
                </a:lnTo>
                <a:lnTo>
                  <a:pt x="1614" y="578"/>
                </a:lnTo>
                <a:lnTo>
                  <a:pt x="1639" y="578"/>
                </a:lnTo>
                <a:lnTo>
                  <a:pt x="1664" y="578"/>
                </a:lnTo>
                <a:lnTo>
                  <a:pt x="1689" y="577"/>
                </a:lnTo>
                <a:lnTo>
                  <a:pt x="1713" y="577"/>
                </a:lnTo>
                <a:lnTo>
                  <a:pt x="1738" y="577"/>
                </a:lnTo>
                <a:lnTo>
                  <a:pt x="1763" y="577"/>
                </a:lnTo>
                <a:lnTo>
                  <a:pt x="1788" y="577"/>
                </a:lnTo>
                <a:lnTo>
                  <a:pt x="1813" y="577"/>
                </a:lnTo>
                <a:lnTo>
                  <a:pt x="1837" y="577"/>
                </a:lnTo>
                <a:lnTo>
                  <a:pt x="1862" y="576"/>
                </a:lnTo>
                <a:lnTo>
                  <a:pt x="1887" y="576"/>
                </a:lnTo>
                <a:lnTo>
                  <a:pt x="1912" y="576"/>
                </a:lnTo>
                <a:lnTo>
                  <a:pt x="1937" y="576"/>
                </a:lnTo>
                <a:lnTo>
                  <a:pt x="1962" y="576"/>
                </a:lnTo>
                <a:lnTo>
                  <a:pt x="1986" y="576"/>
                </a:lnTo>
                <a:lnTo>
                  <a:pt x="2011" y="576"/>
                </a:lnTo>
                <a:lnTo>
                  <a:pt x="2036" y="576"/>
                </a:lnTo>
                <a:lnTo>
                  <a:pt x="2061" y="576"/>
                </a:lnTo>
                <a:lnTo>
                  <a:pt x="2086" y="576"/>
                </a:lnTo>
                <a:lnTo>
                  <a:pt x="2110" y="575"/>
                </a:lnTo>
                <a:lnTo>
                  <a:pt x="2135" y="575"/>
                </a:lnTo>
                <a:lnTo>
                  <a:pt x="2160" y="575"/>
                </a:lnTo>
                <a:lnTo>
                  <a:pt x="2185" y="575"/>
                </a:lnTo>
                <a:lnTo>
                  <a:pt x="2210" y="575"/>
                </a:lnTo>
                <a:lnTo>
                  <a:pt x="2234" y="575"/>
                </a:lnTo>
                <a:lnTo>
                  <a:pt x="2259" y="575"/>
                </a:lnTo>
                <a:lnTo>
                  <a:pt x="2284" y="575"/>
                </a:lnTo>
                <a:lnTo>
                  <a:pt x="2309" y="575"/>
                </a:lnTo>
                <a:lnTo>
                  <a:pt x="2334" y="575"/>
                </a:lnTo>
                <a:lnTo>
                  <a:pt x="2359" y="575"/>
                </a:lnTo>
                <a:lnTo>
                  <a:pt x="2384" y="575"/>
                </a:lnTo>
                <a:lnTo>
                  <a:pt x="2408" y="575"/>
                </a:lnTo>
                <a:lnTo>
                  <a:pt x="2433" y="575"/>
                </a:lnTo>
                <a:lnTo>
                  <a:pt x="2458" y="575"/>
                </a:lnTo>
                <a:lnTo>
                  <a:pt x="2483" y="574"/>
                </a:lnTo>
                <a:lnTo>
                  <a:pt x="2508" y="574"/>
                </a:lnTo>
                <a:lnTo>
                  <a:pt x="2532" y="574"/>
                </a:lnTo>
                <a:lnTo>
                  <a:pt x="2557" y="574"/>
                </a:lnTo>
                <a:lnTo>
                  <a:pt x="2582" y="574"/>
                </a:lnTo>
                <a:lnTo>
                  <a:pt x="2607" y="574"/>
                </a:lnTo>
                <a:lnTo>
                  <a:pt x="2632" y="574"/>
                </a:lnTo>
                <a:lnTo>
                  <a:pt x="2657" y="574"/>
                </a:lnTo>
                <a:lnTo>
                  <a:pt x="2682" y="574"/>
                </a:lnTo>
                <a:lnTo>
                  <a:pt x="2706" y="574"/>
                </a:lnTo>
                <a:lnTo>
                  <a:pt x="2731" y="574"/>
                </a:lnTo>
                <a:lnTo>
                  <a:pt x="2756" y="574"/>
                </a:lnTo>
                <a:lnTo>
                  <a:pt x="2781" y="574"/>
                </a:lnTo>
                <a:lnTo>
                  <a:pt x="2806" y="574"/>
                </a:lnTo>
                <a:lnTo>
                  <a:pt x="2830" y="574"/>
                </a:lnTo>
                <a:lnTo>
                  <a:pt x="2855" y="574"/>
                </a:lnTo>
                <a:lnTo>
                  <a:pt x="2880" y="574"/>
                </a:lnTo>
                <a:lnTo>
                  <a:pt x="2905" y="574"/>
                </a:lnTo>
                <a:lnTo>
                  <a:pt x="2930" y="574"/>
                </a:lnTo>
                <a:lnTo>
                  <a:pt x="2954" y="574"/>
                </a:lnTo>
                <a:lnTo>
                  <a:pt x="2979" y="574"/>
                </a:lnTo>
                <a:lnTo>
                  <a:pt x="3004" y="574"/>
                </a:lnTo>
                <a:lnTo>
                  <a:pt x="3029" y="574"/>
                </a:lnTo>
                <a:lnTo>
                  <a:pt x="3054" y="574"/>
                </a:lnTo>
                <a:lnTo>
                  <a:pt x="3079" y="574"/>
                </a:lnTo>
                <a:lnTo>
                  <a:pt x="3103" y="574"/>
                </a:lnTo>
                <a:lnTo>
                  <a:pt x="3128" y="574"/>
                </a:lnTo>
                <a:lnTo>
                  <a:pt x="3153" y="574"/>
                </a:lnTo>
                <a:lnTo>
                  <a:pt x="3178" y="574"/>
                </a:lnTo>
                <a:lnTo>
                  <a:pt x="3203" y="574"/>
                </a:lnTo>
                <a:lnTo>
                  <a:pt x="3227" y="574"/>
                </a:lnTo>
                <a:lnTo>
                  <a:pt x="3252" y="573"/>
                </a:lnTo>
                <a:lnTo>
                  <a:pt x="3277" y="573"/>
                </a:lnTo>
                <a:lnTo>
                  <a:pt x="3302" y="573"/>
                </a:lnTo>
                <a:lnTo>
                  <a:pt x="3327" y="573"/>
                </a:lnTo>
                <a:lnTo>
                  <a:pt x="3352" y="573"/>
                </a:lnTo>
                <a:lnTo>
                  <a:pt x="3377" y="573"/>
                </a:lnTo>
                <a:lnTo>
                  <a:pt x="3401" y="573"/>
                </a:lnTo>
                <a:lnTo>
                  <a:pt x="3426" y="573"/>
                </a:lnTo>
                <a:lnTo>
                  <a:pt x="3451" y="573"/>
                </a:lnTo>
                <a:lnTo>
                  <a:pt x="3476" y="573"/>
                </a:lnTo>
                <a:lnTo>
                  <a:pt x="3501" y="573"/>
                </a:lnTo>
                <a:lnTo>
                  <a:pt x="3525" y="573"/>
                </a:lnTo>
                <a:lnTo>
                  <a:pt x="3550" y="573"/>
                </a:lnTo>
                <a:lnTo>
                  <a:pt x="3575" y="573"/>
                </a:lnTo>
                <a:lnTo>
                  <a:pt x="3600" y="573"/>
                </a:lnTo>
                <a:lnTo>
                  <a:pt x="3625" y="573"/>
                </a:lnTo>
                <a:lnTo>
                  <a:pt x="3649" y="573"/>
                </a:lnTo>
                <a:lnTo>
                  <a:pt x="3674" y="573"/>
                </a:lnTo>
                <a:lnTo>
                  <a:pt x="3699" y="573"/>
                </a:lnTo>
                <a:lnTo>
                  <a:pt x="3724" y="573"/>
                </a:lnTo>
                <a:lnTo>
                  <a:pt x="3749" y="573"/>
                </a:lnTo>
                <a:lnTo>
                  <a:pt x="3774" y="573"/>
                </a:lnTo>
                <a:lnTo>
                  <a:pt x="3799" y="573"/>
                </a:lnTo>
                <a:lnTo>
                  <a:pt x="3823" y="573"/>
                </a:lnTo>
                <a:lnTo>
                  <a:pt x="3848" y="573"/>
                </a:lnTo>
                <a:lnTo>
                  <a:pt x="3873" y="573"/>
                </a:lnTo>
                <a:lnTo>
                  <a:pt x="3898" y="573"/>
                </a:lnTo>
                <a:lnTo>
                  <a:pt x="3923" y="573"/>
                </a:lnTo>
                <a:lnTo>
                  <a:pt x="3947" y="573"/>
                </a:lnTo>
                <a:lnTo>
                  <a:pt x="3972" y="573"/>
                </a:lnTo>
                <a:lnTo>
                  <a:pt x="3997" y="573"/>
                </a:lnTo>
                <a:lnTo>
                  <a:pt x="4022" y="573"/>
                </a:lnTo>
                <a:lnTo>
                  <a:pt x="4047" y="573"/>
                </a:lnTo>
                <a:lnTo>
                  <a:pt x="4072" y="573"/>
                </a:lnTo>
                <a:lnTo>
                  <a:pt x="4096" y="573"/>
                </a:lnTo>
                <a:lnTo>
                  <a:pt x="4121" y="573"/>
                </a:lnTo>
                <a:lnTo>
                  <a:pt x="4146" y="573"/>
                </a:lnTo>
                <a:lnTo>
                  <a:pt x="4171" y="573"/>
                </a:lnTo>
                <a:lnTo>
                  <a:pt x="4196" y="573"/>
                </a:lnTo>
                <a:lnTo>
                  <a:pt x="4220" y="573"/>
                </a:lnTo>
                <a:lnTo>
                  <a:pt x="4245" y="573"/>
                </a:lnTo>
                <a:lnTo>
                  <a:pt x="4270" y="573"/>
                </a:lnTo>
                <a:lnTo>
                  <a:pt x="4295" y="573"/>
                </a:lnTo>
                <a:lnTo>
                  <a:pt x="4320" y="573"/>
                </a:lnTo>
                <a:lnTo>
                  <a:pt x="4344" y="573"/>
                </a:lnTo>
                <a:lnTo>
                  <a:pt x="4369" y="573"/>
                </a:lnTo>
                <a:lnTo>
                  <a:pt x="4394" y="573"/>
                </a:lnTo>
                <a:lnTo>
                  <a:pt x="4419" y="573"/>
                </a:lnTo>
                <a:lnTo>
                  <a:pt x="4444" y="573"/>
                </a:lnTo>
                <a:lnTo>
                  <a:pt x="4469" y="573"/>
                </a:lnTo>
                <a:lnTo>
                  <a:pt x="4494" y="573"/>
                </a:lnTo>
                <a:lnTo>
                  <a:pt x="4518" y="573"/>
                </a:lnTo>
                <a:lnTo>
                  <a:pt x="4543" y="573"/>
                </a:lnTo>
                <a:lnTo>
                  <a:pt x="4568" y="573"/>
                </a:lnTo>
                <a:lnTo>
                  <a:pt x="4593" y="573"/>
                </a:lnTo>
                <a:lnTo>
                  <a:pt x="4618" y="573"/>
                </a:lnTo>
                <a:lnTo>
                  <a:pt x="4642" y="573"/>
                </a:lnTo>
                <a:lnTo>
                  <a:pt x="4667" y="573"/>
                </a:lnTo>
                <a:lnTo>
                  <a:pt x="4692" y="573"/>
                </a:lnTo>
                <a:lnTo>
                  <a:pt x="4717" y="573"/>
                </a:lnTo>
                <a:lnTo>
                  <a:pt x="4742" y="573"/>
                </a:lnTo>
                <a:lnTo>
                  <a:pt x="4767" y="573"/>
                </a:lnTo>
                <a:lnTo>
                  <a:pt x="4792" y="573"/>
                </a:lnTo>
                <a:lnTo>
                  <a:pt x="4816" y="573"/>
                </a:lnTo>
                <a:lnTo>
                  <a:pt x="4841" y="573"/>
                </a:lnTo>
                <a:lnTo>
                  <a:pt x="4866" y="573"/>
                </a:lnTo>
                <a:lnTo>
                  <a:pt x="4891" y="573"/>
                </a:lnTo>
                <a:lnTo>
                  <a:pt x="4916" y="573"/>
                </a:lnTo>
                <a:lnTo>
                  <a:pt x="4940" y="573"/>
                </a:lnTo>
                <a:lnTo>
                  <a:pt x="4965" y="573"/>
                </a:lnTo>
                <a:lnTo>
                  <a:pt x="4970" y="528"/>
                </a:lnTo>
                <a:lnTo>
                  <a:pt x="4975" y="510"/>
                </a:lnTo>
                <a:lnTo>
                  <a:pt x="4980" y="504"/>
                </a:lnTo>
                <a:lnTo>
                  <a:pt x="4985" y="485"/>
                </a:lnTo>
                <a:lnTo>
                  <a:pt x="4990" y="466"/>
                </a:lnTo>
                <a:lnTo>
                  <a:pt x="4995" y="455"/>
                </a:lnTo>
                <a:lnTo>
                  <a:pt x="5000" y="446"/>
                </a:lnTo>
                <a:lnTo>
                  <a:pt x="5005" y="438"/>
                </a:lnTo>
                <a:lnTo>
                  <a:pt x="5010" y="429"/>
                </a:lnTo>
                <a:lnTo>
                  <a:pt x="5015" y="424"/>
                </a:lnTo>
                <a:lnTo>
                  <a:pt x="5020" y="417"/>
                </a:lnTo>
                <a:lnTo>
                  <a:pt x="5025" y="409"/>
                </a:lnTo>
                <a:lnTo>
                  <a:pt x="5030" y="399"/>
                </a:lnTo>
                <a:lnTo>
                  <a:pt x="5035" y="395"/>
                </a:lnTo>
                <a:lnTo>
                  <a:pt x="5040" y="389"/>
                </a:lnTo>
                <a:lnTo>
                  <a:pt x="5045" y="387"/>
                </a:lnTo>
                <a:lnTo>
                  <a:pt x="5050" y="381"/>
                </a:lnTo>
                <a:lnTo>
                  <a:pt x="5055" y="376"/>
                </a:lnTo>
                <a:lnTo>
                  <a:pt x="5059" y="373"/>
                </a:lnTo>
                <a:lnTo>
                  <a:pt x="5064" y="369"/>
                </a:lnTo>
                <a:lnTo>
                  <a:pt x="5070" y="364"/>
                </a:lnTo>
                <a:lnTo>
                  <a:pt x="5074" y="361"/>
                </a:lnTo>
                <a:lnTo>
                  <a:pt x="5079" y="358"/>
                </a:lnTo>
                <a:lnTo>
                  <a:pt x="5084" y="358"/>
                </a:lnTo>
                <a:lnTo>
                  <a:pt x="5089" y="358"/>
                </a:lnTo>
                <a:lnTo>
                  <a:pt x="5094" y="356"/>
                </a:lnTo>
                <a:lnTo>
                  <a:pt x="5099" y="354"/>
                </a:lnTo>
                <a:lnTo>
                  <a:pt x="5104" y="352"/>
                </a:lnTo>
                <a:lnTo>
                  <a:pt x="5109" y="349"/>
                </a:lnTo>
                <a:lnTo>
                  <a:pt x="5114" y="346"/>
                </a:lnTo>
                <a:lnTo>
                  <a:pt x="5119" y="343"/>
                </a:lnTo>
                <a:lnTo>
                  <a:pt x="5124" y="341"/>
                </a:lnTo>
                <a:lnTo>
                  <a:pt x="5129" y="336"/>
                </a:lnTo>
                <a:lnTo>
                  <a:pt x="5134" y="333"/>
                </a:lnTo>
                <a:lnTo>
                  <a:pt x="5139" y="331"/>
                </a:lnTo>
                <a:lnTo>
                  <a:pt x="5144" y="329"/>
                </a:lnTo>
                <a:lnTo>
                  <a:pt x="5149" y="327"/>
                </a:lnTo>
                <a:lnTo>
                  <a:pt x="5154" y="325"/>
                </a:lnTo>
                <a:lnTo>
                  <a:pt x="5159" y="331"/>
                </a:lnTo>
                <a:lnTo>
                  <a:pt x="5164" y="324"/>
                </a:lnTo>
                <a:lnTo>
                  <a:pt x="5169" y="318"/>
                </a:lnTo>
                <a:lnTo>
                  <a:pt x="5174" y="315"/>
                </a:lnTo>
                <a:lnTo>
                  <a:pt x="5179" y="314"/>
                </a:lnTo>
                <a:lnTo>
                  <a:pt x="5184" y="313"/>
                </a:lnTo>
                <a:lnTo>
                  <a:pt x="5189" y="311"/>
                </a:lnTo>
                <a:lnTo>
                  <a:pt x="5194" y="310"/>
                </a:lnTo>
                <a:lnTo>
                  <a:pt x="5198" y="300"/>
                </a:lnTo>
                <a:lnTo>
                  <a:pt x="5203" y="286"/>
                </a:lnTo>
                <a:lnTo>
                  <a:pt x="5209" y="277"/>
                </a:lnTo>
                <a:lnTo>
                  <a:pt x="5213" y="268"/>
                </a:lnTo>
                <a:lnTo>
                  <a:pt x="5218" y="239"/>
                </a:lnTo>
                <a:lnTo>
                  <a:pt x="5223" y="225"/>
                </a:lnTo>
                <a:lnTo>
                  <a:pt x="5228" y="219"/>
                </a:lnTo>
                <a:lnTo>
                  <a:pt x="5233" y="205"/>
                </a:lnTo>
                <a:lnTo>
                  <a:pt x="5238" y="191"/>
                </a:lnTo>
                <a:lnTo>
                  <a:pt x="5243" y="175"/>
                </a:lnTo>
                <a:lnTo>
                  <a:pt x="5248" y="159"/>
                </a:lnTo>
                <a:lnTo>
                  <a:pt x="5253" y="142"/>
                </a:lnTo>
                <a:lnTo>
                  <a:pt x="5258" y="124"/>
                </a:lnTo>
                <a:lnTo>
                  <a:pt x="5263" y="105"/>
                </a:lnTo>
                <a:lnTo>
                  <a:pt x="5268" y="84"/>
                </a:lnTo>
                <a:lnTo>
                  <a:pt x="5273" y="63"/>
                </a:lnTo>
                <a:lnTo>
                  <a:pt x="5278" y="41"/>
                </a:lnTo>
                <a:lnTo>
                  <a:pt x="5283" y="18"/>
                </a:lnTo>
                <a:lnTo>
                  <a:pt x="5287" y="0"/>
                </a:lnTo>
              </a:path>
            </a:pathLst>
          </a:custGeom>
          <a:noFill/>
          <a:ln w="11113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2" name="Freeform 194">
            <a:extLst>
              <a:ext uri="{FF2B5EF4-FFF2-40B4-BE49-F238E27FC236}">
                <a16:creationId xmlns:a16="http://schemas.microsoft.com/office/drawing/2014/main" id="{7DD8457A-F147-49A2-BEBE-D43688915E0C}"/>
              </a:ext>
            </a:extLst>
          </p:cNvPr>
          <p:cNvSpPr>
            <a:spLocks/>
          </p:cNvSpPr>
          <p:nvPr/>
        </p:nvSpPr>
        <p:spPr bwMode="auto">
          <a:xfrm>
            <a:off x="1590675" y="3902692"/>
            <a:ext cx="8467725" cy="1093788"/>
          </a:xfrm>
          <a:custGeom>
            <a:avLst/>
            <a:gdLst>
              <a:gd name="T0" fmla="*/ 0 w 5334"/>
              <a:gd name="T1" fmla="*/ 275 h 689"/>
              <a:gd name="T2" fmla="*/ 2 w 5334"/>
              <a:gd name="T3" fmla="*/ 548 h 689"/>
              <a:gd name="T4" fmla="*/ 5 w 5334"/>
              <a:gd name="T5" fmla="*/ 604 h 689"/>
              <a:gd name="T6" fmla="*/ 8 w 5334"/>
              <a:gd name="T7" fmla="*/ 622 h 689"/>
              <a:gd name="T8" fmla="*/ 11 w 5334"/>
              <a:gd name="T9" fmla="*/ 619 h 689"/>
              <a:gd name="T10" fmla="*/ 15 w 5334"/>
              <a:gd name="T11" fmla="*/ 623 h 689"/>
              <a:gd name="T12" fmla="*/ 20 w 5334"/>
              <a:gd name="T13" fmla="*/ 638 h 689"/>
              <a:gd name="T14" fmla="*/ 26 w 5334"/>
              <a:gd name="T15" fmla="*/ 649 h 689"/>
              <a:gd name="T16" fmla="*/ 31 w 5334"/>
              <a:gd name="T17" fmla="*/ 655 h 689"/>
              <a:gd name="T18" fmla="*/ 37 w 5334"/>
              <a:gd name="T19" fmla="*/ 658 h 689"/>
              <a:gd name="T20" fmla="*/ 42 w 5334"/>
              <a:gd name="T21" fmla="*/ 661 h 689"/>
              <a:gd name="T22" fmla="*/ 48 w 5334"/>
              <a:gd name="T23" fmla="*/ 662 h 689"/>
              <a:gd name="T24" fmla="*/ 53 w 5334"/>
              <a:gd name="T25" fmla="*/ 663 h 689"/>
              <a:gd name="T26" fmla="*/ 58 w 5334"/>
              <a:gd name="T27" fmla="*/ 663 h 689"/>
              <a:gd name="T28" fmla="*/ 64 w 5334"/>
              <a:gd name="T29" fmla="*/ 663 h 689"/>
              <a:gd name="T30" fmla="*/ 69 w 5334"/>
              <a:gd name="T31" fmla="*/ 663 h 689"/>
              <a:gd name="T32" fmla="*/ 75 w 5334"/>
              <a:gd name="T33" fmla="*/ 660 h 689"/>
              <a:gd name="T34" fmla="*/ 80 w 5334"/>
              <a:gd name="T35" fmla="*/ 658 h 689"/>
              <a:gd name="T36" fmla="*/ 86 w 5334"/>
              <a:gd name="T37" fmla="*/ 656 h 689"/>
              <a:gd name="T38" fmla="*/ 91 w 5334"/>
              <a:gd name="T39" fmla="*/ 655 h 689"/>
              <a:gd name="T40" fmla="*/ 97 w 5334"/>
              <a:gd name="T41" fmla="*/ 655 h 689"/>
              <a:gd name="T42" fmla="*/ 102 w 5334"/>
              <a:gd name="T43" fmla="*/ 656 h 689"/>
              <a:gd name="T44" fmla="*/ 108 w 5334"/>
              <a:gd name="T45" fmla="*/ 657 h 689"/>
              <a:gd name="T46" fmla="*/ 113 w 5334"/>
              <a:gd name="T47" fmla="*/ 658 h 689"/>
              <a:gd name="T48" fmla="*/ 119 w 5334"/>
              <a:gd name="T49" fmla="*/ 658 h 689"/>
              <a:gd name="T50" fmla="*/ 124 w 5334"/>
              <a:gd name="T51" fmla="*/ 658 h 689"/>
              <a:gd name="T52" fmla="*/ 129 w 5334"/>
              <a:gd name="T53" fmla="*/ 658 h 689"/>
              <a:gd name="T54" fmla="*/ 135 w 5334"/>
              <a:gd name="T55" fmla="*/ 657 h 689"/>
              <a:gd name="T56" fmla="*/ 154 w 5334"/>
              <a:gd name="T57" fmla="*/ 611 h 689"/>
              <a:gd name="T58" fmla="*/ 208 w 5334"/>
              <a:gd name="T59" fmla="*/ 621 h 689"/>
              <a:gd name="T60" fmla="*/ 263 w 5334"/>
              <a:gd name="T61" fmla="*/ 622 h 689"/>
              <a:gd name="T62" fmla="*/ 317 w 5334"/>
              <a:gd name="T63" fmla="*/ 629 h 689"/>
              <a:gd name="T64" fmla="*/ 372 w 5334"/>
              <a:gd name="T65" fmla="*/ 635 h 689"/>
              <a:gd name="T66" fmla="*/ 427 w 5334"/>
              <a:gd name="T67" fmla="*/ 581 h 689"/>
              <a:gd name="T68" fmla="*/ 481 w 5334"/>
              <a:gd name="T69" fmla="*/ 526 h 689"/>
              <a:gd name="T70" fmla="*/ 536 w 5334"/>
              <a:gd name="T71" fmla="*/ 449 h 689"/>
              <a:gd name="T72" fmla="*/ 590 w 5334"/>
              <a:gd name="T73" fmla="*/ 440 h 689"/>
              <a:gd name="T74" fmla="*/ 645 w 5334"/>
              <a:gd name="T75" fmla="*/ 430 h 689"/>
              <a:gd name="T76" fmla="*/ 700 w 5334"/>
              <a:gd name="T77" fmla="*/ 422 h 689"/>
              <a:gd name="T78" fmla="*/ 754 w 5334"/>
              <a:gd name="T79" fmla="*/ 413 h 689"/>
              <a:gd name="T80" fmla="*/ 866 w 5334"/>
              <a:gd name="T81" fmla="*/ 406 h 689"/>
              <a:gd name="T82" fmla="*/ 1139 w 5334"/>
              <a:gd name="T83" fmla="*/ 411 h 689"/>
              <a:gd name="T84" fmla="*/ 1412 w 5334"/>
              <a:gd name="T85" fmla="*/ 413 h 689"/>
              <a:gd name="T86" fmla="*/ 1686 w 5334"/>
              <a:gd name="T87" fmla="*/ 414 h 689"/>
              <a:gd name="T88" fmla="*/ 1959 w 5334"/>
              <a:gd name="T89" fmla="*/ 414 h 689"/>
              <a:gd name="T90" fmla="*/ 2231 w 5334"/>
              <a:gd name="T91" fmla="*/ 415 h 689"/>
              <a:gd name="T92" fmla="*/ 2505 w 5334"/>
              <a:gd name="T93" fmla="*/ 415 h 689"/>
              <a:gd name="T94" fmla="*/ 2778 w 5334"/>
              <a:gd name="T95" fmla="*/ 415 h 689"/>
              <a:gd name="T96" fmla="*/ 3051 w 5334"/>
              <a:gd name="T97" fmla="*/ 416 h 689"/>
              <a:gd name="T98" fmla="*/ 3324 w 5334"/>
              <a:gd name="T99" fmla="*/ 416 h 689"/>
              <a:gd name="T100" fmla="*/ 3597 w 5334"/>
              <a:gd name="T101" fmla="*/ 416 h 689"/>
              <a:gd name="T102" fmla="*/ 3870 w 5334"/>
              <a:gd name="T103" fmla="*/ 416 h 689"/>
              <a:gd name="T104" fmla="*/ 4143 w 5334"/>
              <a:gd name="T105" fmla="*/ 416 h 689"/>
              <a:gd name="T106" fmla="*/ 4416 w 5334"/>
              <a:gd name="T107" fmla="*/ 416 h 689"/>
              <a:gd name="T108" fmla="*/ 4689 w 5334"/>
              <a:gd name="T109" fmla="*/ 416 h 689"/>
              <a:gd name="T110" fmla="*/ 4962 w 5334"/>
              <a:gd name="T111" fmla="*/ 416 h 689"/>
              <a:gd name="T112" fmla="*/ 5017 w 5334"/>
              <a:gd name="T113" fmla="*/ 643 h 689"/>
              <a:gd name="T114" fmla="*/ 5071 w 5334"/>
              <a:gd name="T115" fmla="*/ 670 h 689"/>
              <a:gd name="T116" fmla="*/ 5126 w 5334"/>
              <a:gd name="T117" fmla="*/ 686 h 689"/>
              <a:gd name="T118" fmla="*/ 5181 w 5334"/>
              <a:gd name="T119" fmla="*/ 689 h 689"/>
              <a:gd name="T120" fmla="*/ 5235 w 5334"/>
              <a:gd name="T121" fmla="*/ 682 h 689"/>
              <a:gd name="T122" fmla="*/ 5290 w 5334"/>
              <a:gd name="T123" fmla="*/ 67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34" h="689">
                <a:moveTo>
                  <a:pt x="0" y="0"/>
                </a:moveTo>
                <a:lnTo>
                  <a:pt x="0" y="25"/>
                </a:lnTo>
                <a:lnTo>
                  <a:pt x="0" y="65"/>
                </a:lnTo>
                <a:lnTo>
                  <a:pt x="0" y="96"/>
                </a:lnTo>
                <a:lnTo>
                  <a:pt x="0" y="128"/>
                </a:lnTo>
                <a:lnTo>
                  <a:pt x="0" y="159"/>
                </a:lnTo>
                <a:lnTo>
                  <a:pt x="0" y="186"/>
                </a:lnTo>
                <a:lnTo>
                  <a:pt x="0" y="205"/>
                </a:lnTo>
                <a:lnTo>
                  <a:pt x="0" y="233"/>
                </a:lnTo>
                <a:lnTo>
                  <a:pt x="0" y="256"/>
                </a:lnTo>
                <a:lnTo>
                  <a:pt x="0" y="275"/>
                </a:lnTo>
                <a:lnTo>
                  <a:pt x="0" y="295"/>
                </a:lnTo>
                <a:lnTo>
                  <a:pt x="0" y="312"/>
                </a:lnTo>
                <a:lnTo>
                  <a:pt x="1" y="327"/>
                </a:lnTo>
                <a:lnTo>
                  <a:pt x="1" y="388"/>
                </a:lnTo>
                <a:lnTo>
                  <a:pt x="1" y="431"/>
                </a:lnTo>
                <a:lnTo>
                  <a:pt x="1" y="463"/>
                </a:lnTo>
                <a:lnTo>
                  <a:pt x="1" y="488"/>
                </a:lnTo>
                <a:lnTo>
                  <a:pt x="2" y="508"/>
                </a:lnTo>
                <a:lnTo>
                  <a:pt x="2" y="524"/>
                </a:lnTo>
                <a:lnTo>
                  <a:pt x="2" y="537"/>
                </a:lnTo>
                <a:lnTo>
                  <a:pt x="2" y="548"/>
                </a:lnTo>
                <a:lnTo>
                  <a:pt x="3" y="558"/>
                </a:lnTo>
                <a:lnTo>
                  <a:pt x="3" y="566"/>
                </a:lnTo>
                <a:lnTo>
                  <a:pt x="3" y="573"/>
                </a:lnTo>
                <a:lnTo>
                  <a:pt x="3" y="579"/>
                </a:lnTo>
                <a:lnTo>
                  <a:pt x="4" y="584"/>
                </a:lnTo>
                <a:lnTo>
                  <a:pt x="4" y="589"/>
                </a:lnTo>
                <a:lnTo>
                  <a:pt x="4" y="593"/>
                </a:lnTo>
                <a:lnTo>
                  <a:pt x="5" y="596"/>
                </a:lnTo>
                <a:lnTo>
                  <a:pt x="5" y="599"/>
                </a:lnTo>
                <a:lnTo>
                  <a:pt x="5" y="602"/>
                </a:lnTo>
                <a:lnTo>
                  <a:pt x="5" y="604"/>
                </a:lnTo>
                <a:lnTo>
                  <a:pt x="5" y="605"/>
                </a:lnTo>
                <a:lnTo>
                  <a:pt x="6" y="607"/>
                </a:lnTo>
                <a:lnTo>
                  <a:pt x="6" y="609"/>
                </a:lnTo>
                <a:lnTo>
                  <a:pt x="6" y="610"/>
                </a:lnTo>
                <a:lnTo>
                  <a:pt x="6" y="611"/>
                </a:lnTo>
                <a:lnTo>
                  <a:pt x="7" y="612"/>
                </a:lnTo>
                <a:lnTo>
                  <a:pt x="7" y="616"/>
                </a:lnTo>
                <a:lnTo>
                  <a:pt x="7" y="618"/>
                </a:lnTo>
                <a:lnTo>
                  <a:pt x="7" y="620"/>
                </a:lnTo>
                <a:lnTo>
                  <a:pt x="8" y="621"/>
                </a:lnTo>
                <a:lnTo>
                  <a:pt x="8" y="622"/>
                </a:lnTo>
                <a:lnTo>
                  <a:pt x="8" y="622"/>
                </a:lnTo>
                <a:lnTo>
                  <a:pt x="9" y="622"/>
                </a:lnTo>
                <a:lnTo>
                  <a:pt x="9" y="622"/>
                </a:lnTo>
                <a:lnTo>
                  <a:pt x="9" y="622"/>
                </a:lnTo>
                <a:lnTo>
                  <a:pt x="9" y="621"/>
                </a:lnTo>
                <a:lnTo>
                  <a:pt x="9" y="621"/>
                </a:lnTo>
                <a:lnTo>
                  <a:pt x="10" y="620"/>
                </a:lnTo>
                <a:lnTo>
                  <a:pt x="10" y="620"/>
                </a:lnTo>
                <a:lnTo>
                  <a:pt x="10" y="620"/>
                </a:lnTo>
                <a:lnTo>
                  <a:pt x="10" y="619"/>
                </a:lnTo>
                <a:lnTo>
                  <a:pt x="11" y="619"/>
                </a:lnTo>
                <a:lnTo>
                  <a:pt x="11" y="619"/>
                </a:lnTo>
                <a:lnTo>
                  <a:pt x="11" y="618"/>
                </a:lnTo>
                <a:lnTo>
                  <a:pt x="11" y="618"/>
                </a:lnTo>
                <a:lnTo>
                  <a:pt x="12" y="618"/>
                </a:lnTo>
                <a:lnTo>
                  <a:pt x="12" y="618"/>
                </a:lnTo>
                <a:lnTo>
                  <a:pt x="13" y="618"/>
                </a:lnTo>
                <a:lnTo>
                  <a:pt x="13" y="618"/>
                </a:lnTo>
                <a:lnTo>
                  <a:pt x="13" y="619"/>
                </a:lnTo>
                <a:lnTo>
                  <a:pt x="14" y="620"/>
                </a:lnTo>
                <a:lnTo>
                  <a:pt x="14" y="622"/>
                </a:lnTo>
                <a:lnTo>
                  <a:pt x="15" y="623"/>
                </a:lnTo>
                <a:lnTo>
                  <a:pt x="15" y="624"/>
                </a:lnTo>
                <a:lnTo>
                  <a:pt x="16" y="626"/>
                </a:lnTo>
                <a:lnTo>
                  <a:pt x="16" y="627"/>
                </a:lnTo>
                <a:lnTo>
                  <a:pt x="17" y="629"/>
                </a:lnTo>
                <a:lnTo>
                  <a:pt x="17" y="630"/>
                </a:lnTo>
                <a:lnTo>
                  <a:pt x="18" y="632"/>
                </a:lnTo>
                <a:lnTo>
                  <a:pt x="18" y="633"/>
                </a:lnTo>
                <a:lnTo>
                  <a:pt x="19" y="634"/>
                </a:lnTo>
                <a:lnTo>
                  <a:pt x="19" y="636"/>
                </a:lnTo>
                <a:lnTo>
                  <a:pt x="20" y="637"/>
                </a:lnTo>
                <a:lnTo>
                  <a:pt x="20" y="638"/>
                </a:lnTo>
                <a:lnTo>
                  <a:pt x="21" y="639"/>
                </a:lnTo>
                <a:lnTo>
                  <a:pt x="21" y="640"/>
                </a:lnTo>
                <a:lnTo>
                  <a:pt x="22" y="641"/>
                </a:lnTo>
                <a:lnTo>
                  <a:pt x="22" y="642"/>
                </a:lnTo>
                <a:lnTo>
                  <a:pt x="23" y="643"/>
                </a:lnTo>
                <a:lnTo>
                  <a:pt x="23" y="644"/>
                </a:lnTo>
                <a:lnTo>
                  <a:pt x="24" y="645"/>
                </a:lnTo>
                <a:lnTo>
                  <a:pt x="24" y="646"/>
                </a:lnTo>
                <a:lnTo>
                  <a:pt x="25" y="647"/>
                </a:lnTo>
                <a:lnTo>
                  <a:pt x="25" y="648"/>
                </a:lnTo>
                <a:lnTo>
                  <a:pt x="26" y="649"/>
                </a:lnTo>
                <a:lnTo>
                  <a:pt x="26" y="649"/>
                </a:lnTo>
                <a:lnTo>
                  <a:pt x="27" y="650"/>
                </a:lnTo>
                <a:lnTo>
                  <a:pt x="27" y="650"/>
                </a:lnTo>
                <a:lnTo>
                  <a:pt x="28" y="651"/>
                </a:lnTo>
                <a:lnTo>
                  <a:pt x="28" y="652"/>
                </a:lnTo>
                <a:lnTo>
                  <a:pt x="29" y="652"/>
                </a:lnTo>
                <a:lnTo>
                  <a:pt x="29" y="653"/>
                </a:lnTo>
                <a:lnTo>
                  <a:pt x="30" y="653"/>
                </a:lnTo>
                <a:lnTo>
                  <a:pt x="30" y="654"/>
                </a:lnTo>
                <a:lnTo>
                  <a:pt x="31" y="654"/>
                </a:lnTo>
                <a:lnTo>
                  <a:pt x="31" y="655"/>
                </a:lnTo>
                <a:lnTo>
                  <a:pt x="32" y="655"/>
                </a:lnTo>
                <a:lnTo>
                  <a:pt x="32" y="655"/>
                </a:lnTo>
                <a:lnTo>
                  <a:pt x="33" y="656"/>
                </a:lnTo>
                <a:lnTo>
                  <a:pt x="33" y="656"/>
                </a:lnTo>
                <a:lnTo>
                  <a:pt x="34" y="657"/>
                </a:lnTo>
                <a:lnTo>
                  <a:pt x="34" y="657"/>
                </a:lnTo>
                <a:lnTo>
                  <a:pt x="35" y="657"/>
                </a:lnTo>
                <a:lnTo>
                  <a:pt x="35" y="657"/>
                </a:lnTo>
                <a:lnTo>
                  <a:pt x="36" y="658"/>
                </a:lnTo>
                <a:lnTo>
                  <a:pt x="36" y="658"/>
                </a:lnTo>
                <a:lnTo>
                  <a:pt x="37" y="658"/>
                </a:lnTo>
                <a:lnTo>
                  <a:pt x="37" y="658"/>
                </a:lnTo>
                <a:lnTo>
                  <a:pt x="38" y="659"/>
                </a:lnTo>
                <a:lnTo>
                  <a:pt x="38" y="659"/>
                </a:lnTo>
                <a:lnTo>
                  <a:pt x="39" y="659"/>
                </a:lnTo>
                <a:lnTo>
                  <a:pt x="39" y="659"/>
                </a:lnTo>
                <a:lnTo>
                  <a:pt x="40" y="659"/>
                </a:lnTo>
                <a:lnTo>
                  <a:pt x="40" y="660"/>
                </a:lnTo>
                <a:lnTo>
                  <a:pt x="41" y="660"/>
                </a:lnTo>
                <a:lnTo>
                  <a:pt x="41" y="660"/>
                </a:lnTo>
                <a:lnTo>
                  <a:pt x="42" y="660"/>
                </a:lnTo>
                <a:lnTo>
                  <a:pt x="42" y="661"/>
                </a:lnTo>
                <a:lnTo>
                  <a:pt x="43" y="661"/>
                </a:lnTo>
                <a:lnTo>
                  <a:pt x="43" y="661"/>
                </a:lnTo>
                <a:lnTo>
                  <a:pt x="44" y="661"/>
                </a:lnTo>
                <a:lnTo>
                  <a:pt x="44" y="661"/>
                </a:lnTo>
                <a:lnTo>
                  <a:pt x="45" y="661"/>
                </a:lnTo>
                <a:lnTo>
                  <a:pt x="45" y="661"/>
                </a:lnTo>
                <a:lnTo>
                  <a:pt x="46" y="661"/>
                </a:lnTo>
                <a:lnTo>
                  <a:pt x="46" y="662"/>
                </a:lnTo>
                <a:lnTo>
                  <a:pt x="47" y="662"/>
                </a:lnTo>
                <a:lnTo>
                  <a:pt x="47" y="662"/>
                </a:lnTo>
                <a:lnTo>
                  <a:pt x="48" y="662"/>
                </a:lnTo>
                <a:lnTo>
                  <a:pt x="48" y="662"/>
                </a:lnTo>
                <a:lnTo>
                  <a:pt x="49" y="662"/>
                </a:lnTo>
                <a:lnTo>
                  <a:pt x="49" y="662"/>
                </a:lnTo>
                <a:lnTo>
                  <a:pt x="50" y="662"/>
                </a:lnTo>
                <a:lnTo>
                  <a:pt x="50" y="662"/>
                </a:lnTo>
                <a:lnTo>
                  <a:pt x="51" y="662"/>
                </a:lnTo>
                <a:lnTo>
                  <a:pt x="51" y="662"/>
                </a:lnTo>
                <a:lnTo>
                  <a:pt x="52" y="663"/>
                </a:lnTo>
                <a:lnTo>
                  <a:pt x="52" y="663"/>
                </a:lnTo>
                <a:lnTo>
                  <a:pt x="53" y="663"/>
                </a:lnTo>
                <a:lnTo>
                  <a:pt x="53" y="663"/>
                </a:lnTo>
                <a:lnTo>
                  <a:pt x="54" y="663"/>
                </a:lnTo>
                <a:lnTo>
                  <a:pt x="54" y="663"/>
                </a:lnTo>
                <a:lnTo>
                  <a:pt x="54" y="663"/>
                </a:lnTo>
                <a:lnTo>
                  <a:pt x="55" y="663"/>
                </a:lnTo>
                <a:lnTo>
                  <a:pt x="56" y="663"/>
                </a:lnTo>
                <a:lnTo>
                  <a:pt x="56" y="663"/>
                </a:lnTo>
                <a:lnTo>
                  <a:pt x="57" y="663"/>
                </a:lnTo>
                <a:lnTo>
                  <a:pt x="57" y="663"/>
                </a:lnTo>
                <a:lnTo>
                  <a:pt x="57" y="663"/>
                </a:lnTo>
                <a:lnTo>
                  <a:pt x="58" y="663"/>
                </a:lnTo>
                <a:lnTo>
                  <a:pt x="58" y="663"/>
                </a:lnTo>
                <a:lnTo>
                  <a:pt x="59" y="663"/>
                </a:lnTo>
                <a:lnTo>
                  <a:pt x="60" y="663"/>
                </a:lnTo>
                <a:lnTo>
                  <a:pt x="60" y="663"/>
                </a:lnTo>
                <a:lnTo>
                  <a:pt x="61" y="663"/>
                </a:lnTo>
                <a:lnTo>
                  <a:pt x="61" y="663"/>
                </a:lnTo>
                <a:lnTo>
                  <a:pt x="61" y="663"/>
                </a:lnTo>
                <a:lnTo>
                  <a:pt x="62" y="663"/>
                </a:lnTo>
                <a:lnTo>
                  <a:pt x="62" y="663"/>
                </a:lnTo>
                <a:lnTo>
                  <a:pt x="63" y="663"/>
                </a:lnTo>
                <a:lnTo>
                  <a:pt x="64" y="663"/>
                </a:lnTo>
                <a:lnTo>
                  <a:pt x="64" y="663"/>
                </a:lnTo>
                <a:lnTo>
                  <a:pt x="65" y="663"/>
                </a:lnTo>
                <a:lnTo>
                  <a:pt x="65" y="663"/>
                </a:lnTo>
                <a:lnTo>
                  <a:pt x="65" y="663"/>
                </a:lnTo>
                <a:lnTo>
                  <a:pt x="66" y="663"/>
                </a:lnTo>
                <a:lnTo>
                  <a:pt x="66" y="663"/>
                </a:lnTo>
                <a:lnTo>
                  <a:pt x="67" y="663"/>
                </a:lnTo>
                <a:lnTo>
                  <a:pt x="68" y="663"/>
                </a:lnTo>
                <a:lnTo>
                  <a:pt x="68" y="663"/>
                </a:lnTo>
                <a:lnTo>
                  <a:pt x="69" y="663"/>
                </a:lnTo>
                <a:lnTo>
                  <a:pt x="69" y="663"/>
                </a:lnTo>
                <a:lnTo>
                  <a:pt x="69" y="663"/>
                </a:lnTo>
                <a:lnTo>
                  <a:pt x="70" y="662"/>
                </a:lnTo>
                <a:lnTo>
                  <a:pt x="70" y="662"/>
                </a:lnTo>
                <a:lnTo>
                  <a:pt x="71" y="662"/>
                </a:lnTo>
                <a:lnTo>
                  <a:pt x="72" y="662"/>
                </a:lnTo>
                <a:lnTo>
                  <a:pt x="72" y="661"/>
                </a:lnTo>
                <a:lnTo>
                  <a:pt x="73" y="661"/>
                </a:lnTo>
                <a:lnTo>
                  <a:pt x="73" y="661"/>
                </a:lnTo>
                <a:lnTo>
                  <a:pt x="73" y="661"/>
                </a:lnTo>
                <a:lnTo>
                  <a:pt x="74" y="660"/>
                </a:lnTo>
                <a:lnTo>
                  <a:pt x="74" y="660"/>
                </a:lnTo>
                <a:lnTo>
                  <a:pt x="75" y="660"/>
                </a:lnTo>
                <a:lnTo>
                  <a:pt x="75" y="660"/>
                </a:lnTo>
                <a:lnTo>
                  <a:pt x="76" y="659"/>
                </a:lnTo>
                <a:lnTo>
                  <a:pt x="76" y="659"/>
                </a:lnTo>
                <a:lnTo>
                  <a:pt x="77" y="659"/>
                </a:lnTo>
                <a:lnTo>
                  <a:pt x="77" y="659"/>
                </a:lnTo>
                <a:lnTo>
                  <a:pt x="78" y="659"/>
                </a:lnTo>
                <a:lnTo>
                  <a:pt x="78" y="658"/>
                </a:lnTo>
                <a:lnTo>
                  <a:pt x="79" y="658"/>
                </a:lnTo>
                <a:lnTo>
                  <a:pt x="79" y="658"/>
                </a:lnTo>
                <a:lnTo>
                  <a:pt x="80" y="658"/>
                </a:lnTo>
                <a:lnTo>
                  <a:pt x="80" y="658"/>
                </a:lnTo>
                <a:lnTo>
                  <a:pt x="81" y="658"/>
                </a:lnTo>
                <a:lnTo>
                  <a:pt x="81" y="658"/>
                </a:lnTo>
                <a:lnTo>
                  <a:pt x="82" y="657"/>
                </a:lnTo>
                <a:lnTo>
                  <a:pt x="82" y="657"/>
                </a:lnTo>
                <a:lnTo>
                  <a:pt x="83" y="657"/>
                </a:lnTo>
                <a:lnTo>
                  <a:pt x="83" y="657"/>
                </a:lnTo>
                <a:lnTo>
                  <a:pt x="84" y="657"/>
                </a:lnTo>
                <a:lnTo>
                  <a:pt x="84" y="657"/>
                </a:lnTo>
                <a:lnTo>
                  <a:pt x="85" y="657"/>
                </a:lnTo>
                <a:lnTo>
                  <a:pt x="85" y="657"/>
                </a:lnTo>
                <a:lnTo>
                  <a:pt x="86" y="656"/>
                </a:lnTo>
                <a:lnTo>
                  <a:pt x="86" y="656"/>
                </a:lnTo>
                <a:lnTo>
                  <a:pt x="87" y="656"/>
                </a:lnTo>
                <a:lnTo>
                  <a:pt x="87" y="656"/>
                </a:lnTo>
                <a:lnTo>
                  <a:pt x="88" y="656"/>
                </a:lnTo>
                <a:lnTo>
                  <a:pt x="88" y="656"/>
                </a:lnTo>
                <a:lnTo>
                  <a:pt x="89" y="656"/>
                </a:lnTo>
                <a:lnTo>
                  <a:pt x="89" y="656"/>
                </a:lnTo>
                <a:lnTo>
                  <a:pt x="90" y="655"/>
                </a:lnTo>
                <a:lnTo>
                  <a:pt x="90" y="655"/>
                </a:lnTo>
                <a:lnTo>
                  <a:pt x="91" y="655"/>
                </a:lnTo>
                <a:lnTo>
                  <a:pt x="91" y="655"/>
                </a:lnTo>
                <a:lnTo>
                  <a:pt x="92" y="655"/>
                </a:lnTo>
                <a:lnTo>
                  <a:pt x="92" y="655"/>
                </a:lnTo>
                <a:lnTo>
                  <a:pt x="93" y="655"/>
                </a:lnTo>
                <a:lnTo>
                  <a:pt x="93" y="655"/>
                </a:lnTo>
                <a:lnTo>
                  <a:pt x="94" y="655"/>
                </a:lnTo>
                <a:lnTo>
                  <a:pt x="94" y="655"/>
                </a:lnTo>
                <a:lnTo>
                  <a:pt x="95" y="655"/>
                </a:lnTo>
                <a:lnTo>
                  <a:pt x="95" y="655"/>
                </a:lnTo>
                <a:lnTo>
                  <a:pt x="96" y="655"/>
                </a:lnTo>
                <a:lnTo>
                  <a:pt x="96" y="655"/>
                </a:lnTo>
                <a:lnTo>
                  <a:pt x="97" y="655"/>
                </a:lnTo>
                <a:lnTo>
                  <a:pt x="97" y="655"/>
                </a:lnTo>
                <a:lnTo>
                  <a:pt x="98" y="655"/>
                </a:lnTo>
                <a:lnTo>
                  <a:pt x="98" y="655"/>
                </a:lnTo>
                <a:lnTo>
                  <a:pt x="99" y="655"/>
                </a:lnTo>
                <a:lnTo>
                  <a:pt x="99" y="655"/>
                </a:lnTo>
                <a:lnTo>
                  <a:pt x="100" y="655"/>
                </a:lnTo>
                <a:lnTo>
                  <a:pt x="100" y="655"/>
                </a:lnTo>
                <a:lnTo>
                  <a:pt x="101" y="655"/>
                </a:lnTo>
                <a:lnTo>
                  <a:pt x="101" y="655"/>
                </a:lnTo>
                <a:lnTo>
                  <a:pt x="102" y="656"/>
                </a:lnTo>
                <a:lnTo>
                  <a:pt x="102" y="656"/>
                </a:lnTo>
                <a:lnTo>
                  <a:pt x="103" y="656"/>
                </a:lnTo>
                <a:lnTo>
                  <a:pt x="103" y="656"/>
                </a:lnTo>
                <a:lnTo>
                  <a:pt x="104" y="656"/>
                </a:lnTo>
                <a:lnTo>
                  <a:pt x="104" y="656"/>
                </a:lnTo>
                <a:lnTo>
                  <a:pt x="105" y="656"/>
                </a:lnTo>
                <a:lnTo>
                  <a:pt x="105" y="656"/>
                </a:lnTo>
                <a:lnTo>
                  <a:pt x="106" y="657"/>
                </a:lnTo>
                <a:lnTo>
                  <a:pt x="106" y="657"/>
                </a:lnTo>
                <a:lnTo>
                  <a:pt x="107" y="657"/>
                </a:lnTo>
                <a:lnTo>
                  <a:pt x="107" y="657"/>
                </a:lnTo>
                <a:lnTo>
                  <a:pt x="108" y="657"/>
                </a:lnTo>
                <a:lnTo>
                  <a:pt x="108" y="657"/>
                </a:lnTo>
                <a:lnTo>
                  <a:pt x="109" y="657"/>
                </a:lnTo>
                <a:lnTo>
                  <a:pt x="109" y="657"/>
                </a:lnTo>
                <a:lnTo>
                  <a:pt x="110" y="657"/>
                </a:lnTo>
                <a:lnTo>
                  <a:pt x="110" y="657"/>
                </a:lnTo>
                <a:lnTo>
                  <a:pt x="111" y="657"/>
                </a:lnTo>
                <a:lnTo>
                  <a:pt x="111" y="657"/>
                </a:lnTo>
                <a:lnTo>
                  <a:pt x="112" y="657"/>
                </a:lnTo>
                <a:lnTo>
                  <a:pt x="112" y="657"/>
                </a:lnTo>
                <a:lnTo>
                  <a:pt x="113" y="658"/>
                </a:lnTo>
                <a:lnTo>
                  <a:pt x="113" y="658"/>
                </a:lnTo>
                <a:lnTo>
                  <a:pt x="114" y="658"/>
                </a:lnTo>
                <a:lnTo>
                  <a:pt x="114" y="658"/>
                </a:lnTo>
                <a:lnTo>
                  <a:pt x="115" y="658"/>
                </a:lnTo>
                <a:lnTo>
                  <a:pt x="115" y="658"/>
                </a:lnTo>
                <a:lnTo>
                  <a:pt x="116" y="658"/>
                </a:lnTo>
                <a:lnTo>
                  <a:pt x="116" y="658"/>
                </a:lnTo>
                <a:lnTo>
                  <a:pt x="117" y="658"/>
                </a:lnTo>
                <a:lnTo>
                  <a:pt x="117" y="658"/>
                </a:lnTo>
                <a:lnTo>
                  <a:pt x="118" y="658"/>
                </a:lnTo>
                <a:lnTo>
                  <a:pt x="118" y="658"/>
                </a:lnTo>
                <a:lnTo>
                  <a:pt x="119" y="658"/>
                </a:lnTo>
                <a:lnTo>
                  <a:pt x="119" y="658"/>
                </a:lnTo>
                <a:lnTo>
                  <a:pt x="120" y="658"/>
                </a:lnTo>
                <a:lnTo>
                  <a:pt x="120" y="658"/>
                </a:lnTo>
                <a:lnTo>
                  <a:pt x="121" y="658"/>
                </a:lnTo>
                <a:lnTo>
                  <a:pt x="121" y="658"/>
                </a:lnTo>
                <a:lnTo>
                  <a:pt x="121" y="658"/>
                </a:lnTo>
                <a:lnTo>
                  <a:pt x="122" y="658"/>
                </a:lnTo>
                <a:lnTo>
                  <a:pt x="123" y="658"/>
                </a:lnTo>
                <a:lnTo>
                  <a:pt x="123" y="658"/>
                </a:lnTo>
                <a:lnTo>
                  <a:pt x="124" y="658"/>
                </a:lnTo>
                <a:lnTo>
                  <a:pt x="124" y="658"/>
                </a:lnTo>
                <a:lnTo>
                  <a:pt x="125" y="658"/>
                </a:lnTo>
                <a:lnTo>
                  <a:pt x="125" y="658"/>
                </a:lnTo>
                <a:lnTo>
                  <a:pt x="125" y="658"/>
                </a:lnTo>
                <a:lnTo>
                  <a:pt x="126" y="658"/>
                </a:lnTo>
                <a:lnTo>
                  <a:pt x="127" y="658"/>
                </a:lnTo>
                <a:lnTo>
                  <a:pt x="127" y="658"/>
                </a:lnTo>
                <a:lnTo>
                  <a:pt x="128" y="658"/>
                </a:lnTo>
                <a:lnTo>
                  <a:pt x="128" y="658"/>
                </a:lnTo>
                <a:lnTo>
                  <a:pt x="129" y="658"/>
                </a:lnTo>
                <a:lnTo>
                  <a:pt x="129" y="658"/>
                </a:lnTo>
                <a:lnTo>
                  <a:pt x="129" y="658"/>
                </a:lnTo>
                <a:lnTo>
                  <a:pt x="130" y="658"/>
                </a:lnTo>
                <a:lnTo>
                  <a:pt x="131" y="658"/>
                </a:lnTo>
                <a:lnTo>
                  <a:pt x="131" y="658"/>
                </a:lnTo>
                <a:lnTo>
                  <a:pt x="132" y="658"/>
                </a:lnTo>
                <a:lnTo>
                  <a:pt x="132" y="658"/>
                </a:lnTo>
                <a:lnTo>
                  <a:pt x="133" y="658"/>
                </a:lnTo>
                <a:lnTo>
                  <a:pt x="133" y="658"/>
                </a:lnTo>
                <a:lnTo>
                  <a:pt x="133" y="658"/>
                </a:lnTo>
                <a:lnTo>
                  <a:pt x="134" y="657"/>
                </a:lnTo>
                <a:lnTo>
                  <a:pt x="134" y="657"/>
                </a:lnTo>
                <a:lnTo>
                  <a:pt x="135" y="657"/>
                </a:lnTo>
                <a:lnTo>
                  <a:pt x="136" y="656"/>
                </a:lnTo>
                <a:lnTo>
                  <a:pt x="136" y="655"/>
                </a:lnTo>
                <a:lnTo>
                  <a:pt x="137" y="654"/>
                </a:lnTo>
                <a:lnTo>
                  <a:pt x="137" y="652"/>
                </a:lnTo>
                <a:lnTo>
                  <a:pt x="137" y="651"/>
                </a:lnTo>
                <a:lnTo>
                  <a:pt x="138" y="649"/>
                </a:lnTo>
                <a:lnTo>
                  <a:pt x="138" y="647"/>
                </a:lnTo>
                <a:lnTo>
                  <a:pt x="139" y="641"/>
                </a:lnTo>
                <a:lnTo>
                  <a:pt x="144" y="633"/>
                </a:lnTo>
                <a:lnTo>
                  <a:pt x="149" y="612"/>
                </a:lnTo>
                <a:lnTo>
                  <a:pt x="154" y="611"/>
                </a:lnTo>
                <a:lnTo>
                  <a:pt x="158" y="619"/>
                </a:lnTo>
                <a:lnTo>
                  <a:pt x="163" y="622"/>
                </a:lnTo>
                <a:lnTo>
                  <a:pt x="169" y="622"/>
                </a:lnTo>
                <a:lnTo>
                  <a:pt x="173" y="621"/>
                </a:lnTo>
                <a:lnTo>
                  <a:pt x="178" y="621"/>
                </a:lnTo>
                <a:lnTo>
                  <a:pt x="183" y="620"/>
                </a:lnTo>
                <a:lnTo>
                  <a:pt x="188" y="620"/>
                </a:lnTo>
                <a:lnTo>
                  <a:pt x="193" y="620"/>
                </a:lnTo>
                <a:lnTo>
                  <a:pt x="198" y="620"/>
                </a:lnTo>
                <a:lnTo>
                  <a:pt x="203" y="620"/>
                </a:lnTo>
                <a:lnTo>
                  <a:pt x="208" y="621"/>
                </a:lnTo>
                <a:lnTo>
                  <a:pt x="213" y="621"/>
                </a:lnTo>
                <a:lnTo>
                  <a:pt x="218" y="621"/>
                </a:lnTo>
                <a:lnTo>
                  <a:pt x="223" y="621"/>
                </a:lnTo>
                <a:lnTo>
                  <a:pt x="228" y="621"/>
                </a:lnTo>
                <a:lnTo>
                  <a:pt x="233" y="621"/>
                </a:lnTo>
                <a:lnTo>
                  <a:pt x="238" y="621"/>
                </a:lnTo>
                <a:lnTo>
                  <a:pt x="243" y="621"/>
                </a:lnTo>
                <a:lnTo>
                  <a:pt x="248" y="622"/>
                </a:lnTo>
                <a:lnTo>
                  <a:pt x="253" y="622"/>
                </a:lnTo>
                <a:lnTo>
                  <a:pt x="258" y="622"/>
                </a:lnTo>
                <a:lnTo>
                  <a:pt x="263" y="622"/>
                </a:lnTo>
                <a:lnTo>
                  <a:pt x="268" y="622"/>
                </a:lnTo>
                <a:lnTo>
                  <a:pt x="273" y="621"/>
                </a:lnTo>
                <a:lnTo>
                  <a:pt x="278" y="622"/>
                </a:lnTo>
                <a:lnTo>
                  <a:pt x="283" y="623"/>
                </a:lnTo>
                <a:lnTo>
                  <a:pt x="288" y="624"/>
                </a:lnTo>
                <a:lnTo>
                  <a:pt x="293" y="625"/>
                </a:lnTo>
                <a:lnTo>
                  <a:pt x="297" y="626"/>
                </a:lnTo>
                <a:lnTo>
                  <a:pt x="302" y="626"/>
                </a:lnTo>
                <a:lnTo>
                  <a:pt x="308" y="627"/>
                </a:lnTo>
                <a:lnTo>
                  <a:pt x="312" y="628"/>
                </a:lnTo>
                <a:lnTo>
                  <a:pt x="317" y="629"/>
                </a:lnTo>
                <a:lnTo>
                  <a:pt x="322" y="629"/>
                </a:lnTo>
                <a:lnTo>
                  <a:pt x="327" y="630"/>
                </a:lnTo>
                <a:lnTo>
                  <a:pt x="332" y="630"/>
                </a:lnTo>
                <a:lnTo>
                  <a:pt x="337" y="631"/>
                </a:lnTo>
                <a:lnTo>
                  <a:pt x="342" y="632"/>
                </a:lnTo>
                <a:lnTo>
                  <a:pt x="347" y="632"/>
                </a:lnTo>
                <a:lnTo>
                  <a:pt x="352" y="633"/>
                </a:lnTo>
                <a:lnTo>
                  <a:pt x="357" y="633"/>
                </a:lnTo>
                <a:lnTo>
                  <a:pt x="362" y="634"/>
                </a:lnTo>
                <a:lnTo>
                  <a:pt x="367" y="634"/>
                </a:lnTo>
                <a:lnTo>
                  <a:pt x="372" y="635"/>
                </a:lnTo>
                <a:lnTo>
                  <a:pt x="377" y="636"/>
                </a:lnTo>
                <a:lnTo>
                  <a:pt x="382" y="636"/>
                </a:lnTo>
                <a:lnTo>
                  <a:pt x="387" y="637"/>
                </a:lnTo>
                <a:lnTo>
                  <a:pt x="392" y="637"/>
                </a:lnTo>
                <a:lnTo>
                  <a:pt x="397" y="637"/>
                </a:lnTo>
                <a:lnTo>
                  <a:pt x="402" y="638"/>
                </a:lnTo>
                <a:lnTo>
                  <a:pt x="407" y="637"/>
                </a:lnTo>
                <a:lnTo>
                  <a:pt x="412" y="630"/>
                </a:lnTo>
                <a:lnTo>
                  <a:pt x="417" y="615"/>
                </a:lnTo>
                <a:lnTo>
                  <a:pt x="422" y="599"/>
                </a:lnTo>
                <a:lnTo>
                  <a:pt x="427" y="581"/>
                </a:lnTo>
                <a:lnTo>
                  <a:pt x="432" y="565"/>
                </a:lnTo>
                <a:lnTo>
                  <a:pt x="436" y="554"/>
                </a:lnTo>
                <a:lnTo>
                  <a:pt x="441" y="545"/>
                </a:lnTo>
                <a:lnTo>
                  <a:pt x="447" y="539"/>
                </a:lnTo>
                <a:lnTo>
                  <a:pt x="451" y="533"/>
                </a:lnTo>
                <a:lnTo>
                  <a:pt x="456" y="525"/>
                </a:lnTo>
                <a:lnTo>
                  <a:pt x="461" y="522"/>
                </a:lnTo>
                <a:lnTo>
                  <a:pt x="466" y="520"/>
                </a:lnTo>
                <a:lnTo>
                  <a:pt x="471" y="519"/>
                </a:lnTo>
                <a:lnTo>
                  <a:pt x="476" y="521"/>
                </a:lnTo>
                <a:lnTo>
                  <a:pt x="481" y="526"/>
                </a:lnTo>
                <a:lnTo>
                  <a:pt x="486" y="525"/>
                </a:lnTo>
                <a:lnTo>
                  <a:pt x="491" y="529"/>
                </a:lnTo>
                <a:lnTo>
                  <a:pt x="496" y="535"/>
                </a:lnTo>
                <a:lnTo>
                  <a:pt x="501" y="538"/>
                </a:lnTo>
                <a:lnTo>
                  <a:pt x="506" y="525"/>
                </a:lnTo>
                <a:lnTo>
                  <a:pt x="511" y="495"/>
                </a:lnTo>
                <a:lnTo>
                  <a:pt x="516" y="476"/>
                </a:lnTo>
                <a:lnTo>
                  <a:pt x="521" y="462"/>
                </a:lnTo>
                <a:lnTo>
                  <a:pt x="526" y="453"/>
                </a:lnTo>
                <a:lnTo>
                  <a:pt x="531" y="451"/>
                </a:lnTo>
                <a:lnTo>
                  <a:pt x="536" y="449"/>
                </a:lnTo>
                <a:lnTo>
                  <a:pt x="541" y="448"/>
                </a:lnTo>
                <a:lnTo>
                  <a:pt x="546" y="448"/>
                </a:lnTo>
                <a:lnTo>
                  <a:pt x="551" y="447"/>
                </a:lnTo>
                <a:lnTo>
                  <a:pt x="556" y="446"/>
                </a:lnTo>
                <a:lnTo>
                  <a:pt x="561" y="446"/>
                </a:lnTo>
                <a:lnTo>
                  <a:pt x="566" y="445"/>
                </a:lnTo>
                <a:lnTo>
                  <a:pt x="571" y="444"/>
                </a:lnTo>
                <a:lnTo>
                  <a:pt x="575" y="443"/>
                </a:lnTo>
                <a:lnTo>
                  <a:pt x="580" y="442"/>
                </a:lnTo>
                <a:lnTo>
                  <a:pt x="586" y="441"/>
                </a:lnTo>
                <a:lnTo>
                  <a:pt x="590" y="440"/>
                </a:lnTo>
                <a:lnTo>
                  <a:pt x="595" y="439"/>
                </a:lnTo>
                <a:lnTo>
                  <a:pt x="600" y="438"/>
                </a:lnTo>
                <a:lnTo>
                  <a:pt x="605" y="438"/>
                </a:lnTo>
                <a:lnTo>
                  <a:pt x="610" y="437"/>
                </a:lnTo>
                <a:lnTo>
                  <a:pt x="615" y="436"/>
                </a:lnTo>
                <a:lnTo>
                  <a:pt x="620" y="435"/>
                </a:lnTo>
                <a:lnTo>
                  <a:pt x="625" y="434"/>
                </a:lnTo>
                <a:lnTo>
                  <a:pt x="630" y="433"/>
                </a:lnTo>
                <a:lnTo>
                  <a:pt x="635" y="432"/>
                </a:lnTo>
                <a:lnTo>
                  <a:pt x="640" y="431"/>
                </a:lnTo>
                <a:lnTo>
                  <a:pt x="645" y="430"/>
                </a:lnTo>
                <a:lnTo>
                  <a:pt x="650" y="429"/>
                </a:lnTo>
                <a:lnTo>
                  <a:pt x="655" y="429"/>
                </a:lnTo>
                <a:lnTo>
                  <a:pt x="660" y="428"/>
                </a:lnTo>
                <a:lnTo>
                  <a:pt x="665" y="427"/>
                </a:lnTo>
                <a:lnTo>
                  <a:pt x="670" y="426"/>
                </a:lnTo>
                <a:lnTo>
                  <a:pt x="675" y="425"/>
                </a:lnTo>
                <a:lnTo>
                  <a:pt x="680" y="424"/>
                </a:lnTo>
                <a:lnTo>
                  <a:pt x="685" y="424"/>
                </a:lnTo>
                <a:lnTo>
                  <a:pt x="690" y="423"/>
                </a:lnTo>
                <a:lnTo>
                  <a:pt x="695" y="422"/>
                </a:lnTo>
                <a:lnTo>
                  <a:pt x="700" y="422"/>
                </a:lnTo>
                <a:lnTo>
                  <a:pt x="705" y="421"/>
                </a:lnTo>
                <a:lnTo>
                  <a:pt x="710" y="420"/>
                </a:lnTo>
                <a:lnTo>
                  <a:pt x="714" y="420"/>
                </a:lnTo>
                <a:lnTo>
                  <a:pt x="719" y="418"/>
                </a:lnTo>
                <a:lnTo>
                  <a:pt x="725" y="418"/>
                </a:lnTo>
                <a:lnTo>
                  <a:pt x="730" y="417"/>
                </a:lnTo>
                <a:lnTo>
                  <a:pt x="734" y="416"/>
                </a:lnTo>
                <a:lnTo>
                  <a:pt x="739" y="415"/>
                </a:lnTo>
                <a:lnTo>
                  <a:pt x="744" y="414"/>
                </a:lnTo>
                <a:lnTo>
                  <a:pt x="749" y="413"/>
                </a:lnTo>
                <a:lnTo>
                  <a:pt x="754" y="413"/>
                </a:lnTo>
                <a:lnTo>
                  <a:pt x="759" y="412"/>
                </a:lnTo>
                <a:lnTo>
                  <a:pt x="764" y="411"/>
                </a:lnTo>
                <a:lnTo>
                  <a:pt x="769" y="410"/>
                </a:lnTo>
                <a:lnTo>
                  <a:pt x="774" y="409"/>
                </a:lnTo>
                <a:lnTo>
                  <a:pt x="779" y="408"/>
                </a:lnTo>
                <a:lnTo>
                  <a:pt x="784" y="408"/>
                </a:lnTo>
                <a:lnTo>
                  <a:pt x="789" y="407"/>
                </a:lnTo>
                <a:lnTo>
                  <a:pt x="792" y="408"/>
                </a:lnTo>
                <a:lnTo>
                  <a:pt x="817" y="407"/>
                </a:lnTo>
                <a:lnTo>
                  <a:pt x="841" y="405"/>
                </a:lnTo>
                <a:lnTo>
                  <a:pt x="866" y="406"/>
                </a:lnTo>
                <a:lnTo>
                  <a:pt x="891" y="407"/>
                </a:lnTo>
                <a:lnTo>
                  <a:pt x="916" y="408"/>
                </a:lnTo>
                <a:lnTo>
                  <a:pt x="941" y="408"/>
                </a:lnTo>
                <a:lnTo>
                  <a:pt x="966" y="409"/>
                </a:lnTo>
                <a:lnTo>
                  <a:pt x="990" y="410"/>
                </a:lnTo>
                <a:lnTo>
                  <a:pt x="1015" y="410"/>
                </a:lnTo>
                <a:lnTo>
                  <a:pt x="1040" y="410"/>
                </a:lnTo>
                <a:lnTo>
                  <a:pt x="1065" y="410"/>
                </a:lnTo>
                <a:lnTo>
                  <a:pt x="1090" y="411"/>
                </a:lnTo>
                <a:lnTo>
                  <a:pt x="1114" y="411"/>
                </a:lnTo>
                <a:lnTo>
                  <a:pt x="1139" y="411"/>
                </a:lnTo>
                <a:lnTo>
                  <a:pt x="1164" y="411"/>
                </a:lnTo>
                <a:lnTo>
                  <a:pt x="1189" y="412"/>
                </a:lnTo>
                <a:lnTo>
                  <a:pt x="1214" y="412"/>
                </a:lnTo>
                <a:lnTo>
                  <a:pt x="1239" y="412"/>
                </a:lnTo>
                <a:lnTo>
                  <a:pt x="1264" y="412"/>
                </a:lnTo>
                <a:lnTo>
                  <a:pt x="1288" y="412"/>
                </a:lnTo>
                <a:lnTo>
                  <a:pt x="1313" y="412"/>
                </a:lnTo>
                <a:lnTo>
                  <a:pt x="1338" y="412"/>
                </a:lnTo>
                <a:lnTo>
                  <a:pt x="1363" y="412"/>
                </a:lnTo>
                <a:lnTo>
                  <a:pt x="1388" y="413"/>
                </a:lnTo>
                <a:lnTo>
                  <a:pt x="1412" y="413"/>
                </a:lnTo>
                <a:lnTo>
                  <a:pt x="1437" y="413"/>
                </a:lnTo>
                <a:lnTo>
                  <a:pt x="1462" y="413"/>
                </a:lnTo>
                <a:lnTo>
                  <a:pt x="1487" y="413"/>
                </a:lnTo>
                <a:lnTo>
                  <a:pt x="1512" y="413"/>
                </a:lnTo>
                <a:lnTo>
                  <a:pt x="1536" y="413"/>
                </a:lnTo>
                <a:lnTo>
                  <a:pt x="1561" y="413"/>
                </a:lnTo>
                <a:lnTo>
                  <a:pt x="1586" y="413"/>
                </a:lnTo>
                <a:lnTo>
                  <a:pt x="1611" y="413"/>
                </a:lnTo>
                <a:lnTo>
                  <a:pt x="1636" y="413"/>
                </a:lnTo>
                <a:lnTo>
                  <a:pt x="1661" y="414"/>
                </a:lnTo>
                <a:lnTo>
                  <a:pt x="1686" y="414"/>
                </a:lnTo>
                <a:lnTo>
                  <a:pt x="1710" y="414"/>
                </a:lnTo>
                <a:lnTo>
                  <a:pt x="1735" y="414"/>
                </a:lnTo>
                <a:lnTo>
                  <a:pt x="1760" y="414"/>
                </a:lnTo>
                <a:lnTo>
                  <a:pt x="1785" y="414"/>
                </a:lnTo>
                <a:lnTo>
                  <a:pt x="1810" y="414"/>
                </a:lnTo>
                <a:lnTo>
                  <a:pt x="1834" y="414"/>
                </a:lnTo>
                <a:lnTo>
                  <a:pt x="1859" y="414"/>
                </a:lnTo>
                <a:lnTo>
                  <a:pt x="1884" y="414"/>
                </a:lnTo>
                <a:lnTo>
                  <a:pt x="1909" y="414"/>
                </a:lnTo>
                <a:lnTo>
                  <a:pt x="1934" y="414"/>
                </a:lnTo>
                <a:lnTo>
                  <a:pt x="1959" y="414"/>
                </a:lnTo>
                <a:lnTo>
                  <a:pt x="1983" y="414"/>
                </a:lnTo>
                <a:lnTo>
                  <a:pt x="2008" y="414"/>
                </a:lnTo>
                <a:lnTo>
                  <a:pt x="2033" y="414"/>
                </a:lnTo>
                <a:lnTo>
                  <a:pt x="2058" y="414"/>
                </a:lnTo>
                <a:lnTo>
                  <a:pt x="2083" y="414"/>
                </a:lnTo>
                <a:lnTo>
                  <a:pt x="2107" y="415"/>
                </a:lnTo>
                <a:lnTo>
                  <a:pt x="2132" y="415"/>
                </a:lnTo>
                <a:lnTo>
                  <a:pt x="2157" y="415"/>
                </a:lnTo>
                <a:lnTo>
                  <a:pt x="2182" y="415"/>
                </a:lnTo>
                <a:lnTo>
                  <a:pt x="2207" y="415"/>
                </a:lnTo>
                <a:lnTo>
                  <a:pt x="2231" y="415"/>
                </a:lnTo>
                <a:lnTo>
                  <a:pt x="2256" y="415"/>
                </a:lnTo>
                <a:lnTo>
                  <a:pt x="2281" y="415"/>
                </a:lnTo>
                <a:lnTo>
                  <a:pt x="2306" y="415"/>
                </a:lnTo>
                <a:lnTo>
                  <a:pt x="2331" y="415"/>
                </a:lnTo>
                <a:lnTo>
                  <a:pt x="2356" y="415"/>
                </a:lnTo>
                <a:lnTo>
                  <a:pt x="2381" y="415"/>
                </a:lnTo>
                <a:lnTo>
                  <a:pt x="2405" y="415"/>
                </a:lnTo>
                <a:lnTo>
                  <a:pt x="2430" y="415"/>
                </a:lnTo>
                <a:lnTo>
                  <a:pt x="2455" y="415"/>
                </a:lnTo>
                <a:lnTo>
                  <a:pt x="2480" y="415"/>
                </a:lnTo>
                <a:lnTo>
                  <a:pt x="2505" y="415"/>
                </a:lnTo>
                <a:lnTo>
                  <a:pt x="2529" y="415"/>
                </a:lnTo>
                <a:lnTo>
                  <a:pt x="2554" y="415"/>
                </a:lnTo>
                <a:lnTo>
                  <a:pt x="2579" y="415"/>
                </a:lnTo>
                <a:lnTo>
                  <a:pt x="2604" y="415"/>
                </a:lnTo>
                <a:lnTo>
                  <a:pt x="2629" y="415"/>
                </a:lnTo>
                <a:lnTo>
                  <a:pt x="2654" y="415"/>
                </a:lnTo>
                <a:lnTo>
                  <a:pt x="2679" y="415"/>
                </a:lnTo>
                <a:lnTo>
                  <a:pt x="2703" y="415"/>
                </a:lnTo>
                <a:lnTo>
                  <a:pt x="2728" y="415"/>
                </a:lnTo>
                <a:lnTo>
                  <a:pt x="2753" y="415"/>
                </a:lnTo>
                <a:lnTo>
                  <a:pt x="2778" y="415"/>
                </a:lnTo>
                <a:lnTo>
                  <a:pt x="2803" y="415"/>
                </a:lnTo>
                <a:lnTo>
                  <a:pt x="2827" y="415"/>
                </a:lnTo>
                <a:lnTo>
                  <a:pt x="2852" y="416"/>
                </a:lnTo>
                <a:lnTo>
                  <a:pt x="2877" y="416"/>
                </a:lnTo>
                <a:lnTo>
                  <a:pt x="2902" y="416"/>
                </a:lnTo>
                <a:lnTo>
                  <a:pt x="2927" y="416"/>
                </a:lnTo>
                <a:lnTo>
                  <a:pt x="2951" y="416"/>
                </a:lnTo>
                <a:lnTo>
                  <a:pt x="2976" y="416"/>
                </a:lnTo>
                <a:lnTo>
                  <a:pt x="3001" y="416"/>
                </a:lnTo>
                <a:lnTo>
                  <a:pt x="3026" y="416"/>
                </a:lnTo>
                <a:lnTo>
                  <a:pt x="3051" y="416"/>
                </a:lnTo>
                <a:lnTo>
                  <a:pt x="3076" y="416"/>
                </a:lnTo>
                <a:lnTo>
                  <a:pt x="3100" y="416"/>
                </a:lnTo>
                <a:lnTo>
                  <a:pt x="3125" y="416"/>
                </a:lnTo>
                <a:lnTo>
                  <a:pt x="3150" y="416"/>
                </a:lnTo>
                <a:lnTo>
                  <a:pt x="3175" y="416"/>
                </a:lnTo>
                <a:lnTo>
                  <a:pt x="3200" y="416"/>
                </a:lnTo>
                <a:lnTo>
                  <a:pt x="3224" y="416"/>
                </a:lnTo>
                <a:lnTo>
                  <a:pt x="3249" y="416"/>
                </a:lnTo>
                <a:lnTo>
                  <a:pt x="3274" y="416"/>
                </a:lnTo>
                <a:lnTo>
                  <a:pt x="3299" y="416"/>
                </a:lnTo>
                <a:lnTo>
                  <a:pt x="3324" y="416"/>
                </a:lnTo>
                <a:lnTo>
                  <a:pt x="3349" y="416"/>
                </a:lnTo>
                <a:lnTo>
                  <a:pt x="3374" y="416"/>
                </a:lnTo>
                <a:lnTo>
                  <a:pt x="3398" y="416"/>
                </a:lnTo>
                <a:lnTo>
                  <a:pt x="3423" y="416"/>
                </a:lnTo>
                <a:lnTo>
                  <a:pt x="3448" y="416"/>
                </a:lnTo>
                <a:lnTo>
                  <a:pt x="3473" y="416"/>
                </a:lnTo>
                <a:lnTo>
                  <a:pt x="3498" y="416"/>
                </a:lnTo>
                <a:lnTo>
                  <a:pt x="3522" y="416"/>
                </a:lnTo>
                <a:lnTo>
                  <a:pt x="3547" y="416"/>
                </a:lnTo>
                <a:lnTo>
                  <a:pt x="3572" y="416"/>
                </a:lnTo>
                <a:lnTo>
                  <a:pt x="3597" y="416"/>
                </a:lnTo>
                <a:lnTo>
                  <a:pt x="3622" y="416"/>
                </a:lnTo>
                <a:lnTo>
                  <a:pt x="3646" y="416"/>
                </a:lnTo>
                <a:lnTo>
                  <a:pt x="3671" y="416"/>
                </a:lnTo>
                <a:lnTo>
                  <a:pt x="3696" y="416"/>
                </a:lnTo>
                <a:lnTo>
                  <a:pt x="3721" y="416"/>
                </a:lnTo>
                <a:lnTo>
                  <a:pt x="3746" y="416"/>
                </a:lnTo>
                <a:lnTo>
                  <a:pt x="3771" y="416"/>
                </a:lnTo>
                <a:lnTo>
                  <a:pt x="3796" y="416"/>
                </a:lnTo>
                <a:lnTo>
                  <a:pt x="3820" y="416"/>
                </a:lnTo>
                <a:lnTo>
                  <a:pt x="3845" y="416"/>
                </a:lnTo>
                <a:lnTo>
                  <a:pt x="3870" y="416"/>
                </a:lnTo>
                <a:lnTo>
                  <a:pt x="3895" y="416"/>
                </a:lnTo>
                <a:lnTo>
                  <a:pt x="3920" y="416"/>
                </a:lnTo>
                <a:lnTo>
                  <a:pt x="3944" y="416"/>
                </a:lnTo>
                <a:lnTo>
                  <a:pt x="3969" y="416"/>
                </a:lnTo>
                <a:lnTo>
                  <a:pt x="3994" y="416"/>
                </a:lnTo>
                <a:lnTo>
                  <a:pt x="4019" y="416"/>
                </a:lnTo>
                <a:lnTo>
                  <a:pt x="4044" y="416"/>
                </a:lnTo>
                <a:lnTo>
                  <a:pt x="4069" y="416"/>
                </a:lnTo>
                <a:lnTo>
                  <a:pt x="4093" y="416"/>
                </a:lnTo>
                <a:lnTo>
                  <a:pt x="4118" y="416"/>
                </a:lnTo>
                <a:lnTo>
                  <a:pt x="4143" y="416"/>
                </a:lnTo>
                <a:lnTo>
                  <a:pt x="4168" y="416"/>
                </a:lnTo>
                <a:lnTo>
                  <a:pt x="4193" y="416"/>
                </a:lnTo>
                <a:lnTo>
                  <a:pt x="4217" y="416"/>
                </a:lnTo>
                <a:lnTo>
                  <a:pt x="4242" y="416"/>
                </a:lnTo>
                <a:lnTo>
                  <a:pt x="4267" y="416"/>
                </a:lnTo>
                <a:lnTo>
                  <a:pt x="4292" y="416"/>
                </a:lnTo>
                <a:lnTo>
                  <a:pt x="4317" y="416"/>
                </a:lnTo>
                <a:lnTo>
                  <a:pt x="4341" y="416"/>
                </a:lnTo>
                <a:lnTo>
                  <a:pt x="4366" y="416"/>
                </a:lnTo>
                <a:lnTo>
                  <a:pt x="4391" y="416"/>
                </a:lnTo>
                <a:lnTo>
                  <a:pt x="4416" y="416"/>
                </a:lnTo>
                <a:lnTo>
                  <a:pt x="4441" y="416"/>
                </a:lnTo>
                <a:lnTo>
                  <a:pt x="4466" y="416"/>
                </a:lnTo>
                <a:lnTo>
                  <a:pt x="4491" y="416"/>
                </a:lnTo>
                <a:lnTo>
                  <a:pt x="4515" y="416"/>
                </a:lnTo>
                <a:lnTo>
                  <a:pt x="4540" y="416"/>
                </a:lnTo>
                <a:lnTo>
                  <a:pt x="4565" y="416"/>
                </a:lnTo>
                <a:lnTo>
                  <a:pt x="4590" y="416"/>
                </a:lnTo>
                <a:lnTo>
                  <a:pt x="4615" y="416"/>
                </a:lnTo>
                <a:lnTo>
                  <a:pt x="4639" y="416"/>
                </a:lnTo>
                <a:lnTo>
                  <a:pt x="4664" y="416"/>
                </a:lnTo>
                <a:lnTo>
                  <a:pt x="4689" y="416"/>
                </a:lnTo>
                <a:lnTo>
                  <a:pt x="4714" y="416"/>
                </a:lnTo>
                <a:lnTo>
                  <a:pt x="4739" y="416"/>
                </a:lnTo>
                <a:lnTo>
                  <a:pt x="4764" y="416"/>
                </a:lnTo>
                <a:lnTo>
                  <a:pt x="4789" y="416"/>
                </a:lnTo>
                <a:lnTo>
                  <a:pt x="4813" y="416"/>
                </a:lnTo>
                <a:lnTo>
                  <a:pt x="4838" y="416"/>
                </a:lnTo>
                <a:lnTo>
                  <a:pt x="4863" y="416"/>
                </a:lnTo>
                <a:lnTo>
                  <a:pt x="4888" y="416"/>
                </a:lnTo>
                <a:lnTo>
                  <a:pt x="4913" y="416"/>
                </a:lnTo>
                <a:lnTo>
                  <a:pt x="4937" y="416"/>
                </a:lnTo>
                <a:lnTo>
                  <a:pt x="4962" y="416"/>
                </a:lnTo>
                <a:lnTo>
                  <a:pt x="4967" y="620"/>
                </a:lnTo>
                <a:lnTo>
                  <a:pt x="4972" y="636"/>
                </a:lnTo>
                <a:lnTo>
                  <a:pt x="4977" y="651"/>
                </a:lnTo>
                <a:lnTo>
                  <a:pt x="4982" y="656"/>
                </a:lnTo>
                <a:lnTo>
                  <a:pt x="4987" y="646"/>
                </a:lnTo>
                <a:lnTo>
                  <a:pt x="4992" y="647"/>
                </a:lnTo>
                <a:lnTo>
                  <a:pt x="4997" y="640"/>
                </a:lnTo>
                <a:lnTo>
                  <a:pt x="5002" y="640"/>
                </a:lnTo>
                <a:lnTo>
                  <a:pt x="5007" y="640"/>
                </a:lnTo>
                <a:lnTo>
                  <a:pt x="5012" y="640"/>
                </a:lnTo>
                <a:lnTo>
                  <a:pt x="5017" y="643"/>
                </a:lnTo>
                <a:lnTo>
                  <a:pt x="5022" y="646"/>
                </a:lnTo>
                <a:lnTo>
                  <a:pt x="5027" y="646"/>
                </a:lnTo>
                <a:lnTo>
                  <a:pt x="5032" y="649"/>
                </a:lnTo>
                <a:lnTo>
                  <a:pt x="5037" y="651"/>
                </a:lnTo>
                <a:lnTo>
                  <a:pt x="5042" y="655"/>
                </a:lnTo>
                <a:lnTo>
                  <a:pt x="5047" y="657"/>
                </a:lnTo>
                <a:lnTo>
                  <a:pt x="5052" y="659"/>
                </a:lnTo>
                <a:lnTo>
                  <a:pt x="5056" y="662"/>
                </a:lnTo>
                <a:lnTo>
                  <a:pt x="5061" y="665"/>
                </a:lnTo>
                <a:lnTo>
                  <a:pt x="5067" y="667"/>
                </a:lnTo>
                <a:lnTo>
                  <a:pt x="5071" y="670"/>
                </a:lnTo>
                <a:lnTo>
                  <a:pt x="5076" y="673"/>
                </a:lnTo>
                <a:lnTo>
                  <a:pt x="5081" y="676"/>
                </a:lnTo>
                <a:lnTo>
                  <a:pt x="5086" y="678"/>
                </a:lnTo>
                <a:lnTo>
                  <a:pt x="5091" y="679"/>
                </a:lnTo>
                <a:lnTo>
                  <a:pt x="5096" y="681"/>
                </a:lnTo>
                <a:lnTo>
                  <a:pt x="5101" y="682"/>
                </a:lnTo>
                <a:lnTo>
                  <a:pt x="5106" y="683"/>
                </a:lnTo>
                <a:lnTo>
                  <a:pt x="5111" y="683"/>
                </a:lnTo>
                <a:lnTo>
                  <a:pt x="5116" y="684"/>
                </a:lnTo>
                <a:lnTo>
                  <a:pt x="5121" y="685"/>
                </a:lnTo>
                <a:lnTo>
                  <a:pt x="5126" y="686"/>
                </a:lnTo>
                <a:lnTo>
                  <a:pt x="5131" y="687"/>
                </a:lnTo>
                <a:lnTo>
                  <a:pt x="5136" y="688"/>
                </a:lnTo>
                <a:lnTo>
                  <a:pt x="5141" y="688"/>
                </a:lnTo>
                <a:lnTo>
                  <a:pt x="5146" y="688"/>
                </a:lnTo>
                <a:lnTo>
                  <a:pt x="5151" y="689"/>
                </a:lnTo>
                <a:lnTo>
                  <a:pt x="5156" y="689"/>
                </a:lnTo>
                <a:lnTo>
                  <a:pt x="5161" y="689"/>
                </a:lnTo>
                <a:lnTo>
                  <a:pt x="5166" y="689"/>
                </a:lnTo>
                <a:lnTo>
                  <a:pt x="5171" y="689"/>
                </a:lnTo>
                <a:lnTo>
                  <a:pt x="5176" y="689"/>
                </a:lnTo>
                <a:lnTo>
                  <a:pt x="5181" y="689"/>
                </a:lnTo>
                <a:lnTo>
                  <a:pt x="5186" y="689"/>
                </a:lnTo>
                <a:lnTo>
                  <a:pt x="5191" y="688"/>
                </a:lnTo>
                <a:lnTo>
                  <a:pt x="5195" y="688"/>
                </a:lnTo>
                <a:lnTo>
                  <a:pt x="5200" y="686"/>
                </a:lnTo>
                <a:lnTo>
                  <a:pt x="5206" y="685"/>
                </a:lnTo>
                <a:lnTo>
                  <a:pt x="5210" y="684"/>
                </a:lnTo>
                <a:lnTo>
                  <a:pt x="5215" y="682"/>
                </a:lnTo>
                <a:lnTo>
                  <a:pt x="5220" y="682"/>
                </a:lnTo>
                <a:lnTo>
                  <a:pt x="5225" y="683"/>
                </a:lnTo>
                <a:lnTo>
                  <a:pt x="5230" y="683"/>
                </a:lnTo>
                <a:lnTo>
                  <a:pt x="5235" y="682"/>
                </a:lnTo>
                <a:lnTo>
                  <a:pt x="5240" y="682"/>
                </a:lnTo>
                <a:lnTo>
                  <a:pt x="5245" y="681"/>
                </a:lnTo>
                <a:lnTo>
                  <a:pt x="5250" y="680"/>
                </a:lnTo>
                <a:lnTo>
                  <a:pt x="5255" y="679"/>
                </a:lnTo>
                <a:lnTo>
                  <a:pt x="5260" y="678"/>
                </a:lnTo>
                <a:lnTo>
                  <a:pt x="5265" y="677"/>
                </a:lnTo>
                <a:lnTo>
                  <a:pt x="5270" y="676"/>
                </a:lnTo>
                <a:lnTo>
                  <a:pt x="5275" y="675"/>
                </a:lnTo>
                <a:lnTo>
                  <a:pt x="5280" y="674"/>
                </a:lnTo>
                <a:lnTo>
                  <a:pt x="5285" y="672"/>
                </a:lnTo>
                <a:lnTo>
                  <a:pt x="5290" y="670"/>
                </a:lnTo>
                <a:lnTo>
                  <a:pt x="5295" y="668"/>
                </a:lnTo>
                <a:lnTo>
                  <a:pt x="5300" y="665"/>
                </a:lnTo>
                <a:lnTo>
                  <a:pt x="5305" y="662"/>
                </a:lnTo>
                <a:lnTo>
                  <a:pt x="5310" y="666"/>
                </a:lnTo>
                <a:lnTo>
                  <a:pt x="5315" y="674"/>
                </a:lnTo>
                <a:lnTo>
                  <a:pt x="5320" y="674"/>
                </a:lnTo>
                <a:lnTo>
                  <a:pt x="5325" y="672"/>
                </a:lnTo>
                <a:lnTo>
                  <a:pt x="5330" y="667"/>
                </a:lnTo>
                <a:lnTo>
                  <a:pt x="5334" y="657"/>
                </a:lnTo>
              </a:path>
            </a:pathLst>
          </a:custGeom>
          <a:noFill/>
          <a:ln w="11113" cap="flat">
            <a:solidFill>
              <a:srgbClr val="00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3" name="Freeform 195">
            <a:extLst>
              <a:ext uri="{FF2B5EF4-FFF2-40B4-BE49-F238E27FC236}">
                <a16:creationId xmlns:a16="http://schemas.microsoft.com/office/drawing/2014/main" id="{A6F83F13-6B34-4869-8863-7FA3591C47CC}"/>
              </a:ext>
            </a:extLst>
          </p:cNvPr>
          <p:cNvSpPr>
            <a:spLocks noEditPoints="1"/>
          </p:cNvSpPr>
          <p:nvPr/>
        </p:nvSpPr>
        <p:spPr bwMode="auto">
          <a:xfrm>
            <a:off x="1584325" y="3902692"/>
            <a:ext cx="8475663" cy="1098550"/>
          </a:xfrm>
          <a:custGeom>
            <a:avLst/>
            <a:gdLst>
              <a:gd name="T0" fmla="*/ 1 w 5339"/>
              <a:gd name="T1" fmla="*/ 141 h 692"/>
              <a:gd name="T2" fmla="*/ 1 w 5339"/>
              <a:gd name="T3" fmla="*/ 256 h 692"/>
              <a:gd name="T4" fmla="*/ 8 w 5339"/>
              <a:gd name="T5" fmla="*/ 362 h 692"/>
              <a:gd name="T6" fmla="*/ 9 w 5339"/>
              <a:gd name="T7" fmla="*/ 481 h 692"/>
              <a:gd name="T8" fmla="*/ 11 w 5339"/>
              <a:gd name="T9" fmla="*/ 579 h 692"/>
              <a:gd name="T10" fmla="*/ 22 w 5339"/>
              <a:gd name="T11" fmla="*/ 640 h 692"/>
              <a:gd name="T12" fmla="*/ 49 w 5339"/>
              <a:gd name="T13" fmla="*/ 658 h 692"/>
              <a:gd name="T14" fmla="*/ 81 w 5339"/>
              <a:gd name="T15" fmla="*/ 663 h 692"/>
              <a:gd name="T16" fmla="*/ 110 w 5339"/>
              <a:gd name="T17" fmla="*/ 660 h 692"/>
              <a:gd name="T18" fmla="*/ 128 w 5339"/>
              <a:gd name="T19" fmla="*/ 654 h 692"/>
              <a:gd name="T20" fmla="*/ 177 w 5339"/>
              <a:gd name="T21" fmla="*/ 624 h 692"/>
              <a:gd name="T22" fmla="*/ 275 w 5339"/>
              <a:gd name="T23" fmla="*/ 625 h 692"/>
              <a:gd name="T24" fmla="*/ 361 w 5339"/>
              <a:gd name="T25" fmla="*/ 637 h 692"/>
              <a:gd name="T26" fmla="*/ 415 w 5339"/>
              <a:gd name="T27" fmla="*/ 601 h 692"/>
              <a:gd name="T28" fmla="*/ 442 w 5339"/>
              <a:gd name="T29" fmla="*/ 484 h 692"/>
              <a:gd name="T30" fmla="*/ 481 w 5339"/>
              <a:gd name="T31" fmla="*/ 474 h 692"/>
              <a:gd name="T32" fmla="*/ 523 w 5339"/>
              <a:gd name="T33" fmla="*/ 418 h 692"/>
              <a:gd name="T34" fmla="*/ 581 w 5339"/>
              <a:gd name="T35" fmla="*/ 385 h 692"/>
              <a:gd name="T36" fmla="*/ 645 w 5339"/>
              <a:gd name="T37" fmla="*/ 376 h 692"/>
              <a:gd name="T38" fmla="*/ 712 w 5339"/>
              <a:gd name="T39" fmla="*/ 374 h 692"/>
              <a:gd name="T40" fmla="*/ 797 w 5339"/>
              <a:gd name="T41" fmla="*/ 376 h 692"/>
              <a:gd name="T42" fmla="*/ 920 w 5339"/>
              <a:gd name="T43" fmla="*/ 377 h 692"/>
              <a:gd name="T44" fmla="*/ 1018 w 5339"/>
              <a:gd name="T45" fmla="*/ 373 h 692"/>
              <a:gd name="T46" fmla="*/ 1154 w 5339"/>
              <a:gd name="T47" fmla="*/ 381 h 692"/>
              <a:gd name="T48" fmla="*/ 1273 w 5339"/>
              <a:gd name="T49" fmla="*/ 382 h 692"/>
              <a:gd name="T50" fmla="*/ 1375 w 5339"/>
              <a:gd name="T51" fmla="*/ 375 h 692"/>
              <a:gd name="T52" fmla="*/ 1511 w 5339"/>
              <a:gd name="T53" fmla="*/ 383 h 692"/>
              <a:gd name="T54" fmla="*/ 1614 w 5339"/>
              <a:gd name="T55" fmla="*/ 376 h 692"/>
              <a:gd name="T56" fmla="*/ 1732 w 5339"/>
              <a:gd name="T57" fmla="*/ 377 h 692"/>
              <a:gd name="T58" fmla="*/ 1851 w 5339"/>
              <a:gd name="T59" fmla="*/ 377 h 692"/>
              <a:gd name="T60" fmla="*/ 1975 w 5339"/>
              <a:gd name="T61" fmla="*/ 385 h 692"/>
              <a:gd name="T62" fmla="*/ 2090 w 5339"/>
              <a:gd name="T63" fmla="*/ 378 h 692"/>
              <a:gd name="T64" fmla="*/ 2213 w 5339"/>
              <a:gd name="T65" fmla="*/ 378 h 692"/>
              <a:gd name="T66" fmla="*/ 2332 w 5339"/>
              <a:gd name="T67" fmla="*/ 385 h 692"/>
              <a:gd name="T68" fmla="*/ 2447 w 5339"/>
              <a:gd name="T69" fmla="*/ 378 h 692"/>
              <a:gd name="T70" fmla="*/ 2570 w 5339"/>
              <a:gd name="T71" fmla="*/ 385 h 692"/>
              <a:gd name="T72" fmla="*/ 2689 w 5339"/>
              <a:gd name="T73" fmla="*/ 386 h 692"/>
              <a:gd name="T74" fmla="*/ 2807 w 5339"/>
              <a:gd name="T75" fmla="*/ 386 h 692"/>
              <a:gd name="T76" fmla="*/ 2906 w 5339"/>
              <a:gd name="T77" fmla="*/ 386 h 692"/>
              <a:gd name="T78" fmla="*/ 3046 w 5339"/>
              <a:gd name="T79" fmla="*/ 386 h 692"/>
              <a:gd name="T80" fmla="*/ 3144 w 5339"/>
              <a:gd name="T81" fmla="*/ 386 h 692"/>
              <a:gd name="T82" fmla="*/ 3263 w 5339"/>
              <a:gd name="T83" fmla="*/ 386 h 692"/>
              <a:gd name="T84" fmla="*/ 3402 w 5339"/>
              <a:gd name="T85" fmla="*/ 386 h 692"/>
              <a:gd name="T86" fmla="*/ 3502 w 5339"/>
              <a:gd name="T87" fmla="*/ 379 h 692"/>
              <a:gd name="T88" fmla="*/ 3620 w 5339"/>
              <a:gd name="T89" fmla="*/ 386 h 692"/>
              <a:gd name="T90" fmla="*/ 3744 w 5339"/>
              <a:gd name="T91" fmla="*/ 379 h 692"/>
              <a:gd name="T92" fmla="*/ 3863 w 5339"/>
              <a:gd name="T93" fmla="*/ 379 h 692"/>
              <a:gd name="T94" fmla="*/ 3978 w 5339"/>
              <a:gd name="T95" fmla="*/ 386 h 692"/>
              <a:gd name="T96" fmla="*/ 4101 w 5339"/>
              <a:gd name="T97" fmla="*/ 386 h 692"/>
              <a:gd name="T98" fmla="*/ 4220 w 5339"/>
              <a:gd name="T99" fmla="*/ 379 h 692"/>
              <a:gd name="T100" fmla="*/ 4335 w 5339"/>
              <a:gd name="T101" fmla="*/ 386 h 692"/>
              <a:gd name="T102" fmla="*/ 4437 w 5339"/>
              <a:gd name="T103" fmla="*/ 379 h 692"/>
              <a:gd name="T104" fmla="*/ 4573 w 5339"/>
              <a:gd name="T105" fmla="*/ 386 h 692"/>
              <a:gd name="T106" fmla="*/ 4675 w 5339"/>
              <a:gd name="T107" fmla="*/ 379 h 692"/>
              <a:gd name="T108" fmla="*/ 4794 w 5339"/>
              <a:gd name="T109" fmla="*/ 379 h 692"/>
              <a:gd name="T110" fmla="*/ 4913 w 5339"/>
              <a:gd name="T111" fmla="*/ 379 h 692"/>
              <a:gd name="T112" fmla="*/ 4964 w 5339"/>
              <a:gd name="T113" fmla="*/ 449 h 692"/>
              <a:gd name="T114" fmla="*/ 4974 w 5339"/>
              <a:gd name="T115" fmla="*/ 572 h 692"/>
              <a:gd name="T116" fmla="*/ 4994 w 5339"/>
              <a:gd name="T117" fmla="*/ 648 h 692"/>
              <a:gd name="T118" fmla="*/ 5066 w 5339"/>
              <a:gd name="T119" fmla="*/ 669 h 692"/>
              <a:gd name="T120" fmla="*/ 5144 w 5339"/>
              <a:gd name="T121" fmla="*/ 692 h 692"/>
              <a:gd name="T122" fmla="*/ 5214 w 5339"/>
              <a:gd name="T123" fmla="*/ 680 h 692"/>
              <a:gd name="T124" fmla="*/ 5297 w 5339"/>
              <a:gd name="T125" fmla="*/ 665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39" h="692">
                <a:moveTo>
                  <a:pt x="0" y="17"/>
                </a:moveTo>
                <a:lnTo>
                  <a:pt x="0" y="21"/>
                </a:lnTo>
                <a:lnTo>
                  <a:pt x="7" y="21"/>
                </a:lnTo>
                <a:lnTo>
                  <a:pt x="7" y="17"/>
                </a:lnTo>
                <a:lnTo>
                  <a:pt x="0" y="17"/>
                </a:lnTo>
                <a:close/>
                <a:moveTo>
                  <a:pt x="0" y="34"/>
                </a:moveTo>
                <a:lnTo>
                  <a:pt x="0" y="38"/>
                </a:lnTo>
                <a:lnTo>
                  <a:pt x="7" y="38"/>
                </a:lnTo>
                <a:lnTo>
                  <a:pt x="7" y="34"/>
                </a:lnTo>
                <a:lnTo>
                  <a:pt x="0" y="34"/>
                </a:lnTo>
                <a:close/>
                <a:moveTo>
                  <a:pt x="0" y="51"/>
                </a:moveTo>
                <a:lnTo>
                  <a:pt x="0" y="55"/>
                </a:lnTo>
                <a:lnTo>
                  <a:pt x="7" y="55"/>
                </a:lnTo>
                <a:lnTo>
                  <a:pt x="7" y="51"/>
                </a:lnTo>
                <a:lnTo>
                  <a:pt x="0" y="51"/>
                </a:lnTo>
                <a:close/>
                <a:moveTo>
                  <a:pt x="0" y="68"/>
                </a:moveTo>
                <a:lnTo>
                  <a:pt x="0" y="72"/>
                </a:lnTo>
                <a:lnTo>
                  <a:pt x="7" y="72"/>
                </a:lnTo>
                <a:lnTo>
                  <a:pt x="7" y="68"/>
                </a:lnTo>
                <a:lnTo>
                  <a:pt x="0" y="68"/>
                </a:lnTo>
                <a:close/>
                <a:moveTo>
                  <a:pt x="0" y="85"/>
                </a:moveTo>
                <a:lnTo>
                  <a:pt x="0" y="89"/>
                </a:lnTo>
                <a:lnTo>
                  <a:pt x="7" y="89"/>
                </a:lnTo>
                <a:lnTo>
                  <a:pt x="7" y="85"/>
                </a:lnTo>
                <a:lnTo>
                  <a:pt x="0" y="85"/>
                </a:lnTo>
                <a:close/>
                <a:moveTo>
                  <a:pt x="1" y="102"/>
                </a:moveTo>
                <a:lnTo>
                  <a:pt x="1" y="106"/>
                </a:lnTo>
                <a:lnTo>
                  <a:pt x="7" y="106"/>
                </a:lnTo>
                <a:lnTo>
                  <a:pt x="7" y="102"/>
                </a:lnTo>
                <a:lnTo>
                  <a:pt x="1" y="102"/>
                </a:lnTo>
                <a:close/>
                <a:moveTo>
                  <a:pt x="1" y="119"/>
                </a:moveTo>
                <a:lnTo>
                  <a:pt x="1" y="123"/>
                </a:lnTo>
                <a:lnTo>
                  <a:pt x="7" y="123"/>
                </a:lnTo>
                <a:lnTo>
                  <a:pt x="7" y="119"/>
                </a:lnTo>
                <a:lnTo>
                  <a:pt x="1" y="119"/>
                </a:lnTo>
                <a:close/>
                <a:moveTo>
                  <a:pt x="1" y="136"/>
                </a:moveTo>
                <a:lnTo>
                  <a:pt x="1" y="141"/>
                </a:lnTo>
                <a:lnTo>
                  <a:pt x="7" y="141"/>
                </a:lnTo>
                <a:lnTo>
                  <a:pt x="7" y="136"/>
                </a:lnTo>
                <a:lnTo>
                  <a:pt x="1" y="136"/>
                </a:lnTo>
                <a:close/>
                <a:moveTo>
                  <a:pt x="1" y="153"/>
                </a:moveTo>
                <a:lnTo>
                  <a:pt x="1" y="158"/>
                </a:lnTo>
                <a:lnTo>
                  <a:pt x="8" y="158"/>
                </a:lnTo>
                <a:lnTo>
                  <a:pt x="7" y="153"/>
                </a:lnTo>
                <a:lnTo>
                  <a:pt x="1" y="153"/>
                </a:lnTo>
                <a:close/>
                <a:moveTo>
                  <a:pt x="1" y="170"/>
                </a:moveTo>
                <a:lnTo>
                  <a:pt x="1" y="175"/>
                </a:lnTo>
                <a:lnTo>
                  <a:pt x="8" y="175"/>
                </a:lnTo>
                <a:lnTo>
                  <a:pt x="8" y="170"/>
                </a:lnTo>
                <a:lnTo>
                  <a:pt x="1" y="170"/>
                </a:lnTo>
                <a:close/>
                <a:moveTo>
                  <a:pt x="1" y="187"/>
                </a:moveTo>
                <a:lnTo>
                  <a:pt x="1" y="192"/>
                </a:lnTo>
                <a:lnTo>
                  <a:pt x="8" y="192"/>
                </a:lnTo>
                <a:lnTo>
                  <a:pt x="8" y="187"/>
                </a:lnTo>
                <a:lnTo>
                  <a:pt x="1" y="187"/>
                </a:lnTo>
                <a:close/>
                <a:moveTo>
                  <a:pt x="1" y="204"/>
                </a:moveTo>
                <a:lnTo>
                  <a:pt x="1" y="205"/>
                </a:lnTo>
                <a:lnTo>
                  <a:pt x="1" y="209"/>
                </a:lnTo>
                <a:lnTo>
                  <a:pt x="8" y="209"/>
                </a:lnTo>
                <a:lnTo>
                  <a:pt x="8" y="205"/>
                </a:lnTo>
                <a:lnTo>
                  <a:pt x="8" y="204"/>
                </a:lnTo>
                <a:lnTo>
                  <a:pt x="1" y="204"/>
                </a:lnTo>
                <a:close/>
                <a:moveTo>
                  <a:pt x="1" y="221"/>
                </a:moveTo>
                <a:lnTo>
                  <a:pt x="1" y="226"/>
                </a:lnTo>
                <a:lnTo>
                  <a:pt x="8" y="226"/>
                </a:lnTo>
                <a:lnTo>
                  <a:pt x="8" y="221"/>
                </a:lnTo>
                <a:lnTo>
                  <a:pt x="1" y="221"/>
                </a:lnTo>
                <a:close/>
                <a:moveTo>
                  <a:pt x="1" y="238"/>
                </a:moveTo>
                <a:lnTo>
                  <a:pt x="1" y="243"/>
                </a:lnTo>
                <a:lnTo>
                  <a:pt x="8" y="243"/>
                </a:lnTo>
                <a:lnTo>
                  <a:pt x="8" y="238"/>
                </a:lnTo>
                <a:lnTo>
                  <a:pt x="1" y="238"/>
                </a:lnTo>
                <a:close/>
                <a:moveTo>
                  <a:pt x="1" y="255"/>
                </a:moveTo>
                <a:lnTo>
                  <a:pt x="1" y="256"/>
                </a:lnTo>
                <a:lnTo>
                  <a:pt x="1" y="260"/>
                </a:lnTo>
                <a:lnTo>
                  <a:pt x="8" y="260"/>
                </a:lnTo>
                <a:lnTo>
                  <a:pt x="8" y="256"/>
                </a:lnTo>
                <a:lnTo>
                  <a:pt x="8" y="255"/>
                </a:lnTo>
                <a:lnTo>
                  <a:pt x="1" y="255"/>
                </a:lnTo>
                <a:close/>
                <a:moveTo>
                  <a:pt x="1" y="272"/>
                </a:moveTo>
                <a:lnTo>
                  <a:pt x="1" y="275"/>
                </a:lnTo>
                <a:lnTo>
                  <a:pt x="1" y="277"/>
                </a:lnTo>
                <a:lnTo>
                  <a:pt x="8" y="277"/>
                </a:lnTo>
                <a:lnTo>
                  <a:pt x="8" y="275"/>
                </a:lnTo>
                <a:lnTo>
                  <a:pt x="8" y="272"/>
                </a:lnTo>
                <a:lnTo>
                  <a:pt x="1" y="272"/>
                </a:lnTo>
                <a:close/>
                <a:moveTo>
                  <a:pt x="1" y="289"/>
                </a:moveTo>
                <a:lnTo>
                  <a:pt x="1" y="294"/>
                </a:lnTo>
                <a:lnTo>
                  <a:pt x="8" y="294"/>
                </a:lnTo>
                <a:lnTo>
                  <a:pt x="8" y="289"/>
                </a:lnTo>
                <a:lnTo>
                  <a:pt x="1" y="289"/>
                </a:lnTo>
                <a:close/>
                <a:moveTo>
                  <a:pt x="1" y="306"/>
                </a:moveTo>
                <a:lnTo>
                  <a:pt x="1" y="311"/>
                </a:lnTo>
                <a:lnTo>
                  <a:pt x="8" y="311"/>
                </a:lnTo>
                <a:lnTo>
                  <a:pt x="8" y="306"/>
                </a:lnTo>
                <a:lnTo>
                  <a:pt x="1" y="306"/>
                </a:lnTo>
                <a:close/>
                <a:moveTo>
                  <a:pt x="1" y="324"/>
                </a:moveTo>
                <a:lnTo>
                  <a:pt x="1" y="327"/>
                </a:lnTo>
                <a:lnTo>
                  <a:pt x="1" y="328"/>
                </a:lnTo>
                <a:lnTo>
                  <a:pt x="8" y="328"/>
                </a:lnTo>
                <a:lnTo>
                  <a:pt x="8" y="327"/>
                </a:lnTo>
                <a:lnTo>
                  <a:pt x="8" y="324"/>
                </a:lnTo>
                <a:lnTo>
                  <a:pt x="1" y="324"/>
                </a:lnTo>
                <a:close/>
                <a:moveTo>
                  <a:pt x="1" y="341"/>
                </a:moveTo>
                <a:lnTo>
                  <a:pt x="1" y="345"/>
                </a:lnTo>
                <a:lnTo>
                  <a:pt x="8" y="345"/>
                </a:lnTo>
                <a:lnTo>
                  <a:pt x="8" y="341"/>
                </a:lnTo>
                <a:lnTo>
                  <a:pt x="1" y="341"/>
                </a:lnTo>
                <a:close/>
                <a:moveTo>
                  <a:pt x="1" y="358"/>
                </a:moveTo>
                <a:lnTo>
                  <a:pt x="1" y="362"/>
                </a:lnTo>
                <a:lnTo>
                  <a:pt x="8" y="362"/>
                </a:lnTo>
                <a:lnTo>
                  <a:pt x="8" y="358"/>
                </a:lnTo>
                <a:lnTo>
                  <a:pt x="1" y="358"/>
                </a:lnTo>
                <a:close/>
                <a:moveTo>
                  <a:pt x="1" y="375"/>
                </a:moveTo>
                <a:lnTo>
                  <a:pt x="1" y="379"/>
                </a:lnTo>
                <a:lnTo>
                  <a:pt x="8" y="379"/>
                </a:lnTo>
                <a:lnTo>
                  <a:pt x="8" y="375"/>
                </a:lnTo>
                <a:lnTo>
                  <a:pt x="1" y="375"/>
                </a:lnTo>
                <a:close/>
                <a:moveTo>
                  <a:pt x="1" y="392"/>
                </a:moveTo>
                <a:lnTo>
                  <a:pt x="1" y="396"/>
                </a:lnTo>
                <a:lnTo>
                  <a:pt x="8" y="396"/>
                </a:lnTo>
                <a:lnTo>
                  <a:pt x="8" y="392"/>
                </a:lnTo>
                <a:lnTo>
                  <a:pt x="1" y="392"/>
                </a:lnTo>
                <a:close/>
                <a:moveTo>
                  <a:pt x="1" y="409"/>
                </a:moveTo>
                <a:lnTo>
                  <a:pt x="1" y="413"/>
                </a:lnTo>
                <a:lnTo>
                  <a:pt x="8" y="413"/>
                </a:lnTo>
                <a:lnTo>
                  <a:pt x="8" y="409"/>
                </a:lnTo>
                <a:lnTo>
                  <a:pt x="1" y="409"/>
                </a:lnTo>
                <a:close/>
                <a:moveTo>
                  <a:pt x="1" y="426"/>
                </a:moveTo>
                <a:lnTo>
                  <a:pt x="1" y="430"/>
                </a:lnTo>
                <a:lnTo>
                  <a:pt x="9" y="430"/>
                </a:lnTo>
                <a:lnTo>
                  <a:pt x="9" y="426"/>
                </a:lnTo>
                <a:lnTo>
                  <a:pt x="1" y="426"/>
                </a:lnTo>
                <a:close/>
                <a:moveTo>
                  <a:pt x="2" y="443"/>
                </a:moveTo>
                <a:lnTo>
                  <a:pt x="2" y="447"/>
                </a:lnTo>
                <a:lnTo>
                  <a:pt x="9" y="447"/>
                </a:lnTo>
                <a:lnTo>
                  <a:pt x="9" y="443"/>
                </a:lnTo>
                <a:lnTo>
                  <a:pt x="2" y="443"/>
                </a:lnTo>
                <a:close/>
                <a:moveTo>
                  <a:pt x="2" y="460"/>
                </a:moveTo>
                <a:lnTo>
                  <a:pt x="2" y="463"/>
                </a:lnTo>
                <a:lnTo>
                  <a:pt x="2" y="464"/>
                </a:lnTo>
                <a:lnTo>
                  <a:pt x="9" y="464"/>
                </a:lnTo>
                <a:lnTo>
                  <a:pt x="9" y="463"/>
                </a:lnTo>
                <a:lnTo>
                  <a:pt x="9" y="460"/>
                </a:lnTo>
                <a:lnTo>
                  <a:pt x="2" y="460"/>
                </a:lnTo>
                <a:close/>
                <a:moveTo>
                  <a:pt x="2" y="477"/>
                </a:moveTo>
                <a:lnTo>
                  <a:pt x="2" y="481"/>
                </a:lnTo>
                <a:lnTo>
                  <a:pt x="9" y="481"/>
                </a:lnTo>
                <a:lnTo>
                  <a:pt x="9" y="477"/>
                </a:lnTo>
                <a:lnTo>
                  <a:pt x="2" y="477"/>
                </a:lnTo>
                <a:close/>
                <a:moveTo>
                  <a:pt x="2" y="494"/>
                </a:moveTo>
                <a:lnTo>
                  <a:pt x="2" y="498"/>
                </a:lnTo>
                <a:lnTo>
                  <a:pt x="9" y="498"/>
                </a:lnTo>
                <a:lnTo>
                  <a:pt x="9" y="494"/>
                </a:lnTo>
                <a:lnTo>
                  <a:pt x="2" y="494"/>
                </a:lnTo>
                <a:close/>
                <a:moveTo>
                  <a:pt x="2" y="511"/>
                </a:moveTo>
                <a:lnTo>
                  <a:pt x="2" y="515"/>
                </a:lnTo>
                <a:lnTo>
                  <a:pt x="9" y="515"/>
                </a:lnTo>
                <a:lnTo>
                  <a:pt x="9" y="511"/>
                </a:lnTo>
                <a:lnTo>
                  <a:pt x="2" y="511"/>
                </a:lnTo>
                <a:close/>
                <a:moveTo>
                  <a:pt x="2" y="528"/>
                </a:moveTo>
                <a:lnTo>
                  <a:pt x="3" y="532"/>
                </a:lnTo>
                <a:lnTo>
                  <a:pt x="10" y="532"/>
                </a:lnTo>
                <a:lnTo>
                  <a:pt x="10" y="528"/>
                </a:lnTo>
                <a:lnTo>
                  <a:pt x="2" y="528"/>
                </a:lnTo>
                <a:close/>
                <a:moveTo>
                  <a:pt x="3" y="545"/>
                </a:moveTo>
                <a:lnTo>
                  <a:pt x="3" y="548"/>
                </a:lnTo>
                <a:lnTo>
                  <a:pt x="3" y="549"/>
                </a:lnTo>
                <a:lnTo>
                  <a:pt x="10" y="549"/>
                </a:lnTo>
                <a:lnTo>
                  <a:pt x="10" y="548"/>
                </a:lnTo>
                <a:lnTo>
                  <a:pt x="10" y="545"/>
                </a:lnTo>
                <a:lnTo>
                  <a:pt x="3" y="545"/>
                </a:lnTo>
                <a:close/>
                <a:moveTo>
                  <a:pt x="3" y="562"/>
                </a:moveTo>
                <a:lnTo>
                  <a:pt x="3" y="566"/>
                </a:lnTo>
                <a:lnTo>
                  <a:pt x="3" y="566"/>
                </a:lnTo>
                <a:lnTo>
                  <a:pt x="10" y="566"/>
                </a:lnTo>
                <a:lnTo>
                  <a:pt x="10" y="566"/>
                </a:lnTo>
                <a:lnTo>
                  <a:pt x="10" y="562"/>
                </a:lnTo>
                <a:lnTo>
                  <a:pt x="3" y="562"/>
                </a:lnTo>
                <a:close/>
                <a:moveTo>
                  <a:pt x="4" y="579"/>
                </a:moveTo>
                <a:lnTo>
                  <a:pt x="4" y="579"/>
                </a:lnTo>
                <a:lnTo>
                  <a:pt x="4" y="583"/>
                </a:lnTo>
                <a:lnTo>
                  <a:pt x="11" y="583"/>
                </a:lnTo>
                <a:lnTo>
                  <a:pt x="11" y="579"/>
                </a:lnTo>
                <a:lnTo>
                  <a:pt x="11" y="579"/>
                </a:lnTo>
                <a:lnTo>
                  <a:pt x="4" y="579"/>
                </a:lnTo>
                <a:close/>
                <a:moveTo>
                  <a:pt x="5" y="596"/>
                </a:moveTo>
                <a:lnTo>
                  <a:pt x="5" y="597"/>
                </a:lnTo>
                <a:lnTo>
                  <a:pt x="5" y="600"/>
                </a:lnTo>
                <a:lnTo>
                  <a:pt x="5" y="600"/>
                </a:lnTo>
                <a:lnTo>
                  <a:pt x="12" y="600"/>
                </a:lnTo>
                <a:lnTo>
                  <a:pt x="12" y="599"/>
                </a:lnTo>
                <a:lnTo>
                  <a:pt x="12" y="596"/>
                </a:lnTo>
                <a:lnTo>
                  <a:pt x="12" y="596"/>
                </a:lnTo>
                <a:lnTo>
                  <a:pt x="5" y="596"/>
                </a:lnTo>
                <a:close/>
                <a:moveTo>
                  <a:pt x="7" y="613"/>
                </a:moveTo>
                <a:lnTo>
                  <a:pt x="7" y="616"/>
                </a:lnTo>
                <a:lnTo>
                  <a:pt x="7" y="617"/>
                </a:lnTo>
                <a:lnTo>
                  <a:pt x="15" y="617"/>
                </a:lnTo>
                <a:lnTo>
                  <a:pt x="14" y="615"/>
                </a:lnTo>
                <a:lnTo>
                  <a:pt x="14" y="612"/>
                </a:lnTo>
                <a:lnTo>
                  <a:pt x="7" y="613"/>
                </a:lnTo>
                <a:close/>
                <a:moveTo>
                  <a:pt x="14" y="621"/>
                </a:moveTo>
                <a:lnTo>
                  <a:pt x="14" y="621"/>
                </a:lnTo>
                <a:lnTo>
                  <a:pt x="17" y="619"/>
                </a:lnTo>
                <a:lnTo>
                  <a:pt x="14" y="621"/>
                </a:lnTo>
                <a:lnTo>
                  <a:pt x="15" y="622"/>
                </a:lnTo>
                <a:lnTo>
                  <a:pt x="15" y="623"/>
                </a:lnTo>
                <a:lnTo>
                  <a:pt x="15" y="624"/>
                </a:lnTo>
                <a:lnTo>
                  <a:pt x="22" y="622"/>
                </a:lnTo>
                <a:lnTo>
                  <a:pt x="22" y="620"/>
                </a:lnTo>
                <a:lnTo>
                  <a:pt x="21" y="619"/>
                </a:lnTo>
                <a:lnTo>
                  <a:pt x="20" y="618"/>
                </a:lnTo>
                <a:lnTo>
                  <a:pt x="20" y="617"/>
                </a:lnTo>
                <a:lnTo>
                  <a:pt x="20" y="617"/>
                </a:lnTo>
                <a:lnTo>
                  <a:pt x="14" y="621"/>
                </a:lnTo>
                <a:close/>
                <a:moveTo>
                  <a:pt x="20" y="636"/>
                </a:moveTo>
                <a:lnTo>
                  <a:pt x="20" y="637"/>
                </a:lnTo>
                <a:lnTo>
                  <a:pt x="20" y="638"/>
                </a:lnTo>
                <a:lnTo>
                  <a:pt x="21" y="638"/>
                </a:lnTo>
                <a:lnTo>
                  <a:pt x="21" y="639"/>
                </a:lnTo>
                <a:lnTo>
                  <a:pt x="22" y="640"/>
                </a:lnTo>
                <a:lnTo>
                  <a:pt x="22" y="640"/>
                </a:lnTo>
                <a:lnTo>
                  <a:pt x="28" y="637"/>
                </a:lnTo>
                <a:lnTo>
                  <a:pt x="28" y="637"/>
                </a:lnTo>
                <a:lnTo>
                  <a:pt x="27" y="636"/>
                </a:lnTo>
                <a:lnTo>
                  <a:pt x="27" y="635"/>
                </a:lnTo>
                <a:lnTo>
                  <a:pt x="24" y="637"/>
                </a:lnTo>
                <a:lnTo>
                  <a:pt x="27" y="636"/>
                </a:lnTo>
                <a:lnTo>
                  <a:pt x="27" y="634"/>
                </a:lnTo>
                <a:lnTo>
                  <a:pt x="26" y="634"/>
                </a:lnTo>
                <a:lnTo>
                  <a:pt x="20" y="636"/>
                </a:lnTo>
                <a:close/>
                <a:moveTo>
                  <a:pt x="28" y="652"/>
                </a:moveTo>
                <a:lnTo>
                  <a:pt x="28" y="653"/>
                </a:lnTo>
                <a:lnTo>
                  <a:pt x="29" y="653"/>
                </a:lnTo>
                <a:lnTo>
                  <a:pt x="30" y="654"/>
                </a:lnTo>
                <a:lnTo>
                  <a:pt x="30" y="655"/>
                </a:lnTo>
                <a:lnTo>
                  <a:pt x="31" y="655"/>
                </a:lnTo>
                <a:lnTo>
                  <a:pt x="31" y="656"/>
                </a:lnTo>
                <a:lnTo>
                  <a:pt x="36" y="651"/>
                </a:lnTo>
                <a:lnTo>
                  <a:pt x="36" y="650"/>
                </a:lnTo>
                <a:lnTo>
                  <a:pt x="35" y="650"/>
                </a:lnTo>
                <a:lnTo>
                  <a:pt x="35" y="649"/>
                </a:lnTo>
                <a:lnTo>
                  <a:pt x="35" y="649"/>
                </a:lnTo>
                <a:lnTo>
                  <a:pt x="34" y="648"/>
                </a:lnTo>
                <a:lnTo>
                  <a:pt x="34" y="648"/>
                </a:lnTo>
                <a:lnTo>
                  <a:pt x="28" y="652"/>
                </a:lnTo>
                <a:close/>
                <a:moveTo>
                  <a:pt x="43" y="663"/>
                </a:moveTo>
                <a:lnTo>
                  <a:pt x="43" y="663"/>
                </a:lnTo>
                <a:lnTo>
                  <a:pt x="44" y="663"/>
                </a:lnTo>
                <a:lnTo>
                  <a:pt x="44" y="664"/>
                </a:lnTo>
                <a:lnTo>
                  <a:pt x="45" y="664"/>
                </a:lnTo>
                <a:lnTo>
                  <a:pt x="45" y="664"/>
                </a:lnTo>
                <a:lnTo>
                  <a:pt x="46" y="664"/>
                </a:lnTo>
                <a:lnTo>
                  <a:pt x="47" y="664"/>
                </a:lnTo>
                <a:lnTo>
                  <a:pt x="47" y="665"/>
                </a:lnTo>
                <a:lnTo>
                  <a:pt x="48" y="665"/>
                </a:lnTo>
                <a:lnTo>
                  <a:pt x="49" y="658"/>
                </a:lnTo>
                <a:lnTo>
                  <a:pt x="49" y="658"/>
                </a:lnTo>
                <a:lnTo>
                  <a:pt x="49" y="658"/>
                </a:lnTo>
                <a:lnTo>
                  <a:pt x="48" y="657"/>
                </a:lnTo>
                <a:lnTo>
                  <a:pt x="48" y="657"/>
                </a:lnTo>
                <a:lnTo>
                  <a:pt x="47" y="657"/>
                </a:lnTo>
                <a:lnTo>
                  <a:pt x="47" y="657"/>
                </a:lnTo>
                <a:lnTo>
                  <a:pt x="46" y="657"/>
                </a:lnTo>
                <a:lnTo>
                  <a:pt x="46" y="657"/>
                </a:lnTo>
                <a:lnTo>
                  <a:pt x="46" y="657"/>
                </a:lnTo>
                <a:lnTo>
                  <a:pt x="43" y="663"/>
                </a:lnTo>
                <a:close/>
                <a:moveTo>
                  <a:pt x="61" y="667"/>
                </a:moveTo>
                <a:lnTo>
                  <a:pt x="61" y="667"/>
                </a:lnTo>
                <a:lnTo>
                  <a:pt x="62" y="667"/>
                </a:lnTo>
                <a:lnTo>
                  <a:pt x="62" y="667"/>
                </a:lnTo>
                <a:lnTo>
                  <a:pt x="63" y="667"/>
                </a:lnTo>
                <a:lnTo>
                  <a:pt x="63" y="667"/>
                </a:lnTo>
                <a:lnTo>
                  <a:pt x="64" y="667"/>
                </a:lnTo>
                <a:lnTo>
                  <a:pt x="64" y="667"/>
                </a:lnTo>
                <a:lnTo>
                  <a:pt x="65" y="667"/>
                </a:lnTo>
                <a:lnTo>
                  <a:pt x="65" y="667"/>
                </a:lnTo>
                <a:lnTo>
                  <a:pt x="65" y="660"/>
                </a:lnTo>
                <a:lnTo>
                  <a:pt x="65" y="660"/>
                </a:lnTo>
                <a:lnTo>
                  <a:pt x="65" y="660"/>
                </a:lnTo>
                <a:lnTo>
                  <a:pt x="64" y="660"/>
                </a:lnTo>
                <a:lnTo>
                  <a:pt x="64" y="660"/>
                </a:lnTo>
                <a:lnTo>
                  <a:pt x="63" y="660"/>
                </a:lnTo>
                <a:lnTo>
                  <a:pt x="63" y="660"/>
                </a:lnTo>
                <a:lnTo>
                  <a:pt x="62" y="660"/>
                </a:lnTo>
                <a:lnTo>
                  <a:pt x="62" y="660"/>
                </a:lnTo>
                <a:lnTo>
                  <a:pt x="61" y="660"/>
                </a:lnTo>
                <a:lnTo>
                  <a:pt x="61" y="667"/>
                </a:lnTo>
                <a:close/>
                <a:moveTo>
                  <a:pt x="79" y="664"/>
                </a:moveTo>
                <a:lnTo>
                  <a:pt x="79" y="664"/>
                </a:lnTo>
                <a:lnTo>
                  <a:pt x="79" y="663"/>
                </a:lnTo>
                <a:lnTo>
                  <a:pt x="80" y="663"/>
                </a:lnTo>
                <a:lnTo>
                  <a:pt x="80" y="663"/>
                </a:lnTo>
                <a:lnTo>
                  <a:pt x="81" y="663"/>
                </a:lnTo>
                <a:lnTo>
                  <a:pt x="81" y="663"/>
                </a:lnTo>
                <a:lnTo>
                  <a:pt x="82" y="663"/>
                </a:lnTo>
                <a:lnTo>
                  <a:pt x="82" y="662"/>
                </a:lnTo>
                <a:lnTo>
                  <a:pt x="82" y="662"/>
                </a:lnTo>
                <a:lnTo>
                  <a:pt x="80" y="656"/>
                </a:lnTo>
                <a:lnTo>
                  <a:pt x="80" y="656"/>
                </a:lnTo>
                <a:lnTo>
                  <a:pt x="79" y="656"/>
                </a:lnTo>
                <a:lnTo>
                  <a:pt x="79" y="656"/>
                </a:lnTo>
                <a:lnTo>
                  <a:pt x="78" y="657"/>
                </a:lnTo>
                <a:lnTo>
                  <a:pt x="78" y="657"/>
                </a:lnTo>
                <a:lnTo>
                  <a:pt x="77" y="657"/>
                </a:lnTo>
                <a:lnTo>
                  <a:pt x="77" y="657"/>
                </a:lnTo>
                <a:lnTo>
                  <a:pt x="76" y="657"/>
                </a:lnTo>
                <a:lnTo>
                  <a:pt x="76" y="657"/>
                </a:lnTo>
                <a:lnTo>
                  <a:pt x="79" y="664"/>
                </a:lnTo>
                <a:close/>
                <a:moveTo>
                  <a:pt x="94" y="659"/>
                </a:moveTo>
                <a:lnTo>
                  <a:pt x="94" y="659"/>
                </a:lnTo>
                <a:lnTo>
                  <a:pt x="95" y="659"/>
                </a:lnTo>
                <a:lnTo>
                  <a:pt x="95" y="659"/>
                </a:lnTo>
                <a:lnTo>
                  <a:pt x="96" y="659"/>
                </a:lnTo>
                <a:lnTo>
                  <a:pt x="96" y="659"/>
                </a:lnTo>
                <a:lnTo>
                  <a:pt x="97" y="659"/>
                </a:lnTo>
                <a:lnTo>
                  <a:pt x="97" y="659"/>
                </a:lnTo>
                <a:lnTo>
                  <a:pt x="98" y="659"/>
                </a:lnTo>
                <a:lnTo>
                  <a:pt x="98" y="659"/>
                </a:lnTo>
                <a:lnTo>
                  <a:pt x="98" y="652"/>
                </a:lnTo>
                <a:lnTo>
                  <a:pt x="97" y="652"/>
                </a:lnTo>
                <a:lnTo>
                  <a:pt x="96" y="652"/>
                </a:lnTo>
                <a:lnTo>
                  <a:pt x="96" y="652"/>
                </a:lnTo>
                <a:lnTo>
                  <a:pt x="95" y="652"/>
                </a:lnTo>
                <a:lnTo>
                  <a:pt x="95" y="652"/>
                </a:lnTo>
                <a:lnTo>
                  <a:pt x="94" y="652"/>
                </a:lnTo>
                <a:lnTo>
                  <a:pt x="94" y="652"/>
                </a:lnTo>
                <a:lnTo>
                  <a:pt x="93" y="652"/>
                </a:lnTo>
                <a:lnTo>
                  <a:pt x="93" y="652"/>
                </a:lnTo>
                <a:lnTo>
                  <a:pt x="94" y="659"/>
                </a:lnTo>
                <a:close/>
                <a:moveTo>
                  <a:pt x="110" y="660"/>
                </a:moveTo>
                <a:lnTo>
                  <a:pt x="110" y="660"/>
                </a:lnTo>
                <a:lnTo>
                  <a:pt x="111" y="660"/>
                </a:lnTo>
                <a:lnTo>
                  <a:pt x="111" y="660"/>
                </a:lnTo>
                <a:lnTo>
                  <a:pt x="112" y="661"/>
                </a:lnTo>
                <a:lnTo>
                  <a:pt x="112" y="661"/>
                </a:lnTo>
                <a:lnTo>
                  <a:pt x="113" y="661"/>
                </a:lnTo>
                <a:lnTo>
                  <a:pt x="113" y="661"/>
                </a:lnTo>
                <a:lnTo>
                  <a:pt x="114" y="661"/>
                </a:lnTo>
                <a:lnTo>
                  <a:pt x="114" y="661"/>
                </a:lnTo>
                <a:lnTo>
                  <a:pt x="115" y="654"/>
                </a:lnTo>
                <a:lnTo>
                  <a:pt x="115" y="654"/>
                </a:lnTo>
                <a:lnTo>
                  <a:pt x="114" y="654"/>
                </a:lnTo>
                <a:lnTo>
                  <a:pt x="114" y="654"/>
                </a:lnTo>
                <a:lnTo>
                  <a:pt x="113" y="654"/>
                </a:lnTo>
                <a:lnTo>
                  <a:pt x="113" y="653"/>
                </a:lnTo>
                <a:lnTo>
                  <a:pt x="112" y="653"/>
                </a:lnTo>
                <a:lnTo>
                  <a:pt x="112" y="653"/>
                </a:lnTo>
                <a:lnTo>
                  <a:pt x="111" y="653"/>
                </a:lnTo>
                <a:lnTo>
                  <a:pt x="111" y="653"/>
                </a:lnTo>
                <a:lnTo>
                  <a:pt x="110" y="660"/>
                </a:lnTo>
                <a:close/>
                <a:moveTo>
                  <a:pt x="127" y="661"/>
                </a:moveTo>
                <a:lnTo>
                  <a:pt x="128" y="661"/>
                </a:lnTo>
                <a:lnTo>
                  <a:pt x="128" y="661"/>
                </a:lnTo>
                <a:lnTo>
                  <a:pt x="129" y="661"/>
                </a:lnTo>
                <a:lnTo>
                  <a:pt x="129" y="661"/>
                </a:lnTo>
                <a:lnTo>
                  <a:pt x="130" y="661"/>
                </a:lnTo>
                <a:lnTo>
                  <a:pt x="130" y="661"/>
                </a:lnTo>
                <a:lnTo>
                  <a:pt x="131" y="661"/>
                </a:lnTo>
                <a:lnTo>
                  <a:pt x="131" y="661"/>
                </a:lnTo>
                <a:lnTo>
                  <a:pt x="132" y="661"/>
                </a:lnTo>
                <a:lnTo>
                  <a:pt x="132" y="654"/>
                </a:lnTo>
                <a:lnTo>
                  <a:pt x="131" y="654"/>
                </a:lnTo>
                <a:lnTo>
                  <a:pt x="131" y="654"/>
                </a:lnTo>
                <a:lnTo>
                  <a:pt x="130" y="654"/>
                </a:lnTo>
                <a:lnTo>
                  <a:pt x="129" y="654"/>
                </a:lnTo>
                <a:lnTo>
                  <a:pt x="129" y="654"/>
                </a:lnTo>
                <a:lnTo>
                  <a:pt x="128" y="654"/>
                </a:lnTo>
                <a:lnTo>
                  <a:pt x="128" y="654"/>
                </a:lnTo>
                <a:lnTo>
                  <a:pt x="128" y="654"/>
                </a:lnTo>
                <a:lnTo>
                  <a:pt x="127" y="654"/>
                </a:lnTo>
                <a:lnTo>
                  <a:pt x="127" y="661"/>
                </a:lnTo>
                <a:close/>
                <a:moveTo>
                  <a:pt x="144" y="653"/>
                </a:moveTo>
                <a:lnTo>
                  <a:pt x="145" y="652"/>
                </a:lnTo>
                <a:lnTo>
                  <a:pt x="145" y="650"/>
                </a:lnTo>
                <a:lnTo>
                  <a:pt x="145" y="650"/>
                </a:lnTo>
                <a:lnTo>
                  <a:pt x="146" y="649"/>
                </a:lnTo>
                <a:lnTo>
                  <a:pt x="139" y="647"/>
                </a:lnTo>
                <a:lnTo>
                  <a:pt x="138" y="648"/>
                </a:lnTo>
                <a:lnTo>
                  <a:pt x="142" y="649"/>
                </a:lnTo>
                <a:lnTo>
                  <a:pt x="138" y="648"/>
                </a:lnTo>
                <a:lnTo>
                  <a:pt x="138" y="650"/>
                </a:lnTo>
                <a:lnTo>
                  <a:pt x="138" y="651"/>
                </a:lnTo>
                <a:lnTo>
                  <a:pt x="144" y="653"/>
                </a:lnTo>
                <a:close/>
                <a:moveTo>
                  <a:pt x="149" y="638"/>
                </a:moveTo>
                <a:lnTo>
                  <a:pt x="151" y="634"/>
                </a:lnTo>
                <a:lnTo>
                  <a:pt x="151" y="633"/>
                </a:lnTo>
                <a:lnTo>
                  <a:pt x="151" y="633"/>
                </a:lnTo>
                <a:lnTo>
                  <a:pt x="144" y="632"/>
                </a:lnTo>
                <a:lnTo>
                  <a:pt x="144" y="632"/>
                </a:lnTo>
                <a:lnTo>
                  <a:pt x="148" y="633"/>
                </a:lnTo>
                <a:lnTo>
                  <a:pt x="145" y="631"/>
                </a:lnTo>
                <a:lnTo>
                  <a:pt x="142" y="634"/>
                </a:lnTo>
                <a:lnTo>
                  <a:pt x="149" y="638"/>
                </a:lnTo>
                <a:close/>
                <a:moveTo>
                  <a:pt x="154" y="621"/>
                </a:moveTo>
                <a:lnTo>
                  <a:pt x="155" y="617"/>
                </a:lnTo>
                <a:lnTo>
                  <a:pt x="148" y="615"/>
                </a:lnTo>
                <a:lnTo>
                  <a:pt x="147" y="619"/>
                </a:lnTo>
                <a:lnTo>
                  <a:pt x="154" y="621"/>
                </a:lnTo>
                <a:close/>
                <a:moveTo>
                  <a:pt x="156" y="616"/>
                </a:moveTo>
                <a:lnTo>
                  <a:pt x="158" y="619"/>
                </a:lnTo>
                <a:lnTo>
                  <a:pt x="165" y="616"/>
                </a:lnTo>
                <a:lnTo>
                  <a:pt x="162" y="612"/>
                </a:lnTo>
                <a:lnTo>
                  <a:pt x="156" y="616"/>
                </a:lnTo>
                <a:close/>
                <a:moveTo>
                  <a:pt x="173" y="625"/>
                </a:moveTo>
                <a:lnTo>
                  <a:pt x="177" y="624"/>
                </a:lnTo>
                <a:lnTo>
                  <a:pt x="176" y="617"/>
                </a:lnTo>
                <a:lnTo>
                  <a:pt x="172" y="618"/>
                </a:lnTo>
                <a:lnTo>
                  <a:pt x="173" y="625"/>
                </a:lnTo>
                <a:close/>
                <a:moveTo>
                  <a:pt x="190" y="624"/>
                </a:moveTo>
                <a:lnTo>
                  <a:pt x="192" y="624"/>
                </a:lnTo>
                <a:lnTo>
                  <a:pt x="194" y="624"/>
                </a:lnTo>
                <a:lnTo>
                  <a:pt x="194" y="616"/>
                </a:lnTo>
                <a:lnTo>
                  <a:pt x="192" y="616"/>
                </a:lnTo>
                <a:lnTo>
                  <a:pt x="189" y="616"/>
                </a:lnTo>
                <a:lnTo>
                  <a:pt x="190" y="624"/>
                </a:lnTo>
                <a:close/>
                <a:moveTo>
                  <a:pt x="206" y="624"/>
                </a:moveTo>
                <a:lnTo>
                  <a:pt x="207" y="624"/>
                </a:lnTo>
                <a:lnTo>
                  <a:pt x="211" y="624"/>
                </a:lnTo>
                <a:lnTo>
                  <a:pt x="211" y="617"/>
                </a:lnTo>
                <a:lnTo>
                  <a:pt x="207" y="617"/>
                </a:lnTo>
                <a:lnTo>
                  <a:pt x="207" y="617"/>
                </a:lnTo>
                <a:lnTo>
                  <a:pt x="206" y="624"/>
                </a:lnTo>
                <a:close/>
                <a:moveTo>
                  <a:pt x="223" y="624"/>
                </a:moveTo>
                <a:lnTo>
                  <a:pt x="227" y="624"/>
                </a:lnTo>
                <a:lnTo>
                  <a:pt x="228" y="624"/>
                </a:lnTo>
                <a:lnTo>
                  <a:pt x="228" y="617"/>
                </a:lnTo>
                <a:lnTo>
                  <a:pt x="227" y="617"/>
                </a:lnTo>
                <a:lnTo>
                  <a:pt x="224" y="617"/>
                </a:lnTo>
                <a:lnTo>
                  <a:pt x="223" y="624"/>
                </a:lnTo>
                <a:close/>
                <a:moveTo>
                  <a:pt x="240" y="625"/>
                </a:moveTo>
                <a:lnTo>
                  <a:pt x="242" y="625"/>
                </a:lnTo>
                <a:lnTo>
                  <a:pt x="245" y="625"/>
                </a:lnTo>
                <a:lnTo>
                  <a:pt x="245" y="618"/>
                </a:lnTo>
                <a:lnTo>
                  <a:pt x="242" y="618"/>
                </a:lnTo>
                <a:lnTo>
                  <a:pt x="241" y="618"/>
                </a:lnTo>
                <a:lnTo>
                  <a:pt x="240" y="625"/>
                </a:lnTo>
                <a:close/>
                <a:moveTo>
                  <a:pt x="257" y="625"/>
                </a:moveTo>
                <a:lnTo>
                  <a:pt x="262" y="625"/>
                </a:lnTo>
                <a:lnTo>
                  <a:pt x="262" y="618"/>
                </a:lnTo>
                <a:lnTo>
                  <a:pt x="258" y="618"/>
                </a:lnTo>
                <a:lnTo>
                  <a:pt x="257" y="625"/>
                </a:lnTo>
                <a:close/>
                <a:moveTo>
                  <a:pt x="275" y="625"/>
                </a:moveTo>
                <a:lnTo>
                  <a:pt x="277" y="625"/>
                </a:lnTo>
                <a:lnTo>
                  <a:pt x="277" y="621"/>
                </a:lnTo>
                <a:lnTo>
                  <a:pt x="276" y="625"/>
                </a:lnTo>
                <a:lnTo>
                  <a:pt x="278" y="625"/>
                </a:lnTo>
                <a:lnTo>
                  <a:pt x="279" y="618"/>
                </a:lnTo>
                <a:lnTo>
                  <a:pt x="277" y="618"/>
                </a:lnTo>
                <a:lnTo>
                  <a:pt x="276" y="617"/>
                </a:lnTo>
                <a:lnTo>
                  <a:pt x="274" y="618"/>
                </a:lnTo>
                <a:lnTo>
                  <a:pt x="275" y="625"/>
                </a:lnTo>
                <a:close/>
                <a:moveTo>
                  <a:pt x="290" y="628"/>
                </a:moveTo>
                <a:lnTo>
                  <a:pt x="291" y="628"/>
                </a:lnTo>
                <a:lnTo>
                  <a:pt x="295" y="628"/>
                </a:lnTo>
                <a:lnTo>
                  <a:pt x="296" y="621"/>
                </a:lnTo>
                <a:lnTo>
                  <a:pt x="292" y="621"/>
                </a:lnTo>
                <a:lnTo>
                  <a:pt x="292" y="621"/>
                </a:lnTo>
                <a:lnTo>
                  <a:pt x="290" y="628"/>
                </a:lnTo>
                <a:close/>
                <a:moveTo>
                  <a:pt x="307" y="630"/>
                </a:moveTo>
                <a:lnTo>
                  <a:pt x="311" y="630"/>
                </a:lnTo>
                <a:lnTo>
                  <a:pt x="312" y="631"/>
                </a:lnTo>
                <a:lnTo>
                  <a:pt x="313" y="624"/>
                </a:lnTo>
                <a:lnTo>
                  <a:pt x="312" y="624"/>
                </a:lnTo>
                <a:lnTo>
                  <a:pt x="308" y="623"/>
                </a:lnTo>
                <a:lnTo>
                  <a:pt x="307" y="630"/>
                </a:lnTo>
                <a:close/>
                <a:moveTo>
                  <a:pt x="324" y="632"/>
                </a:moveTo>
                <a:lnTo>
                  <a:pt x="326" y="633"/>
                </a:lnTo>
                <a:lnTo>
                  <a:pt x="329" y="633"/>
                </a:lnTo>
                <a:lnTo>
                  <a:pt x="329" y="626"/>
                </a:lnTo>
                <a:lnTo>
                  <a:pt x="327" y="626"/>
                </a:lnTo>
                <a:lnTo>
                  <a:pt x="325" y="625"/>
                </a:lnTo>
                <a:lnTo>
                  <a:pt x="324" y="632"/>
                </a:lnTo>
                <a:close/>
                <a:moveTo>
                  <a:pt x="341" y="635"/>
                </a:moveTo>
                <a:lnTo>
                  <a:pt x="345" y="635"/>
                </a:lnTo>
                <a:lnTo>
                  <a:pt x="346" y="628"/>
                </a:lnTo>
                <a:lnTo>
                  <a:pt x="342" y="628"/>
                </a:lnTo>
                <a:lnTo>
                  <a:pt x="341" y="635"/>
                </a:lnTo>
                <a:close/>
                <a:moveTo>
                  <a:pt x="358" y="637"/>
                </a:moveTo>
                <a:lnTo>
                  <a:pt x="361" y="637"/>
                </a:lnTo>
                <a:lnTo>
                  <a:pt x="362" y="637"/>
                </a:lnTo>
                <a:lnTo>
                  <a:pt x="363" y="630"/>
                </a:lnTo>
                <a:lnTo>
                  <a:pt x="361" y="630"/>
                </a:lnTo>
                <a:lnTo>
                  <a:pt x="359" y="630"/>
                </a:lnTo>
                <a:lnTo>
                  <a:pt x="358" y="637"/>
                </a:lnTo>
                <a:close/>
                <a:moveTo>
                  <a:pt x="375" y="638"/>
                </a:moveTo>
                <a:lnTo>
                  <a:pt x="376" y="638"/>
                </a:lnTo>
                <a:lnTo>
                  <a:pt x="379" y="639"/>
                </a:lnTo>
                <a:lnTo>
                  <a:pt x="380" y="632"/>
                </a:lnTo>
                <a:lnTo>
                  <a:pt x="376" y="632"/>
                </a:lnTo>
                <a:lnTo>
                  <a:pt x="376" y="631"/>
                </a:lnTo>
                <a:lnTo>
                  <a:pt x="375" y="638"/>
                </a:lnTo>
                <a:close/>
                <a:moveTo>
                  <a:pt x="392" y="640"/>
                </a:moveTo>
                <a:lnTo>
                  <a:pt x="395" y="641"/>
                </a:lnTo>
                <a:lnTo>
                  <a:pt x="396" y="641"/>
                </a:lnTo>
                <a:lnTo>
                  <a:pt x="397" y="633"/>
                </a:lnTo>
                <a:lnTo>
                  <a:pt x="396" y="633"/>
                </a:lnTo>
                <a:lnTo>
                  <a:pt x="393" y="633"/>
                </a:lnTo>
                <a:lnTo>
                  <a:pt x="392" y="640"/>
                </a:lnTo>
                <a:close/>
                <a:moveTo>
                  <a:pt x="409" y="641"/>
                </a:moveTo>
                <a:lnTo>
                  <a:pt x="411" y="641"/>
                </a:lnTo>
                <a:lnTo>
                  <a:pt x="414" y="638"/>
                </a:lnTo>
                <a:lnTo>
                  <a:pt x="415" y="636"/>
                </a:lnTo>
                <a:lnTo>
                  <a:pt x="408" y="634"/>
                </a:lnTo>
                <a:lnTo>
                  <a:pt x="407" y="636"/>
                </a:lnTo>
                <a:lnTo>
                  <a:pt x="411" y="637"/>
                </a:lnTo>
                <a:lnTo>
                  <a:pt x="410" y="634"/>
                </a:lnTo>
                <a:lnTo>
                  <a:pt x="409" y="634"/>
                </a:lnTo>
                <a:lnTo>
                  <a:pt x="409" y="641"/>
                </a:lnTo>
                <a:close/>
                <a:moveTo>
                  <a:pt x="418" y="623"/>
                </a:moveTo>
                <a:lnTo>
                  <a:pt x="419" y="619"/>
                </a:lnTo>
                <a:lnTo>
                  <a:pt x="412" y="617"/>
                </a:lnTo>
                <a:lnTo>
                  <a:pt x="411" y="621"/>
                </a:lnTo>
                <a:lnTo>
                  <a:pt x="418" y="623"/>
                </a:lnTo>
                <a:close/>
                <a:moveTo>
                  <a:pt x="421" y="606"/>
                </a:moveTo>
                <a:lnTo>
                  <a:pt x="422" y="602"/>
                </a:lnTo>
                <a:lnTo>
                  <a:pt x="415" y="601"/>
                </a:lnTo>
                <a:lnTo>
                  <a:pt x="414" y="605"/>
                </a:lnTo>
                <a:lnTo>
                  <a:pt x="421" y="606"/>
                </a:lnTo>
                <a:close/>
                <a:moveTo>
                  <a:pt x="424" y="589"/>
                </a:moveTo>
                <a:lnTo>
                  <a:pt x="424" y="586"/>
                </a:lnTo>
                <a:lnTo>
                  <a:pt x="424" y="585"/>
                </a:lnTo>
                <a:lnTo>
                  <a:pt x="417" y="584"/>
                </a:lnTo>
                <a:lnTo>
                  <a:pt x="417" y="584"/>
                </a:lnTo>
                <a:lnTo>
                  <a:pt x="416" y="588"/>
                </a:lnTo>
                <a:lnTo>
                  <a:pt x="424" y="589"/>
                </a:lnTo>
                <a:close/>
                <a:moveTo>
                  <a:pt x="427" y="573"/>
                </a:moveTo>
                <a:lnTo>
                  <a:pt x="427" y="568"/>
                </a:lnTo>
                <a:lnTo>
                  <a:pt x="420" y="567"/>
                </a:lnTo>
                <a:lnTo>
                  <a:pt x="420" y="571"/>
                </a:lnTo>
                <a:lnTo>
                  <a:pt x="427" y="573"/>
                </a:lnTo>
                <a:close/>
                <a:moveTo>
                  <a:pt x="430" y="556"/>
                </a:moveTo>
                <a:lnTo>
                  <a:pt x="430" y="552"/>
                </a:lnTo>
                <a:lnTo>
                  <a:pt x="423" y="550"/>
                </a:lnTo>
                <a:lnTo>
                  <a:pt x="423" y="555"/>
                </a:lnTo>
                <a:lnTo>
                  <a:pt x="430" y="556"/>
                </a:lnTo>
                <a:close/>
                <a:moveTo>
                  <a:pt x="433" y="539"/>
                </a:moveTo>
                <a:lnTo>
                  <a:pt x="434" y="535"/>
                </a:lnTo>
                <a:lnTo>
                  <a:pt x="427" y="534"/>
                </a:lnTo>
                <a:lnTo>
                  <a:pt x="426" y="538"/>
                </a:lnTo>
                <a:lnTo>
                  <a:pt x="433" y="539"/>
                </a:lnTo>
                <a:close/>
                <a:moveTo>
                  <a:pt x="436" y="523"/>
                </a:moveTo>
                <a:lnTo>
                  <a:pt x="437" y="518"/>
                </a:lnTo>
                <a:lnTo>
                  <a:pt x="431" y="517"/>
                </a:lnTo>
                <a:lnTo>
                  <a:pt x="430" y="521"/>
                </a:lnTo>
                <a:lnTo>
                  <a:pt x="436" y="523"/>
                </a:lnTo>
                <a:close/>
                <a:moveTo>
                  <a:pt x="441" y="507"/>
                </a:moveTo>
                <a:lnTo>
                  <a:pt x="442" y="503"/>
                </a:lnTo>
                <a:lnTo>
                  <a:pt x="435" y="500"/>
                </a:lnTo>
                <a:lnTo>
                  <a:pt x="434" y="504"/>
                </a:lnTo>
                <a:lnTo>
                  <a:pt x="441" y="507"/>
                </a:lnTo>
                <a:close/>
                <a:moveTo>
                  <a:pt x="447" y="491"/>
                </a:moveTo>
                <a:lnTo>
                  <a:pt x="448" y="487"/>
                </a:lnTo>
                <a:lnTo>
                  <a:pt x="442" y="484"/>
                </a:lnTo>
                <a:lnTo>
                  <a:pt x="440" y="488"/>
                </a:lnTo>
                <a:lnTo>
                  <a:pt x="447" y="491"/>
                </a:lnTo>
                <a:close/>
                <a:moveTo>
                  <a:pt x="455" y="477"/>
                </a:moveTo>
                <a:lnTo>
                  <a:pt x="457" y="474"/>
                </a:lnTo>
                <a:lnTo>
                  <a:pt x="452" y="470"/>
                </a:lnTo>
                <a:lnTo>
                  <a:pt x="449" y="473"/>
                </a:lnTo>
                <a:lnTo>
                  <a:pt x="455" y="477"/>
                </a:lnTo>
                <a:close/>
                <a:moveTo>
                  <a:pt x="463" y="462"/>
                </a:moveTo>
                <a:lnTo>
                  <a:pt x="464" y="461"/>
                </a:lnTo>
                <a:lnTo>
                  <a:pt x="460" y="460"/>
                </a:lnTo>
                <a:lnTo>
                  <a:pt x="462" y="463"/>
                </a:lnTo>
                <a:lnTo>
                  <a:pt x="465" y="460"/>
                </a:lnTo>
                <a:lnTo>
                  <a:pt x="461" y="455"/>
                </a:lnTo>
                <a:lnTo>
                  <a:pt x="458" y="457"/>
                </a:lnTo>
                <a:lnTo>
                  <a:pt x="457" y="458"/>
                </a:lnTo>
                <a:lnTo>
                  <a:pt x="457" y="459"/>
                </a:lnTo>
                <a:lnTo>
                  <a:pt x="463" y="462"/>
                </a:lnTo>
                <a:close/>
                <a:moveTo>
                  <a:pt x="473" y="461"/>
                </a:moveTo>
                <a:lnTo>
                  <a:pt x="473" y="462"/>
                </a:lnTo>
                <a:lnTo>
                  <a:pt x="475" y="459"/>
                </a:lnTo>
                <a:lnTo>
                  <a:pt x="473" y="461"/>
                </a:lnTo>
                <a:lnTo>
                  <a:pt x="475" y="464"/>
                </a:lnTo>
                <a:lnTo>
                  <a:pt x="480" y="459"/>
                </a:lnTo>
                <a:lnTo>
                  <a:pt x="478" y="457"/>
                </a:lnTo>
                <a:lnTo>
                  <a:pt x="477" y="456"/>
                </a:lnTo>
                <a:lnTo>
                  <a:pt x="477" y="455"/>
                </a:lnTo>
                <a:lnTo>
                  <a:pt x="473" y="461"/>
                </a:lnTo>
                <a:close/>
                <a:moveTo>
                  <a:pt x="481" y="474"/>
                </a:moveTo>
                <a:lnTo>
                  <a:pt x="482" y="476"/>
                </a:lnTo>
                <a:lnTo>
                  <a:pt x="486" y="477"/>
                </a:lnTo>
                <a:lnTo>
                  <a:pt x="488" y="477"/>
                </a:lnTo>
                <a:lnTo>
                  <a:pt x="487" y="470"/>
                </a:lnTo>
                <a:lnTo>
                  <a:pt x="485" y="470"/>
                </a:lnTo>
                <a:lnTo>
                  <a:pt x="485" y="474"/>
                </a:lnTo>
                <a:lnTo>
                  <a:pt x="488" y="472"/>
                </a:lnTo>
                <a:lnTo>
                  <a:pt x="487" y="471"/>
                </a:lnTo>
                <a:lnTo>
                  <a:pt x="481" y="474"/>
                </a:lnTo>
                <a:close/>
                <a:moveTo>
                  <a:pt x="493" y="484"/>
                </a:moveTo>
                <a:lnTo>
                  <a:pt x="494" y="487"/>
                </a:lnTo>
                <a:lnTo>
                  <a:pt x="501" y="484"/>
                </a:lnTo>
                <a:lnTo>
                  <a:pt x="499" y="480"/>
                </a:lnTo>
                <a:lnTo>
                  <a:pt x="493" y="484"/>
                </a:lnTo>
                <a:close/>
                <a:moveTo>
                  <a:pt x="509" y="489"/>
                </a:moveTo>
                <a:lnTo>
                  <a:pt x="510" y="485"/>
                </a:lnTo>
                <a:lnTo>
                  <a:pt x="503" y="484"/>
                </a:lnTo>
                <a:lnTo>
                  <a:pt x="502" y="488"/>
                </a:lnTo>
                <a:lnTo>
                  <a:pt x="509" y="489"/>
                </a:lnTo>
                <a:close/>
                <a:moveTo>
                  <a:pt x="513" y="473"/>
                </a:moveTo>
                <a:lnTo>
                  <a:pt x="514" y="471"/>
                </a:lnTo>
                <a:lnTo>
                  <a:pt x="514" y="471"/>
                </a:lnTo>
                <a:lnTo>
                  <a:pt x="514" y="468"/>
                </a:lnTo>
                <a:lnTo>
                  <a:pt x="507" y="467"/>
                </a:lnTo>
                <a:lnTo>
                  <a:pt x="507" y="470"/>
                </a:lnTo>
                <a:lnTo>
                  <a:pt x="510" y="470"/>
                </a:lnTo>
                <a:lnTo>
                  <a:pt x="507" y="469"/>
                </a:lnTo>
                <a:lnTo>
                  <a:pt x="506" y="471"/>
                </a:lnTo>
                <a:lnTo>
                  <a:pt x="513" y="473"/>
                </a:lnTo>
                <a:close/>
                <a:moveTo>
                  <a:pt x="516" y="456"/>
                </a:moveTo>
                <a:lnTo>
                  <a:pt x="516" y="452"/>
                </a:lnTo>
                <a:lnTo>
                  <a:pt x="509" y="451"/>
                </a:lnTo>
                <a:lnTo>
                  <a:pt x="509" y="455"/>
                </a:lnTo>
                <a:lnTo>
                  <a:pt x="516" y="456"/>
                </a:lnTo>
                <a:close/>
                <a:moveTo>
                  <a:pt x="518" y="439"/>
                </a:moveTo>
                <a:lnTo>
                  <a:pt x="519" y="436"/>
                </a:lnTo>
                <a:lnTo>
                  <a:pt x="515" y="435"/>
                </a:lnTo>
                <a:lnTo>
                  <a:pt x="519" y="436"/>
                </a:lnTo>
                <a:lnTo>
                  <a:pt x="519" y="435"/>
                </a:lnTo>
                <a:lnTo>
                  <a:pt x="512" y="434"/>
                </a:lnTo>
                <a:lnTo>
                  <a:pt x="512" y="435"/>
                </a:lnTo>
                <a:lnTo>
                  <a:pt x="511" y="435"/>
                </a:lnTo>
                <a:lnTo>
                  <a:pt x="511" y="438"/>
                </a:lnTo>
                <a:lnTo>
                  <a:pt x="518" y="439"/>
                </a:lnTo>
                <a:close/>
                <a:moveTo>
                  <a:pt x="521" y="423"/>
                </a:moveTo>
                <a:lnTo>
                  <a:pt x="523" y="418"/>
                </a:lnTo>
                <a:lnTo>
                  <a:pt x="516" y="417"/>
                </a:lnTo>
                <a:lnTo>
                  <a:pt x="515" y="421"/>
                </a:lnTo>
                <a:lnTo>
                  <a:pt x="521" y="423"/>
                </a:lnTo>
                <a:close/>
                <a:moveTo>
                  <a:pt x="526" y="407"/>
                </a:moveTo>
                <a:lnTo>
                  <a:pt x="527" y="403"/>
                </a:lnTo>
                <a:lnTo>
                  <a:pt x="520" y="400"/>
                </a:lnTo>
                <a:lnTo>
                  <a:pt x="519" y="404"/>
                </a:lnTo>
                <a:lnTo>
                  <a:pt x="526" y="407"/>
                </a:lnTo>
                <a:close/>
                <a:moveTo>
                  <a:pt x="532" y="391"/>
                </a:moveTo>
                <a:lnTo>
                  <a:pt x="533" y="389"/>
                </a:lnTo>
                <a:lnTo>
                  <a:pt x="530" y="387"/>
                </a:lnTo>
                <a:lnTo>
                  <a:pt x="532" y="390"/>
                </a:lnTo>
                <a:lnTo>
                  <a:pt x="533" y="389"/>
                </a:lnTo>
                <a:lnTo>
                  <a:pt x="529" y="383"/>
                </a:lnTo>
                <a:lnTo>
                  <a:pt x="528" y="384"/>
                </a:lnTo>
                <a:lnTo>
                  <a:pt x="527" y="386"/>
                </a:lnTo>
                <a:lnTo>
                  <a:pt x="525" y="388"/>
                </a:lnTo>
                <a:lnTo>
                  <a:pt x="532" y="391"/>
                </a:lnTo>
                <a:close/>
                <a:moveTo>
                  <a:pt x="544" y="385"/>
                </a:moveTo>
                <a:lnTo>
                  <a:pt x="546" y="384"/>
                </a:lnTo>
                <a:lnTo>
                  <a:pt x="545" y="381"/>
                </a:lnTo>
                <a:lnTo>
                  <a:pt x="544" y="385"/>
                </a:lnTo>
                <a:lnTo>
                  <a:pt x="546" y="385"/>
                </a:lnTo>
                <a:lnTo>
                  <a:pt x="548" y="378"/>
                </a:lnTo>
                <a:lnTo>
                  <a:pt x="545" y="378"/>
                </a:lnTo>
                <a:lnTo>
                  <a:pt x="544" y="378"/>
                </a:lnTo>
                <a:lnTo>
                  <a:pt x="542" y="378"/>
                </a:lnTo>
                <a:lnTo>
                  <a:pt x="544" y="385"/>
                </a:lnTo>
                <a:close/>
                <a:moveTo>
                  <a:pt x="559" y="385"/>
                </a:moveTo>
                <a:lnTo>
                  <a:pt x="564" y="385"/>
                </a:lnTo>
                <a:lnTo>
                  <a:pt x="564" y="378"/>
                </a:lnTo>
                <a:lnTo>
                  <a:pt x="560" y="378"/>
                </a:lnTo>
                <a:lnTo>
                  <a:pt x="559" y="385"/>
                </a:lnTo>
                <a:close/>
                <a:moveTo>
                  <a:pt x="576" y="385"/>
                </a:moveTo>
                <a:lnTo>
                  <a:pt x="579" y="385"/>
                </a:lnTo>
                <a:lnTo>
                  <a:pt x="580" y="385"/>
                </a:lnTo>
                <a:lnTo>
                  <a:pt x="581" y="385"/>
                </a:lnTo>
                <a:lnTo>
                  <a:pt x="581" y="378"/>
                </a:lnTo>
                <a:lnTo>
                  <a:pt x="579" y="378"/>
                </a:lnTo>
                <a:lnTo>
                  <a:pt x="579" y="382"/>
                </a:lnTo>
                <a:lnTo>
                  <a:pt x="580" y="378"/>
                </a:lnTo>
                <a:lnTo>
                  <a:pt x="577" y="378"/>
                </a:lnTo>
                <a:lnTo>
                  <a:pt x="576" y="385"/>
                </a:lnTo>
                <a:close/>
                <a:moveTo>
                  <a:pt x="594" y="385"/>
                </a:moveTo>
                <a:lnTo>
                  <a:pt x="595" y="385"/>
                </a:lnTo>
                <a:lnTo>
                  <a:pt x="598" y="385"/>
                </a:lnTo>
                <a:lnTo>
                  <a:pt x="598" y="378"/>
                </a:lnTo>
                <a:lnTo>
                  <a:pt x="594" y="378"/>
                </a:lnTo>
                <a:lnTo>
                  <a:pt x="594" y="378"/>
                </a:lnTo>
                <a:lnTo>
                  <a:pt x="594" y="385"/>
                </a:lnTo>
                <a:close/>
                <a:moveTo>
                  <a:pt x="611" y="384"/>
                </a:moveTo>
                <a:lnTo>
                  <a:pt x="615" y="384"/>
                </a:lnTo>
                <a:lnTo>
                  <a:pt x="614" y="380"/>
                </a:lnTo>
                <a:lnTo>
                  <a:pt x="614" y="384"/>
                </a:lnTo>
                <a:lnTo>
                  <a:pt x="615" y="384"/>
                </a:lnTo>
                <a:lnTo>
                  <a:pt x="615" y="377"/>
                </a:lnTo>
                <a:lnTo>
                  <a:pt x="614" y="377"/>
                </a:lnTo>
                <a:lnTo>
                  <a:pt x="614" y="377"/>
                </a:lnTo>
                <a:lnTo>
                  <a:pt x="610" y="377"/>
                </a:lnTo>
                <a:lnTo>
                  <a:pt x="611" y="384"/>
                </a:lnTo>
                <a:close/>
                <a:moveTo>
                  <a:pt x="628" y="384"/>
                </a:moveTo>
                <a:lnTo>
                  <a:pt x="629" y="384"/>
                </a:lnTo>
                <a:lnTo>
                  <a:pt x="629" y="384"/>
                </a:lnTo>
                <a:lnTo>
                  <a:pt x="632" y="383"/>
                </a:lnTo>
                <a:lnTo>
                  <a:pt x="632" y="376"/>
                </a:lnTo>
                <a:lnTo>
                  <a:pt x="629" y="377"/>
                </a:lnTo>
                <a:lnTo>
                  <a:pt x="629" y="380"/>
                </a:lnTo>
                <a:lnTo>
                  <a:pt x="629" y="376"/>
                </a:lnTo>
                <a:lnTo>
                  <a:pt x="628" y="376"/>
                </a:lnTo>
                <a:lnTo>
                  <a:pt x="628" y="384"/>
                </a:lnTo>
                <a:close/>
                <a:moveTo>
                  <a:pt x="645" y="383"/>
                </a:moveTo>
                <a:lnTo>
                  <a:pt x="649" y="383"/>
                </a:lnTo>
                <a:lnTo>
                  <a:pt x="649" y="375"/>
                </a:lnTo>
                <a:lnTo>
                  <a:pt x="645" y="376"/>
                </a:lnTo>
                <a:lnTo>
                  <a:pt x="645" y="383"/>
                </a:lnTo>
                <a:close/>
                <a:moveTo>
                  <a:pt x="662" y="382"/>
                </a:moveTo>
                <a:lnTo>
                  <a:pt x="664" y="382"/>
                </a:lnTo>
                <a:lnTo>
                  <a:pt x="664" y="378"/>
                </a:lnTo>
                <a:lnTo>
                  <a:pt x="664" y="382"/>
                </a:lnTo>
                <a:lnTo>
                  <a:pt x="666" y="382"/>
                </a:lnTo>
                <a:lnTo>
                  <a:pt x="666" y="375"/>
                </a:lnTo>
                <a:lnTo>
                  <a:pt x="664" y="375"/>
                </a:lnTo>
                <a:lnTo>
                  <a:pt x="664" y="375"/>
                </a:lnTo>
                <a:lnTo>
                  <a:pt x="661" y="375"/>
                </a:lnTo>
                <a:lnTo>
                  <a:pt x="662" y="382"/>
                </a:lnTo>
                <a:close/>
                <a:moveTo>
                  <a:pt x="678" y="382"/>
                </a:moveTo>
                <a:lnTo>
                  <a:pt x="679" y="382"/>
                </a:lnTo>
                <a:lnTo>
                  <a:pt x="679" y="382"/>
                </a:lnTo>
                <a:lnTo>
                  <a:pt x="683" y="381"/>
                </a:lnTo>
                <a:lnTo>
                  <a:pt x="683" y="374"/>
                </a:lnTo>
                <a:lnTo>
                  <a:pt x="679" y="375"/>
                </a:lnTo>
                <a:lnTo>
                  <a:pt x="679" y="378"/>
                </a:lnTo>
                <a:lnTo>
                  <a:pt x="679" y="375"/>
                </a:lnTo>
                <a:lnTo>
                  <a:pt x="679" y="375"/>
                </a:lnTo>
                <a:lnTo>
                  <a:pt x="678" y="382"/>
                </a:lnTo>
                <a:close/>
                <a:moveTo>
                  <a:pt x="696" y="381"/>
                </a:moveTo>
                <a:lnTo>
                  <a:pt x="699" y="381"/>
                </a:lnTo>
                <a:lnTo>
                  <a:pt x="700" y="381"/>
                </a:lnTo>
                <a:lnTo>
                  <a:pt x="700" y="374"/>
                </a:lnTo>
                <a:lnTo>
                  <a:pt x="698" y="374"/>
                </a:lnTo>
                <a:lnTo>
                  <a:pt x="696" y="374"/>
                </a:lnTo>
                <a:lnTo>
                  <a:pt x="696" y="381"/>
                </a:lnTo>
                <a:close/>
                <a:moveTo>
                  <a:pt x="713" y="381"/>
                </a:moveTo>
                <a:lnTo>
                  <a:pt x="714" y="381"/>
                </a:lnTo>
                <a:lnTo>
                  <a:pt x="714" y="378"/>
                </a:lnTo>
                <a:lnTo>
                  <a:pt x="714" y="381"/>
                </a:lnTo>
                <a:lnTo>
                  <a:pt x="717" y="381"/>
                </a:lnTo>
                <a:lnTo>
                  <a:pt x="717" y="374"/>
                </a:lnTo>
                <a:lnTo>
                  <a:pt x="714" y="374"/>
                </a:lnTo>
                <a:lnTo>
                  <a:pt x="713" y="374"/>
                </a:lnTo>
                <a:lnTo>
                  <a:pt x="712" y="374"/>
                </a:lnTo>
                <a:lnTo>
                  <a:pt x="713" y="381"/>
                </a:lnTo>
                <a:close/>
                <a:moveTo>
                  <a:pt x="730" y="380"/>
                </a:moveTo>
                <a:lnTo>
                  <a:pt x="734" y="380"/>
                </a:lnTo>
                <a:lnTo>
                  <a:pt x="734" y="376"/>
                </a:lnTo>
                <a:lnTo>
                  <a:pt x="734" y="380"/>
                </a:lnTo>
                <a:lnTo>
                  <a:pt x="734" y="380"/>
                </a:lnTo>
                <a:lnTo>
                  <a:pt x="734" y="373"/>
                </a:lnTo>
                <a:lnTo>
                  <a:pt x="733" y="373"/>
                </a:lnTo>
                <a:lnTo>
                  <a:pt x="733" y="373"/>
                </a:lnTo>
                <a:lnTo>
                  <a:pt x="729" y="374"/>
                </a:lnTo>
                <a:lnTo>
                  <a:pt x="730" y="380"/>
                </a:lnTo>
                <a:close/>
                <a:moveTo>
                  <a:pt x="747" y="379"/>
                </a:moveTo>
                <a:lnTo>
                  <a:pt x="748" y="379"/>
                </a:lnTo>
                <a:lnTo>
                  <a:pt x="749" y="379"/>
                </a:lnTo>
                <a:lnTo>
                  <a:pt x="751" y="379"/>
                </a:lnTo>
                <a:lnTo>
                  <a:pt x="750" y="372"/>
                </a:lnTo>
                <a:lnTo>
                  <a:pt x="748" y="372"/>
                </a:lnTo>
                <a:lnTo>
                  <a:pt x="748" y="375"/>
                </a:lnTo>
                <a:lnTo>
                  <a:pt x="748" y="372"/>
                </a:lnTo>
                <a:lnTo>
                  <a:pt x="746" y="372"/>
                </a:lnTo>
                <a:lnTo>
                  <a:pt x="747" y="379"/>
                </a:lnTo>
                <a:close/>
                <a:moveTo>
                  <a:pt x="764" y="378"/>
                </a:moveTo>
                <a:lnTo>
                  <a:pt x="768" y="377"/>
                </a:lnTo>
                <a:lnTo>
                  <a:pt x="767" y="370"/>
                </a:lnTo>
                <a:lnTo>
                  <a:pt x="763" y="370"/>
                </a:lnTo>
                <a:lnTo>
                  <a:pt x="764" y="378"/>
                </a:lnTo>
                <a:close/>
                <a:moveTo>
                  <a:pt x="781" y="376"/>
                </a:moveTo>
                <a:lnTo>
                  <a:pt x="784" y="375"/>
                </a:lnTo>
                <a:lnTo>
                  <a:pt x="783" y="372"/>
                </a:lnTo>
                <a:lnTo>
                  <a:pt x="783" y="375"/>
                </a:lnTo>
                <a:lnTo>
                  <a:pt x="785" y="375"/>
                </a:lnTo>
                <a:lnTo>
                  <a:pt x="785" y="368"/>
                </a:lnTo>
                <a:lnTo>
                  <a:pt x="783" y="368"/>
                </a:lnTo>
                <a:lnTo>
                  <a:pt x="782" y="368"/>
                </a:lnTo>
                <a:lnTo>
                  <a:pt x="780" y="369"/>
                </a:lnTo>
                <a:lnTo>
                  <a:pt x="781" y="376"/>
                </a:lnTo>
                <a:close/>
                <a:moveTo>
                  <a:pt x="797" y="376"/>
                </a:moveTo>
                <a:lnTo>
                  <a:pt x="802" y="375"/>
                </a:lnTo>
                <a:lnTo>
                  <a:pt x="801" y="368"/>
                </a:lnTo>
                <a:lnTo>
                  <a:pt x="797" y="368"/>
                </a:lnTo>
                <a:lnTo>
                  <a:pt x="797" y="376"/>
                </a:lnTo>
                <a:close/>
                <a:moveTo>
                  <a:pt x="814" y="375"/>
                </a:moveTo>
                <a:lnTo>
                  <a:pt x="819" y="375"/>
                </a:lnTo>
                <a:lnTo>
                  <a:pt x="818" y="367"/>
                </a:lnTo>
                <a:lnTo>
                  <a:pt x="814" y="368"/>
                </a:lnTo>
                <a:lnTo>
                  <a:pt x="814" y="375"/>
                </a:lnTo>
                <a:close/>
                <a:moveTo>
                  <a:pt x="831" y="374"/>
                </a:moveTo>
                <a:lnTo>
                  <a:pt x="836" y="374"/>
                </a:lnTo>
                <a:lnTo>
                  <a:pt x="835" y="367"/>
                </a:lnTo>
                <a:lnTo>
                  <a:pt x="831" y="367"/>
                </a:lnTo>
                <a:lnTo>
                  <a:pt x="831" y="374"/>
                </a:lnTo>
                <a:close/>
                <a:moveTo>
                  <a:pt x="848" y="374"/>
                </a:moveTo>
                <a:lnTo>
                  <a:pt x="852" y="374"/>
                </a:lnTo>
                <a:lnTo>
                  <a:pt x="853" y="367"/>
                </a:lnTo>
                <a:lnTo>
                  <a:pt x="848" y="367"/>
                </a:lnTo>
                <a:lnTo>
                  <a:pt x="848" y="374"/>
                </a:lnTo>
                <a:close/>
                <a:moveTo>
                  <a:pt x="865" y="375"/>
                </a:moveTo>
                <a:lnTo>
                  <a:pt x="869" y="375"/>
                </a:lnTo>
                <a:lnTo>
                  <a:pt x="870" y="368"/>
                </a:lnTo>
                <a:lnTo>
                  <a:pt x="865" y="367"/>
                </a:lnTo>
                <a:lnTo>
                  <a:pt x="865" y="375"/>
                </a:lnTo>
                <a:close/>
                <a:moveTo>
                  <a:pt x="882" y="375"/>
                </a:moveTo>
                <a:lnTo>
                  <a:pt x="886" y="375"/>
                </a:lnTo>
                <a:lnTo>
                  <a:pt x="886" y="368"/>
                </a:lnTo>
                <a:lnTo>
                  <a:pt x="882" y="368"/>
                </a:lnTo>
                <a:lnTo>
                  <a:pt x="882" y="375"/>
                </a:lnTo>
                <a:close/>
                <a:moveTo>
                  <a:pt x="899" y="376"/>
                </a:moveTo>
                <a:lnTo>
                  <a:pt x="903" y="376"/>
                </a:lnTo>
                <a:lnTo>
                  <a:pt x="904" y="369"/>
                </a:lnTo>
                <a:lnTo>
                  <a:pt x="899" y="368"/>
                </a:lnTo>
                <a:lnTo>
                  <a:pt x="899" y="376"/>
                </a:lnTo>
                <a:close/>
                <a:moveTo>
                  <a:pt x="916" y="377"/>
                </a:moveTo>
                <a:lnTo>
                  <a:pt x="920" y="377"/>
                </a:lnTo>
                <a:lnTo>
                  <a:pt x="920" y="377"/>
                </a:lnTo>
                <a:lnTo>
                  <a:pt x="920" y="370"/>
                </a:lnTo>
                <a:lnTo>
                  <a:pt x="920" y="370"/>
                </a:lnTo>
                <a:lnTo>
                  <a:pt x="916" y="370"/>
                </a:lnTo>
                <a:lnTo>
                  <a:pt x="916" y="377"/>
                </a:lnTo>
                <a:close/>
                <a:moveTo>
                  <a:pt x="933" y="378"/>
                </a:moveTo>
                <a:lnTo>
                  <a:pt x="937" y="378"/>
                </a:lnTo>
                <a:lnTo>
                  <a:pt x="937" y="371"/>
                </a:lnTo>
                <a:lnTo>
                  <a:pt x="933" y="370"/>
                </a:lnTo>
                <a:lnTo>
                  <a:pt x="933" y="378"/>
                </a:lnTo>
                <a:close/>
                <a:moveTo>
                  <a:pt x="950" y="378"/>
                </a:moveTo>
                <a:lnTo>
                  <a:pt x="954" y="378"/>
                </a:lnTo>
                <a:lnTo>
                  <a:pt x="954" y="371"/>
                </a:lnTo>
                <a:lnTo>
                  <a:pt x="950" y="371"/>
                </a:lnTo>
                <a:lnTo>
                  <a:pt x="950" y="378"/>
                </a:lnTo>
                <a:close/>
                <a:moveTo>
                  <a:pt x="967" y="379"/>
                </a:moveTo>
                <a:lnTo>
                  <a:pt x="969" y="379"/>
                </a:lnTo>
                <a:lnTo>
                  <a:pt x="971" y="379"/>
                </a:lnTo>
                <a:lnTo>
                  <a:pt x="971" y="372"/>
                </a:lnTo>
                <a:lnTo>
                  <a:pt x="970" y="372"/>
                </a:lnTo>
                <a:lnTo>
                  <a:pt x="967" y="372"/>
                </a:lnTo>
                <a:lnTo>
                  <a:pt x="967" y="379"/>
                </a:lnTo>
                <a:close/>
                <a:moveTo>
                  <a:pt x="984" y="380"/>
                </a:moveTo>
                <a:lnTo>
                  <a:pt x="988" y="380"/>
                </a:lnTo>
                <a:lnTo>
                  <a:pt x="988" y="373"/>
                </a:lnTo>
                <a:lnTo>
                  <a:pt x="984" y="372"/>
                </a:lnTo>
                <a:lnTo>
                  <a:pt x="984" y="380"/>
                </a:lnTo>
                <a:close/>
                <a:moveTo>
                  <a:pt x="1001" y="380"/>
                </a:moveTo>
                <a:lnTo>
                  <a:pt x="1005" y="380"/>
                </a:lnTo>
                <a:lnTo>
                  <a:pt x="1005" y="373"/>
                </a:lnTo>
                <a:lnTo>
                  <a:pt x="1001" y="373"/>
                </a:lnTo>
                <a:lnTo>
                  <a:pt x="1001" y="380"/>
                </a:lnTo>
                <a:close/>
                <a:moveTo>
                  <a:pt x="1018" y="380"/>
                </a:moveTo>
                <a:lnTo>
                  <a:pt x="1019" y="380"/>
                </a:lnTo>
                <a:lnTo>
                  <a:pt x="1022" y="380"/>
                </a:lnTo>
                <a:lnTo>
                  <a:pt x="1022" y="373"/>
                </a:lnTo>
                <a:lnTo>
                  <a:pt x="1019" y="373"/>
                </a:lnTo>
                <a:lnTo>
                  <a:pt x="1018" y="373"/>
                </a:lnTo>
                <a:lnTo>
                  <a:pt x="1018" y="380"/>
                </a:lnTo>
                <a:close/>
                <a:moveTo>
                  <a:pt x="1035" y="380"/>
                </a:moveTo>
                <a:lnTo>
                  <a:pt x="1039" y="380"/>
                </a:lnTo>
                <a:lnTo>
                  <a:pt x="1039" y="373"/>
                </a:lnTo>
                <a:lnTo>
                  <a:pt x="1035" y="373"/>
                </a:lnTo>
                <a:lnTo>
                  <a:pt x="1035" y="380"/>
                </a:lnTo>
                <a:close/>
                <a:moveTo>
                  <a:pt x="1052" y="380"/>
                </a:moveTo>
                <a:lnTo>
                  <a:pt x="1056" y="380"/>
                </a:lnTo>
                <a:lnTo>
                  <a:pt x="1056" y="373"/>
                </a:lnTo>
                <a:lnTo>
                  <a:pt x="1052" y="373"/>
                </a:lnTo>
                <a:lnTo>
                  <a:pt x="1052" y="380"/>
                </a:lnTo>
                <a:close/>
                <a:moveTo>
                  <a:pt x="1069" y="381"/>
                </a:moveTo>
                <a:lnTo>
                  <a:pt x="1073" y="381"/>
                </a:lnTo>
                <a:lnTo>
                  <a:pt x="1073" y="374"/>
                </a:lnTo>
                <a:lnTo>
                  <a:pt x="1069" y="374"/>
                </a:lnTo>
                <a:lnTo>
                  <a:pt x="1069" y="381"/>
                </a:lnTo>
                <a:close/>
                <a:moveTo>
                  <a:pt x="1086" y="381"/>
                </a:moveTo>
                <a:lnTo>
                  <a:pt x="1090" y="381"/>
                </a:lnTo>
                <a:lnTo>
                  <a:pt x="1091" y="374"/>
                </a:lnTo>
                <a:lnTo>
                  <a:pt x="1086" y="374"/>
                </a:lnTo>
                <a:lnTo>
                  <a:pt x="1086" y="381"/>
                </a:lnTo>
                <a:close/>
                <a:moveTo>
                  <a:pt x="1103" y="381"/>
                </a:moveTo>
                <a:lnTo>
                  <a:pt x="1107" y="381"/>
                </a:lnTo>
                <a:lnTo>
                  <a:pt x="1108" y="374"/>
                </a:lnTo>
                <a:lnTo>
                  <a:pt x="1103" y="374"/>
                </a:lnTo>
                <a:lnTo>
                  <a:pt x="1103" y="381"/>
                </a:lnTo>
                <a:close/>
                <a:moveTo>
                  <a:pt x="1120" y="381"/>
                </a:moveTo>
                <a:lnTo>
                  <a:pt x="1124" y="381"/>
                </a:lnTo>
                <a:lnTo>
                  <a:pt x="1125" y="374"/>
                </a:lnTo>
                <a:lnTo>
                  <a:pt x="1120" y="374"/>
                </a:lnTo>
                <a:lnTo>
                  <a:pt x="1120" y="381"/>
                </a:lnTo>
                <a:close/>
                <a:moveTo>
                  <a:pt x="1137" y="381"/>
                </a:moveTo>
                <a:lnTo>
                  <a:pt x="1141" y="381"/>
                </a:lnTo>
                <a:lnTo>
                  <a:pt x="1142" y="374"/>
                </a:lnTo>
                <a:lnTo>
                  <a:pt x="1137" y="374"/>
                </a:lnTo>
                <a:lnTo>
                  <a:pt x="1137" y="381"/>
                </a:lnTo>
                <a:close/>
                <a:moveTo>
                  <a:pt x="1154" y="381"/>
                </a:moveTo>
                <a:lnTo>
                  <a:pt x="1158" y="381"/>
                </a:lnTo>
                <a:lnTo>
                  <a:pt x="1159" y="374"/>
                </a:lnTo>
                <a:lnTo>
                  <a:pt x="1154" y="374"/>
                </a:lnTo>
                <a:lnTo>
                  <a:pt x="1154" y="381"/>
                </a:lnTo>
                <a:close/>
                <a:moveTo>
                  <a:pt x="1171" y="381"/>
                </a:moveTo>
                <a:lnTo>
                  <a:pt x="1175" y="381"/>
                </a:lnTo>
                <a:lnTo>
                  <a:pt x="1176" y="374"/>
                </a:lnTo>
                <a:lnTo>
                  <a:pt x="1171" y="374"/>
                </a:lnTo>
                <a:lnTo>
                  <a:pt x="1171" y="381"/>
                </a:lnTo>
                <a:close/>
                <a:moveTo>
                  <a:pt x="1188" y="381"/>
                </a:moveTo>
                <a:lnTo>
                  <a:pt x="1192" y="381"/>
                </a:lnTo>
                <a:lnTo>
                  <a:pt x="1193" y="374"/>
                </a:lnTo>
                <a:lnTo>
                  <a:pt x="1188" y="374"/>
                </a:lnTo>
                <a:lnTo>
                  <a:pt x="1188" y="381"/>
                </a:lnTo>
                <a:close/>
                <a:moveTo>
                  <a:pt x="1205" y="381"/>
                </a:moveTo>
                <a:lnTo>
                  <a:pt x="1209" y="381"/>
                </a:lnTo>
                <a:lnTo>
                  <a:pt x="1210" y="375"/>
                </a:lnTo>
                <a:lnTo>
                  <a:pt x="1205" y="375"/>
                </a:lnTo>
                <a:lnTo>
                  <a:pt x="1205" y="381"/>
                </a:lnTo>
                <a:close/>
                <a:moveTo>
                  <a:pt x="1222" y="382"/>
                </a:moveTo>
                <a:lnTo>
                  <a:pt x="1226" y="382"/>
                </a:lnTo>
                <a:lnTo>
                  <a:pt x="1227" y="375"/>
                </a:lnTo>
                <a:lnTo>
                  <a:pt x="1222" y="375"/>
                </a:lnTo>
                <a:lnTo>
                  <a:pt x="1222" y="382"/>
                </a:lnTo>
                <a:close/>
                <a:moveTo>
                  <a:pt x="1239" y="382"/>
                </a:moveTo>
                <a:lnTo>
                  <a:pt x="1243" y="382"/>
                </a:lnTo>
                <a:lnTo>
                  <a:pt x="1243" y="382"/>
                </a:lnTo>
                <a:lnTo>
                  <a:pt x="1244" y="375"/>
                </a:lnTo>
                <a:lnTo>
                  <a:pt x="1243" y="375"/>
                </a:lnTo>
                <a:lnTo>
                  <a:pt x="1239" y="375"/>
                </a:lnTo>
                <a:lnTo>
                  <a:pt x="1239" y="382"/>
                </a:lnTo>
                <a:close/>
                <a:moveTo>
                  <a:pt x="1256" y="382"/>
                </a:moveTo>
                <a:lnTo>
                  <a:pt x="1260" y="382"/>
                </a:lnTo>
                <a:lnTo>
                  <a:pt x="1261" y="375"/>
                </a:lnTo>
                <a:lnTo>
                  <a:pt x="1256" y="375"/>
                </a:lnTo>
                <a:lnTo>
                  <a:pt x="1256" y="382"/>
                </a:lnTo>
                <a:close/>
                <a:moveTo>
                  <a:pt x="1273" y="382"/>
                </a:moveTo>
                <a:lnTo>
                  <a:pt x="1277" y="382"/>
                </a:lnTo>
                <a:lnTo>
                  <a:pt x="1278" y="375"/>
                </a:lnTo>
                <a:lnTo>
                  <a:pt x="1273" y="375"/>
                </a:lnTo>
                <a:lnTo>
                  <a:pt x="1273" y="382"/>
                </a:lnTo>
                <a:close/>
                <a:moveTo>
                  <a:pt x="1290" y="382"/>
                </a:moveTo>
                <a:lnTo>
                  <a:pt x="1292" y="382"/>
                </a:lnTo>
                <a:lnTo>
                  <a:pt x="1294" y="382"/>
                </a:lnTo>
                <a:lnTo>
                  <a:pt x="1295" y="375"/>
                </a:lnTo>
                <a:lnTo>
                  <a:pt x="1292" y="375"/>
                </a:lnTo>
                <a:lnTo>
                  <a:pt x="1290" y="375"/>
                </a:lnTo>
                <a:lnTo>
                  <a:pt x="1290" y="382"/>
                </a:lnTo>
                <a:close/>
                <a:moveTo>
                  <a:pt x="1307" y="382"/>
                </a:moveTo>
                <a:lnTo>
                  <a:pt x="1311" y="382"/>
                </a:lnTo>
                <a:lnTo>
                  <a:pt x="1312" y="375"/>
                </a:lnTo>
                <a:lnTo>
                  <a:pt x="1307" y="375"/>
                </a:lnTo>
                <a:lnTo>
                  <a:pt x="1307" y="382"/>
                </a:lnTo>
                <a:close/>
                <a:moveTo>
                  <a:pt x="1324" y="382"/>
                </a:moveTo>
                <a:lnTo>
                  <a:pt x="1328" y="382"/>
                </a:lnTo>
                <a:lnTo>
                  <a:pt x="1329" y="375"/>
                </a:lnTo>
                <a:lnTo>
                  <a:pt x="1324" y="375"/>
                </a:lnTo>
                <a:lnTo>
                  <a:pt x="1324" y="382"/>
                </a:lnTo>
                <a:close/>
                <a:moveTo>
                  <a:pt x="1341" y="382"/>
                </a:moveTo>
                <a:lnTo>
                  <a:pt x="1342" y="382"/>
                </a:lnTo>
                <a:lnTo>
                  <a:pt x="1345" y="383"/>
                </a:lnTo>
                <a:lnTo>
                  <a:pt x="1346" y="375"/>
                </a:lnTo>
                <a:lnTo>
                  <a:pt x="1342" y="375"/>
                </a:lnTo>
                <a:lnTo>
                  <a:pt x="1341" y="375"/>
                </a:lnTo>
                <a:lnTo>
                  <a:pt x="1341" y="382"/>
                </a:lnTo>
                <a:close/>
                <a:moveTo>
                  <a:pt x="1358" y="383"/>
                </a:moveTo>
                <a:lnTo>
                  <a:pt x="1362" y="383"/>
                </a:lnTo>
                <a:lnTo>
                  <a:pt x="1363" y="375"/>
                </a:lnTo>
                <a:lnTo>
                  <a:pt x="1358" y="375"/>
                </a:lnTo>
                <a:lnTo>
                  <a:pt x="1358" y="383"/>
                </a:lnTo>
                <a:close/>
                <a:moveTo>
                  <a:pt x="1375" y="383"/>
                </a:moveTo>
                <a:lnTo>
                  <a:pt x="1379" y="383"/>
                </a:lnTo>
                <a:lnTo>
                  <a:pt x="1380" y="376"/>
                </a:lnTo>
                <a:lnTo>
                  <a:pt x="1375" y="375"/>
                </a:lnTo>
                <a:lnTo>
                  <a:pt x="1375" y="383"/>
                </a:lnTo>
                <a:close/>
                <a:moveTo>
                  <a:pt x="1392" y="383"/>
                </a:moveTo>
                <a:lnTo>
                  <a:pt x="1396" y="383"/>
                </a:lnTo>
                <a:lnTo>
                  <a:pt x="1397" y="376"/>
                </a:lnTo>
                <a:lnTo>
                  <a:pt x="1392" y="376"/>
                </a:lnTo>
                <a:lnTo>
                  <a:pt x="1392" y="383"/>
                </a:lnTo>
                <a:close/>
                <a:moveTo>
                  <a:pt x="1409" y="383"/>
                </a:moveTo>
                <a:lnTo>
                  <a:pt x="1413" y="383"/>
                </a:lnTo>
                <a:lnTo>
                  <a:pt x="1414" y="376"/>
                </a:lnTo>
                <a:lnTo>
                  <a:pt x="1409" y="376"/>
                </a:lnTo>
                <a:lnTo>
                  <a:pt x="1409" y="383"/>
                </a:lnTo>
                <a:close/>
                <a:moveTo>
                  <a:pt x="1426" y="383"/>
                </a:moveTo>
                <a:lnTo>
                  <a:pt x="1430" y="383"/>
                </a:lnTo>
                <a:lnTo>
                  <a:pt x="1431" y="376"/>
                </a:lnTo>
                <a:lnTo>
                  <a:pt x="1426" y="376"/>
                </a:lnTo>
                <a:lnTo>
                  <a:pt x="1426" y="383"/>
                </a:lnTo>
                <a:close/>
                <a:moveTo>
                  <a:pt x="1443" y="383"/>
                </a:moveTo>
                <a:lnTo>
                  <a:pt x="1447" y="383"/>
                </a:lnTo>
                <a:lnTo>
                  <a:pt x="1448" y="376"/>
                </a:lnTo>
                <a:lnTo>
                  <a:pt x="1443" y="376"/>
                </a:lnTo>
                <a:lnTo>
                  <a:pt x="1443" y="383"/>
                </a:lnTo>
                <a:close/>
                <a:moveTo>
                  <a:pt x="1460" y="383"/>
                </a:moveTo>
                <a:lnTo>
                  <a:pt x="1464" y="383"/>
                </a:lnTo>
                <a:lnTo>
                  <a:pt x="1465" y="376"/>
                </a:lnTo>
                <a:lnTo>
                  <a:pt x="1460" y="376"/>
                </a:lnTo>
                <a:lnTo>
                  <a:pt x="1460" y="383"/>
                </a:lnTo>
                <a:close/>
                <a:moveTo>
                  <a:pt x="1477" y="383"/>
                </a:moveTo>
                <a:lnTo>
                  <a:pt x="1481" y="383"/>
                </a:lnTo>
                <a:lnTo>
                  <a:pt x="1482" y="376"/>
                </a:lnTo>
                <a:lnTo>
                  <a:pt x="1477" y="376"/>
                </a:lnTo>
                <a:lnTo>
                  <a:pt x="1477" y="383"/>
                </a:lnTo>
                <a:close/>
                <a:moveTo>
                  <a:pt x="1494" y="383"/>
                </a:moveTo>
                <a:lnTo>
                  <a:pt x="1498" y="383"/>
                </a:lnTo>
                <a:lnTo>
                  <a:pt x="1499" y="376"/>
                </a:lnTo>
                <a:lnTo>
                  <a:pt x="1494" y="376"/>
                </a:lnTo>
                <a:lnTo>
                  <a:pt x="1494" y="383"/>
                </a:lnTo>
                <a:close/>
                <a:moveTo>
                  <a:pt x="1511" y="383"/>
                </a:moveTo>
                <a:lnTo>
                  <a:pt x="1515" y="383"/>
                </a:lnTo>
                <a:lnTo>
                  <a:pt x="1516" y="376"/>
                </a:lnTo>
                <a:lnTo>
                  <a:pt x="1511" y="376"/>
                </a:lnTo>
                <a:lnTo>
                  <a:pt x="1511" y="383"/>
                </a:lnTo>
                <a:close/>
                <a:moveTo>
                  <a:pt x="1528" y="383"/>
                </a:moveTo>
                <a:lnTo>
                  <a:pt x="1532" y="383"/>
                </a:lnTo>
                <a:lnTo>
                  <a:pt x="1533" y="376"/>
                </a:lnTo>
                <a:lnTo>
                  <a:pt x="1529" y="376"/>
                </a:lnTo>
                <a:lnTo>
                  <a:pt x="1528" y="383"/>
                </a:lnTo>
                <a:close/>
                <a:moveTo>
                  <a:pt x="1545" y="383"/>
                </a:moveTo>
                <a:lnTo>
                  <a:pt x="1550" y="383"/>
                </a:lnTo>
                <a:lnTo>
                  <a:pt x="1550" y="376"/>
                </a:lnTo>
                <a:lnTo>
                  <a:pt x="1546" y="376"/>
                </a:lnTo>
                <a:lnTo>
                  <a:pt x="1545" y="383"/>
                </a:lnTo>
                <a:close/>
                <a:moveTo>
                  <a:pt x="1562" y="383"/>
                </a:moveTo>
                <a:lnTo>
                  <a:pt x="1565" y="383"/>
                </a:lnTo>
                <a:lnTo>
                  <a:pt x="1567" y="383"/>
                </a:lnTo>
                <a:lnTo>
                  <a:pt x="1567" y="376"/>
                </a:lnTo>
                <a:lnTo>
                  <a:pt x="1565" y="376"/>
                </a:lnTo>
                <a:lnTo>
                  <a:pt x="1563" y="376"/>
                </a:lnTo>
                <a:lnTo>
                  <a:pt x="1562" y="383"/>
                </a:lnTo>
                <a:close/>
                <a:moveTo>
                  <a:pt x="1579" y="384"/>
                </a:moveTo>
                <a:lnTo>
                  <a:pt x="1584" y="384"/>
                </a:lnTo>
                <a:lnTo>
                  <a:pt x="1584" y="376"/>
                </a:lnTo>
                <a:lnTo>
                  <a:pt x="1580" y="376"/>
                </a:lnTo>
                <a:lnTo>
                  <a:pt x="1579" y="384"/>
                </a:lnTo>
                <a:close/>
                <a:moveTo>
                  <a:pt x="1596" y="384"/>
                </a:moveTo>
                <a:lnTo>
                  <a:pt x="1601" y="384"/>
                </a:lnTo>
                <a:lnTo>
                  <a:pt x="1601" y="376"/>
                </a:lnTo>
                <a:lnTo>
                  <a:pt x="1597" y="376"/>
                </a:lnTo>
                <a:lnTo>
                  <a:pt x="1596" y="384"/>
                </a:lnTo>
                <a:close/>
                <a:moveTo>
                  <a:pt x="1613" y="384"/>
                </a:moveTo>
                <a:lnTo>
                  <a:pt x="1615" y="384"/>
                </a:lnTo>
                <a:lnTo>
                  <a:pt x="1618" y="384"/>
                </a:lnTo>
                <a:lnTo>
                  <a:pt x="1618" y="376"/>
                </a:lnTo>
                <a:lnTo>
                  <a:pt x="1615" y="376"/>
                </a:lnTo>
                <a:lnTo>
                  <a:pt x="1614" y="376"/>
                </a:lnTo>
                <a:lnTo>
                  <a:pt x="1613" y="384"/>
                </a:lnTo>
                <a:close/>
                <a:moveTo>
                  <a:pt x="1630" y="384"/>
                </a:moveTo>
                <a:lnTo>
                  <a:pt x="1635" y="384"/>
                </a:lnTo>
                <a:lnTo>
                  <a:pt x="1635" y="377"/>
                </a:lnTo>
                <a:lnTo>
                  <a:pt x="1630" y="377"/>
                </a:lnTo>
                <a:lnTo>
                  <a:pt x="1630" y="384"/>
                </a:lnTo>
                <a:close/>
                <a:moveTo>
                  <a:pt x="1647" y="384"/>
                </a:moveTo>
                <a:lnTo>
                  <a:pt x="1652" y="384"/>
                </a:lnTo>
                <a:lnTo>
                  <a:pt x="1652" y="377"/>
                </a:lnTo>
                <a:lnTo>
                  <a:pt x="1648" y="377"/>
                </a:lnTo>
                <a:lnTo>
                  <a:pt x="1647" y="384"/>
                </a:lnTo>
                <a:close/>
                <a:moveTo>
                  <a:pt x="1664" y="384"/>
                </a:moveTo>
                <a:lnTo>
                  <a:pt x="1665" y="384"/>
                </a:lnTo>
                <a:lnTo>
                  <a:pt x="1669" y="384"/>
                </a:lnTo>
                <a:lnTo>
                  <a:pt x="1669" y="377"/>
                </a:lnTo>
                <a:lnTo>
                  <a:pt x="1665" y="377"/>
                </a:lnTo>
                <a:lnTo>
                  <a:pt x="1665" y="377"/>
                </a:lnTo>
                <a:lnTo>
                  <a:pt x="1664" y="384"/>
                </a:lnTo>
                <a:close/>
                <a:moveTo>
                  <a:pt x="1681" y="384"/>
                </a:moveTo>
                <a:lnTo>
                  <a:pt x="1686" y="384"/>
                </a:lnTo>
                <a:lnTo>
                  <a:pt x="1686" y="377"/>
                </a:lnTo>
                <a:lnTo>
                  <a:pt x="1682" y="377"/>
                </a:lnTo>
                <a:lnTo>
                  <a:pt x="1681" y="384"/>
                </a:lnTo>
                <a:close/>
                <a:moveTo>
                  <a:pt x="1698" y="384"/>
                </a:moveTo>
                <a:lnTo>
                  <a:pt x="1703" y="384"/>
                </a:lnTo>
                <a:lnTo>
                  <a:pt x="1703" y="377"/>
                </a:lnTo>
                <a:lnTo>
                  <a:pt x="1698" y="377"/>
                </a:lnTo>
                <a:lnTo>
                  <a:pt x="1698" y="384"/>
                </a:lnTo>
                <a:close/>
                <a:moveTo>
                  <a:pt x="1715" y="384"/>
                </a:moveTo>
                <a:lnTo>
                  <a:pt x="1720" y="384"/>
                </a:lnTo>
                <a:lnTo>
                  <a:pt x="1720" y="377"/>
                </a:lnTo>
                <a:lnTo>
                  <a:pt x="1715" y="377"/>
                </a:lnTo>
                <a:lnTo>
                  <a:pt x="1715" y="384"/>
                </a:lnTo>
                <a:close/>
                <a:moveTo>
                  <a:pt x="1732" y="384"/>
                </a:moveTo>
                <a:lnTo>
                  <a:pt x="1737" y="384"/>
                </a:lnTo>
                <a:lnTo>
                  <a:pt x="1737" y="377"/>
                </a:lnTo>
                <a:lnTo>
                  <a:pt x="1732" y="377"/>
                </a:lnTo>
                <a:lnTo>
                  <a:pt x="1732" y="384"/>
                </a:lnTo>
                <a:close/>
                <a:moveTo>
                  <a:pt x="1749" y="384"/>
                </a:moveTo>
                <a:lnTo>
                  <a:pt x="1754" y="384"/>
                </a:lnTo>
                <a:lnTo>
                  <a:pt x="1754" y="377"/>
                </a:lnTo>
                <a:lnTo>
                  <a:pt x="1749" y="377"/>
                </a:lnTo>
                <a:lnTo>
                  <a:pt x="1749" y="384"/>
                </a:lnTo>
                <a:close/>
                <a:moveTo>
                  <a:pt x="1766" y="384"/>
                </a:moveTo>
                <a:lnTo>
                  <a:pt x="1771" y="384"/>
                </a:lnTo>
                <a:lnTo>
                  <a:pt x="1771" y="377"/>
                </a:lnTo>
                <a:lnTo>
                  <a:pt x="1766" y="377"/>
                </a:lnTo>
                <a:lnTo>
                  <a:pt x="1766" y="384"/>
                </a:lnTo>
                <a:close/>
                <a:moveTo>
                  <a:pt x="1783" y="384"/>
                </a:moveTo>
                <a:lnTo>
                  <a:pt x="1788" y="384"/>
                </a:lnTo>
                <a:lnTo>
                  <a:pt x="1788" y="377"/>
                </a:lnTo>
                <a:lnTo>
                  <a:pt x="1783" y="377"/>
                </a:lnTo>
                <a:lnTo>
                  <a:pt x="1783" y="384"/>
                </a:lnTo>
                <a:close/>
                <a:moveTo>
                  <a:pt x="1800" y="384"/>
                </a:moveTo>
                <a:lnTo>
                  <a:pt x="1805" y="384"/>
                </a:lnTo>
                <a:lnTo>
                  <a:pt x="1805" y="377"/>
                </a:lnTo>
                <a:lnTo>
                  <a:pt x="1800" y="377"/>
                </a:lnTo>
                <a:lnTo>
                  <a:pt x="1800" y="384"/>
                </a:lnTo>
                <a:close/>
                <a:moveTo>
                  <a:pt x="1817" y="384"/>
                </a:moveTo>
                <a:lnTo>
                  <a:pt x="1822" y="384"/>
                </a:lnTo>
                <a:lnTo>
                  <a:pt x="1822" y="377"/>
                </a:lnTo>
                <a:lnTo>
                  <a:pt x="1817" y="377"/>
                </a:lnTo>
                <a:lnTo>
                  <a:pt x="1817" y="384"/>
                </a:lnTo>
                <a:close/>
                <a:moveTo>
                  <a:pt x="1834" y="384"/>
                </a:moveTo>
                <a:lnTo>
                  <a:pt x="1838" y="384"/>
                </a:lnTo>
                <a:lnTo>
                  <a:pt x="1839" y="384"/>
                </a:lnTo>
                <a:lnTo>
                  <a:pt x="1839" y="377"/>
                </a:lnTo>
                <a:lnTo>
                  <a:pt x="1838" y="377"/>
                </a:lnTo>
                <a:lnTo>
                  <a:pt x="1834" y="377"/>
                </a:lnTo>
                <a:lnTo>
                  <a:pt x="1834" y="384"/>
                </a:lnTo>
                <a:close/>
                <a:moveTo>
                  <a:pt x="1851" y="384"/>
                </a:moveTo>
                <a:lnTo>
                  <a:pt x="1856" y="384"/>
                </a:lnTo>
                <a:lnTo>
                  <a:pt x="1856" y="377"/>
                </a:lnTo>
                <a:lnTo>
                  <a:pt x="1851" y="377"/>
                </a:lnTo>
                <a:lnTo>
                  <a:pt x="1851" y="384"/>
                </a:lnTo>
                <a:close/>
                <a:moveTo>
                  <a:pt x="1868" y="384"/>
                </a:moveTo>
                <a:lnTo>
                  <a:pt x="1873" y="384"/>
                </a:lnTo>
                <a:lnTo>
                  <a:pt x="1873" y="377"/>
                </a:lnTo>
                <a:lnTo>
                  <a:pt x="1868" y="377"/>
                </a:lnTo>
                <a:lnTo>
                  <a:pt x="1868" y="384"/>
                </a:lnTo>
                <a:close/>
                <a:moveTo>
                  <a:pt x="1885" y="384"/>
                </a:moveTo>
                <a:lnTo>
                  <a:pt x="1888" y="384"/>
                </a:lnTo>
                <a:lnTo>
                  <a:pt x="1890" y="384"/>
                </a:lnTo>
                <a:lnTo>
                  <a:pt x="1890" y="377"/>
                </a:lnTo>
                <a:lnTo>
                  <a:pt x="1888" y="377"/>
                </a:lnTo>
                <a:lnTo>
                  <a:pt x="1885" y="377"/>
                </a:lnTo>
                <a:lnTo>
                  <a:pt x="1885" y="384"/>
                </a:lnTo>
                <a:close/>
                <a:moveTo>
                  <a:pt x="1902" y="384"/>
                </a:moveTo>
                <a:lnTo>
                  <a:pt x="1907" y="384"/>
                </a:lnTo>
                <a:lnTo>
                  <a:pt x="1907" y="378"/>
                </a:lnTo>
                <a:lnTo>
                  <a:pt x="1902" y="377"/>
                </a:lnTo>
                <a:lnTo>
                  <a:pt x="1902" y="384"/>
                </a:lnTo>
                <a:close/>
                <a:moveTo>
                  <a:pt x="1919" y="384"/>
                </a:moveTo>
                <a:lnTo>
                  <a:pt x="1924" y="384"/>
                </a:lnTo>
                <a:lnTo>
                  <a:pt x="1924" y="378"/>
                </a:lnTo>
                <a:lnTo>
                  <a:pt x="1919" y="378"/>
                </a:lnTo>
                <a:lnTo>
                  <a:pt x="1919" y="384"/>
                </a:lnTo>
                <a:close/>
                <a:moveTo>
                  <a:pt x="1936" y="384"/>
                </a:moveTo>
                <a:lnTo>
                  <a:pt x="1938" y="384"/>
                </a:lnTo>
                <a:lnTo>
                  <a:pt x="1941" y="384"/>
                </a:lnTo>
                <a:lnTo>
                  <a:pt x="1941" y="378"/>
                </a:lnTo>
                <a:lnTo>
                  <a:pt x="1938" y="378"/>
                </a:lnTo>
                <a:lnTo>
                  <a:pt x="1936" y="378"/>
                </a:lnTo>
                <a:lnTo>
                  <a:pt x="1936" y="384"/>
                </a:lnTo>
                <a:close/>
                <a:moveTo>
                  <a:pt x="1953" y="385"/>
                </a:moveTo>
                <a:lnTo>
                  <a:pt x="1958" y="385"/>
                </a:lnTo>
                <a:lnTo>
                  <a:pt x="1958" y="378"/>
                </a:lnTo>
                <a:lnTo>
                  <a:pt x="1953" y="378"/>
                </a:lnTo>
                <a:lnTo>
                  <a:pt x="1953" y="385"/>
                </a:lnTo>
                <a:close/>
                <a:moveTo>
                  <a:pt x="1970" y="385"/>
                </a:moveTo>
                <a:lnTo>
                  <a:pt x="1975" y="385"/>
                </a:lnTo>
                <a:lnTo>
                  <a:pt x="1975" y="378"/>
                </a:lnTo>
                <a:lnTo>
                  <a:pt x="1970" y="378"/>
                </a:lnTo>
                <a:lnTo>
                  <a:pt x="1970" y="385"/>
                </a:lnTo>
                <a:close/>
                <a:moveTo>
                  <a:pt x="1988" y="385"/>
                </a:moveTo>
                <a:lnTo>
                  <a:pt x="1992" y="385"/>
                </a:lnTo>
                <a:lnTo>
                  <a:pt x="1992" y="378"/>
                </a:lnTo>
                <a:lnTo>
                  <a:pt x="1988" y="378"/>
                </a:lnTo>
                <a:lnTo>
                  <a:pt x="1988" y="385"/>
                </a:lnTo>
                <a:close/>
                <a:moveTo>
                  <a:pt x="2005" y="385"/>
                </a:moveTo>
                <a:lnTo>
                  <a:pt x="2009" y="385"/>
                </a:lnTo>
                <a:lnTo>
                  <a:pt x="2009" y="378"/>
                </a:lnTo>
                <a:lnTo>
                  <a:pt x="2005" y="378"/>
                </a:lnTo>
                <a:lnTo>
                  <a:pt x="2005" y="385"/>
                </a:lnTo>
                <a:close/>
                <a:moveTo>
                  <a:pt x="2022" y="385"/>
                </a:moveTo>
                <a:lnTo>
                  <a:pt x="2026" y="385"/>
                </a:lnTo>
                <a:lnTo>
                  <a:pt x="2026" y="378"/>
                </a:lnTo>
                <a:lnTo>
                  <a:pt x="2022" y="378"/>
                </a:lnTo>
                <a:lnTo>
                  <a:pt x="2022" y="385"/>
                </a:lnTo>
                <a:close/>
                <a:moveTo>
                  <a:pt x="2039" y="385"/>
                </a:moveTo>
                <a:lnTo>
                  <a:pt x="2043" y="385"/>
                </a:lnTo>
                <a:lnTo>
                  <a:pt x="2043" y="378"/>
                </a:lnTo>
                <a:lnTo>
                  <a:pt x="2039" y="378"/>
                </a:lnTo>
                <a:lnTo>
                  <a:pt x="2039" y="385"/>
                </a:lnTo>
                <a:close/>
                <a:moveTo>
                  <a:pt x="2056" y="385"/>
                </a:moveTo>
                <a:lnTo>
                  <a:pt x="2060" y="385"/>
                </a:lnTo>
                <a:lnTo>
                  <a:pt x="2060" y="378"/>
                </a:lnTo>
                <a:lnTo>
                  <a:pt x="2056" y="378"/>
                </a:lnTo>
                <a:lnTo>
                  <a:pt x="2056" y="385"/>
                </a:lnTo>
                <a:close/>
                <a:moveTo>
                  <a:pt x="2073" y="385"/>
                </a:moveTo>
                <a:lnTo>
                  <a:pt x="2077" y="385"/>
                </a:lnTo>
                <a:lnTo>
                  <a:pt x="2077" y="378"/>
                </a:lnTo>
                <a:lnTo>
                  <a:pt x="2073" y="378"/>
                </a:lnTo>
                <a:lnTo>
                  <a:pt x="2073" y="385"/>
                </a:lnTo>
                <a:close/>
                <a:moveTo>
                  <a:pt x="2090" y="385"/>
                </a:moveTo>
                <a:lnTo>
                  <a:pt x="2094" y="385"/>
                </a:lnTo>
                <a:lnTo>
                  <a:pt x="2094" y="378"/>
                </a:lnTo>
                <a:lnTo>
                  <a:pt x="2090" y="378"/>
                </a:lnTo>
                <a:lnTo>
                  <a:pt x="2090" y="385"/>
                </a:lnTo>
                <a:close/>
                <a:moveTo>
                  <a:pt x="2107" y="385"/>
                </a:moveTo>
                <a:lnTo>
                  <a:pt x="2111" y="385"/>
                </a:lnTo>
                <a:lnTo>
                  <a:pt x="2111" y="378"/>
                </a:lnTo>
                <a:lnTo>
                  <a:pt x="2107" y="378"/>
                </a:lnTo>
                <a:lnTo>
                  <a:pt x="2107" y="385"/>
                </a:lnTo>
                <a:close/>
                <a:moveTo>
                  <a:pt x="2124" y="385"/>
                </a:moveTo>
                <a:lnTo>
                  <a:pt x="2128" y="385"/>
                </a:lnTo>
                <a:lnTo>
                  <a:pt x="2128" y="378"/>
                </a:lnTo>
                <a:lnTo>
                  <a:pt x="2124" y="378"/>
                </a:lnTo>
                <a:lnTo>
                  <a:pt x="2124" y="385"/>
                </a:lnTo>
                <a:close/>
                <a:moveTo>
                  <a:pt x="2141" y="385"/>
                </a:moveTo>
                <a:lnTo>
                  <a:pt x="2145" y="385"/>
                </a:lnTo>
                <a:lnTo>
                  <a:pt x="2145" y="378"/>
                </a:lnTo>
                <a:lnTo>
                  <a:pt x="2141" y="378"/>
                </a:lnTo>
                <a:lnTo>
                  <a:pt x="2141" y="385"/>
                </a:lnTo>
                <a:close/>
                <a:moveTo>
                  <a:pt x="2158" y="385"/>
                </a:moveTo>
                <a:lnTo>
                  <a:pt x="2161" y="385"/>
                </a:lnTo>
                <a:lnTo>
                  <a:pt x="2162" y="385"/>
                </a:lnTo>
                <a:lnTo>
                  <a:pt x="2162" y="378"/>
                </a:lnTo>
                <a:lnTo>
                  <a:pt x="2161" y="378"/>
                </a:lnTo>
                <a:lnTo>
                  <a:pt x="2158" y="378"/>
                </a:lnTo>
                <a:lnTo>
                  <a:pt x="2158" y="385"/>
                </a:lnTo>
                <a:close/>
                <a:moveTo>
                  <a:pt x="2175" y="385"/>
                </a:moveTo>
                <a:lnTo>
                  <a:pt x="2179" y="385"/>
                </a:lnTo>
                <a:lnTo>
                  <a:pt x="2179" y="378"/>
                </a:lnTo>
                <a:lnTo>
                  <a:pt x="2175" y="378"/>
                </a:lnTo>
                <a:lnTo>
                  <a:pt x="2175" y="385"/>
                </a:lnTo>
                <a:close/>
                <a:moveTo>
                  <a:pt x="2192" y="385"/>
                </a:moveTo>
                <a:lnTo>
                  <a:pt x="2196" y="385"/>
                </a:lnTo>
                <a:lnTo>
                  <a:pt x="2196" y="378"/>
                </a:lnTo>
                <a:lnTo>
                  <a:pt x="2192" y="378"/>
                </a:lnTo>
                <a:lnTo>
                  <a:pt x="2192" y="385"/>
                </a:lnTo>
                <a:close/>
                <a:moveTo>
                  <a:pt x="2209" y="385"/>
                </a:moveTo>
                <a:lnTo>
                  <a:pt x="2211" y="385"/>
                </a:lnTo>
                <a:lnTo>
                  <a:pt x="2213" y="385"/>
                </a:lnTo>
                <a:lnTo>
                  <a:pt x="2213" y="378"/>
                </a:lnTo>
                <a:lnTo>
                  <a:pt x="2211" y="378"/>
                </a:lnTo>
                <a:lnTo>
                  <a:pt x="2209" y="378"/>
                </a:lnTo>
                <a:lnTo>
                  <a:pt x="2209" y="385"/>
                </a:lnTo>
                <a:close/>
                <a:moveTo>
                  <a:pt x="2226" y="385"/>
                </a:moveTo>
                <a:lnTo>
                  <a:pt x="2230" y="385"/>
                </a:lnTo>
                <a:lnTo>
                  <a:pt x="2230" y="378"/>
                </a:lnTo>
                <a:lnTo>
                  <a:pt x="2226" y="378"/>
                </a:lnTo>
                <a:lnTo>
                  <a:pt x="2226" y="385"/>
                </a:lnTo>
                <a:close/>
                <a:moveTo>
                  <a:pt x="2243" y="385"/>
                </a:moveTo>
                <a:lnTo>
                  <a:pt x="2247" y="385"/>
                </a:lnTo>
                <a:lnTo>
                  <a:pt x="2247" y="378"/>
                </a:lnTo>
                <a:lnTo>
                  <a:pt x="2243" y="378"/>
                </a:lnTo>
                <a:lnTo>
                  <a:pt x="2243" y="385"/>
                </a:lnTo>
                <a:close/>
                <a:moveTo>
                  <a:pt x="2260" y="385"/>
                </a:moveTo>
                <a:lnTo>
                  <a:pt x="2260" y="385"/>
                </a:lnTo>
                <a:lnTo>
                  <a:pt x="2264" y="385"/>
                </a:lnTo>
                <a:lnTo>
                  <a:pt x="2264" y="378"/>
                </a:lnTo>
                <a:lnTo>
                  <a:pt x="2260" y="378"/>
                </a:lnTo>
                <a:lnTo>
                  <a:pt x="2260" y="378"/>
                </a:lnTo>
                <a:lnTo>
                  <a:pt x="2260" y="385"/>
                </a:lnTo>
                <a:close/>
                <a:moveTo>
                  <a:pt x="2277" y="385"/>
                </a:moveTo>
                <a:lnTo>
                  <a:pt x="2281" y="385"/>
                </a:lnTo>
                <a:lnTo>
                  <a:pt x="2281" y="378"/>
                </a:lnTo>
                <a:lnTo>
                  <a:pt x="2277" y="378"/>
                </a:lnTo>
                <a:lnTo>
                  <a:pt x="2277" y="385"/>
                </a:lnTo>
                <a:close/>
                <a:moveTo>
                  <a:pt x="2294" y="385"/>
                </a:moveTo>
                <a:lnTo>
                  <a:pt x="2298" y="385"/>
                </a:lnTo>
                <a:lnTo>
                  <a:pt x="2298" y="378"/>
                </a:lnTo>
                <a:lnTo>
                  <a:pt x="2294" y="378"/>
                </a:lnTo>
                <a:lnTo>
                  <a:pt x="2294" y="385"/>
                </a:lnTo>
                <a:close/>
                <a:moveTo>
                  <a:pt x="2311" y="385"/>
                </a:moveTo>
                <a:lnTo>
                  <a:pt x="2315" y="385"/>
                </a:lnTo>
                <a:lnTo>
                  <a:pt x="2315" y="378"/>
                </a:lnTo>
                <a:lnTo>
                  <a:pt x="2311" y="378"/>
                </a:lnTo>
                <a:lnTo>
                  <a:pt x="2311" y="385"/>
                </a:lnTo>
                <a:close/>
                <a:moveTo>
                  <a:pt x="2328" y="385"/>
                </a:moveTo>
                <a:lnTo>
                  <a:pt x="2332" y="385"/>
                </a:lnTo>
                <a:lnTo>
                  <a:pt x="2332" y="378"/>
                </a:lnTo>
                <a:lnTo>
                  <a:pt x="2328" y="378"/>
                </a:lnTo>
                <a:lnTo>
                  <a:pt x="2328" y="385"/>
                </a:lnTo>
                <a:close/>
                <a:moveTo>
                  <a:pt x="2345" y="385"/>
                </a:moveTo>
                <a:lnTo>
                  <a:pt x="2349" y="385"/>
                </a:lnTo>
                <a:lnTo>
                  <a:pt x="2349" y="378"/>
                </a:lnTo>
                <a:lnTo>
                  <a:pt x="2345" y="378"/>
                </a:lnTo>
                <a:lnTo>
                  <a:pt x="2345" y="385"/>
                </a:lnTo>
                <a:close/>
                <a:moveTo>
                  <a:pt x="2362" y="385"/>
                </a:moveTo>
                <a:lnTo>
                  <a:pt x="2366" y="385"/>
                </a:lnTo>
                <a:lnTo>
                  <a:pt x="2366" y="378"/>
                </a:lnTo>
                <a:lnTo>
                  <a:pt x="2362" y="378"/>
                </a:lnTo>
                <a:lnTo>
                  <a:pt x="2362" y="385"/>
                </a:lnTo>
                <a:close/>
                <a:moveTo>
                  <a:pt x="2379" y="385"/>
                </a:moveTo>
                <a:lnTo>
                  <a:pt x="2383" y="385"/>
                </a:lnTo>
                <a:lnTo>
                  <a:pt x="2383" y="378"/>
                </a:lnTo>
                <a:lnTo>
                  <a:pt x="2379" y="378"/>
                </a:lnTo>
                <a:lnTo>
                  <a:pt x="2379" y="385"/>
                </a:lnTo>
                <a:close/>
                <a:moveTo>
                  <a:pt x="2396" y="385"/>
                </a:moveTo>
                <a:lnTo>
                  <a:pt x="2400" y="385"/>
                </a:lnTo>
                <a:lnTo>
                  <a:pt x="2400" y="378"/>
                </a:lnTo>
                <a:lnTo>
                  <a:pt x="2396" y="378"/>
                </a:lnTo>
                <a:lnTo>
                  <a:pt x="2396" y="385"/>
                </a:lnTo>
                <a:close/>
                <a:moveTo>
                  <a:pt x="2413" y="385"/>
                </a:moveTo>
                <a:lnTo>
                  <a:pt x="2417" y="385"/>
                </a:lnTo>
                <a:lnTo>
                  <a:pt x="2417" y="378"/>
                </a:lnTo>
                <a:lnTo>
                  <a:pt x="2413" y="378"/>
                </a:lnTo>
                <a:lnTo>
                  <a:pt x="2413" y="385"/>
                </a:lnTo>
                <a:close/>
                <a:moveTo>
                  <a:pt x="2430" y="385"/>
                </a:moveTo>
                <a:lnTo>
                  <a:pt x="2434" y="385"/>
                </a:lnTo>
                <a:lnTo>
                  <a:pt x="2434" y="378"/>
                </a:lnTo>
                <a:lnTo>
                  <a:pt x="2430" y="378"/>
                </a:lnTo>
                <a:lnTo>
                  <a:pt x="2430" y="385"/>
                </a:lnTo>
                <a:close/>
                <a:moveTo>
                  <a:pt x="2447" y="385"/>
                </a:moveTo>
                <a:lnTo>
                  <a:pt x="2451" y="385"/>
                </a:lnTo>
                <a:lnTo>
                  <a:pt x="2451" y="378"/>
                </a:lnTo>
                <a:lnTo>
                  <a:pt x="2447" y="378"/>
                </a:lnTo>
                <a:lnTo>
                  <a:pt x="2447" y="385"/>
                </a:lnTo>
                <a:close/>
                <a:moveTo>
                  <a:pt x="2464" y="385"/>
                </a:moveTo>
                <a:lnTo>
                  <a:pt x="2468" y="385"/>
                </a:lnTo>
                <a:lnTo>
                  <a:pt x="2468" y="378"/>
                </a:lnTo>
                <a:lnTo>
                  <a:pt x="2464" y="378"/>
                </a:lnTo>
                <a:lnTo>
                  <a:pt x="2464" y="385"/>
                </a:lnTo>
                <a:close/>
                <a:moveTo>
                  <a:pt x="2481" y="385"/>
                </a:moveTo>
                <a:lnTo>
                  <a:pt x="2484" y="385"/>
                </a:lnTo>
                <a:lnTo>
                  <a:pt x="2485" y="385"/>
                </a:lnTo>
                <a:lnTo>
                  <a:pt x="2485" y="378"/>
                </a:lnTo>
                <a:lnTo>
                  <a:pt x="2484" y="378"/>
                </a:lnTo>
                <a:lnTo>
                  <a:pt x="2481" y="378"/>
                </a:lnTo>
                <a:lnTo>
                  <a:pt x="2481" y="385"/>
                </a:lnTo>
                <a:close/>
                <a:moveTo>
                  <a:pt x="2498" y="385"/>
                </a:moveTo>
                <a:lnTo>
                  <a:pt x="2502" y="385"/>
                </a:lnTo>
                <a:lnTo>
                  <a:pt x="2502" y="378"/>
                </a:lnTo>
                <a:lnTo>
                  <a:pt x="2498" y="378"/>
                </a:lnTo>
                <a:lnTo>
                  <a:pt x="2498" y="385"/>
                </a:lnTo>
                <a:close/>
                <a:moveTo>
                  <a:pt x="2515" y="385"/>
                </a:moveTo>
                <a:lnTo>
                  <a:pt x="2519" y="385"/>
                </a:lnTo>
                <a:lnTo>
                  <a:pt x="2519" y="378"/>
                </a:lnTo>
                <a:lnTo>
                  <a:pt x="2515" y="378"/>
                </a:lnTo>
                <a:lnTo>
                  <a:pt x="2515" y="385"/>
                </a:lnTo>
                <a:close/>
                <a:moveTo>
                  <a:pt x="2532" y="385"/>
                </a:moveTo>
                <a:lnTo>
                  <a:pt x="2533" y="385"/>
                </a:lnTo>
                <a:lnTo>
                  <a:pt x="2536" y="385"/>
                </a:lnTo>
                <a:lnTo>
                  <a:pt x="2536" y="378"/>
                </a:lnTo>
                <a:lnTo>
                  <a:pt x="2533" y="378"/>
                </a:lnTo>
                <a:lnTo>
                  <a:pt x="2532" y="378"/>
                </a:lnTo>
                <a:lnTo>
                  <a:pt x="2532" y="385"/>
                </a:lnTo>
                <a:close/>
                <a:moveTo>
                  <a:pt x="2549" y="385"/>
                </a:moveTo>
                <a:lnTo>
                  <a:pt x="2553" y="385"/>
                </a:lnTo>
                <a:lnTo>
                  <a:pt x="2553" y="378"/>
                </a:lnTo>
                <a:lnTo>
                  <a:pt x="2549" y="378"/>
                </a:lnTo>
                <a:lnTo>
                  <a:pt x="2549" y="385"/>
                </a:lnTo>
                <a:close/>
                <a:moveTo>
                  <a:pt x="2566" y="385"/>
                </a:moveTo>
                <a:lnTo>
                  <a:pt x="2570" y="385"/>
                </a:lnTo>
                <a:lnTo>
                  <a:pt x="2570" y="379"/>
                </a:lnTo>
                <a:lnTo>
                  <a:pt x="2566" y="378"/>
                </a:lnTo>
                <a:lnTo>
                  <a:pt x="2566" y="385"/>
                </a:lnTo>
                <a:close/>
                <a:moveTo>
                  <a:pt x="2583" y="385"/>
                </a:moveTo>
                <a:lnTo>
                  <a:pt x="2583" y="385"/>
                </a:lnTo>
                <a:lnTo>
                  <a:pt x="2587" y="385"/>
                </a:lnTo>
                <a:lnTo>
                  <a:pt x="2587" y="379"/>
                </a:lnTo>
                <a:lnTo>
                  <a:pt x="2583" y="379"/>
                </a:lnTo>
                <a:lnTo>
                  <a:pt x="2583" y="379"/>
                </a:lnTo>
                <a:lnTo>
                  <a:pt x="2583" y="385"/>
                </a:lnTo>
                <a:close/>
                <a:moveTo>
                  <a:pt x="2600" y="385"/>
                </a:moveTo>
                <a:lnTo>
                  <a:pt x="2604" y="385"/>
                </a:lnTo>
                <a:lnTo>
                  <a:pt x="2604" y="379"/>
                </a:lnTo>
                <a:lnTo>
                  <a:pt x="2600" y="379"/>
                </a:lnTo>
                <a:lnTo>
                  <a:pt x="2600" y="385"/>
                </a:lnTo>
                <a:close/>
                <a:moveTo>
                  <a:pt x="2617" y="385"/>
                </a:moveTo>
                <a:lnTo>
                  <a:pt x="2621" y="385"/>
                </a:lnTo>
                <a:lnTo>
                  <a:pt x="2621" y="379"/>
                </a:lnTo>
                <a:lnTo>
                  <a:pt x="2617" y="379"/>
                </a:lnTo>
                <a:lnTo>
                  <a:pt x="2617" y="385"/>
                </a:lnTo>
                <a:close/>
                <a:moveTo>
                  <a:pt x="2634" y="385"/>
                </a:moveTo>
                <a:lnTo>
                  <a:pt x="2638" y="385"/>
                </a:lnTo>
                <a:lnTo>
                  <a:pt x="2638" y="379"/>
                </a:lnTo>
                <a:lnTo>
                  <a:pt x="2634" y="379"/>
                </a:lnTo>
                <a:lnTo>
                  <a:pt x="2634" y="385"/>
                </a:lnTo>
                <a:close/>
                <a:moveTo>
                  <a:pt x="2651" y="385"/>
                </a:moveTo>
                <a:lnTo>
                  <a:pt x="2655" y="385"/>
                </a:lnTo>
                <a:lnTo>
                  <a:pt x="2655" y="379"/>
                </a:lnTo>
                <a:lnTo>
                  <a:pt x="2651" y="379"/>
                </a:lnTo>
                <a:lnTo>
                  <a:pt x="2651" y="385"/>
                </a:lnTo>
                <a:close/>
                <a:moveTo>
                  <a:pt x="2668" y="386"/>
                </a:moveTo>
                <a:lnTo>
                  <a:pt x="2672" y="386"/>
                </a:lnTo>
                <a:lnTo>
                  <a:pt x="2672" y="379"/>
                </a:lnTo>
                <a:lnTo>
                  <a:pt x="2668" y="379"/>
                </a:lnTo>
                <a:lnTo>
                  <a:pt x="2668" y="386"/>
                </a:lnTo>
                <a:close/>
                <a:moveTo>
                  <a:pt x="2685" y="386"/>
                </a:moveTo>
                <a:lnTo>
                  <a:pt x="2689" y="386"/>
                </a:lnTo>
                <a:lnTo>
                  <a:pt x="2689" y="379"/>
                </a:lnTo>
                <a:lnTo>
                  <a:pt x="2685" y="379"/>
                </a:lnTo>
                <a:lnTo>
                  <a:pt x="2685" y="386"/>
                </a:lnTo>
                <a:close/>
                <a:moveTo>
                  <a:pt x="2702" y="386"/>
                </a:moveTo>
                <a:lnTo>
                  <a:pt x="2706" y="386"/>
                </a:lnTo>
                <a:lnTo>
                  <a:pt x="2706" y="379"/>
                </a:lnTo>
                <a:lnTo>
                  <a:pt x="2702" y="379"/>
                </a:lnTo>
                <a:lnTo>
                  <a:pt x="2702" y="386"/>
                </a:lnTo>
                <a:close/>
                <a:moveTo>
                  <a:pt x="2719" y="386"/>
                </a:moveTo>
                <a:lnTo>
                  <a:pt x="2723" y="386"/>
                </a:lnTo>
                <a:lnTo>
                  <a:pt x="2723" y="379"/>
                </a:lnTo>
                <a:lnTo>
                  <a:pt x="2719" y="379"/>
                </a:lnTo>
                <a:lnTo>
                  <a:pt x="2719" y="386"/>
                </a:lnTo>
                <a:close/>
                <a:moveTo>
                  <a:pt x="2736" y="386"/>
                </a:moveTo>
                <a:lnTo>
                  <a:pt x="2740" y="386"/>
                </a:lnTo>
                <a:lnTo>
                  <a:pt x="2740" y="379"/>
                </a:lnTo>
                <a:lnTo>
                  <a:pt x="2736" y="379"/>
                </a:lnTo>
                <a:lnTo>
                  <a:pt x="2736" y="386"/>
                </a:lnTo>
                <a:close/>
                <a:moveTo>
                  <a:pt x="2753" y="386"/>
                </a:moveTo>
                <a:lnTo>
                  <a:pt x="2757" y="386"/>
                </a:lnTo>
                <a:lnTo>
                  <a:pt x="2757" y="386"/>
                </a:lnTo>
                <a:lnTo>
                  <a:pt x="2757" y="379"/>
                </a:lnTo>
                <a:lnTo>
                  <a:pt x="2757" y="379"/>
                </a:lnTo>
                <a:lnTo>
                  <a:pt x="2753" y="379"/>
                </a:lnTo>
                <a:lnTo>
                  <a:pt x="2753" y="386"/>
                </a:lnTo>
                <a:close/>
                <a:moveTo>
                  <a:pt x="2770" y="386"/>
                </a:moveTo>
                <a:lnTo>
                  <a:pt x="2774" y="386"/>
                </a:lnTo>
                <a:lnTo>
                  <a:pt x="2774" y="379"/>
                </a:lnTo>
                <a:lnTo>
                  <a:pt x="2770" y="379"/>
                </a:lnTo>
                <a:lnTo>
                  <a:pt x="2770" y="386"/>
                </a:lnTo>
                <a:close/>
                <a:moveTo>
                  <a:pt x="2787" y="386"/>
                </a:moveTo>
                <a:lnTo>
                  <a:pt x="2791" y="386"/>
                </a:lnTo>
                <a:lnTo>
                  <a:pt x="2791" y="379"/>
                </a:lnTo>
                <a:lnTo>
                  <a:pt x="2787" y="379"/>
                </a:lnTo>
                <a:lnTo>
                  <a:pt x="2787" y="386"/>
                </a:lnTo>
                <a:close/>
                <a:moveTo>
                  <a:pt x="2804" y="386"/>
                </a:moveTo>
                <a:lnTo>
                  <a:pt x="2807" y="386"/>
                </a:lnTo>
                <a:lnTo>
                  <a:pt x="2808" y="386"/>
                </a:lnTo>
                <a:lnTo>
                  <a:pt x="2808" y="379"/>
                </a:lnTo>
                <a:lnTo>
                  <a:pt x="2807" y="379"/>
                </a:lnTo>
                <a:lnTo>
                  <a:pt x="2804" y="379"/>
                </a:lnTo>
                <a:lnTo>
                  <a:pt x="2804" y="386"/>
                </a:lnTo>
                <a:close/>
                <a:moveTo>
                  <a:pt x="2821" y="386"/>
                </a:moveTo>
                <a:lnTo>
                  <a:pt x="2825" y="386"/>
                </a:lnTo>
                <a:lnTo>
                  <a:pt x="2825" y="379"/>
                </a:lnTo>
                <a:lnTo>
                  <a:pt x="2821" y="379"/>
                </a:lnTo>
                <a:lnTo>
                  <a:pt x="2821" y="386"/>
                </a:lnTo>
                <a:close/>
                <a:moveTo>
                  <a:pt x="2838" y="386"/>
                </a:moveTo>
                <a:lnTo>
                  <a:pt x="2842" y="386"/>
                </a:lnTo>
                <a:lnTo>
                  <a:pt x="2842" y="379"/>
                </a:lnTo>
                <a:lnTo>
                  <a:pt x="2838" y="379"/>
                </a:lnTo>
                <a:lnTo>
                  <a:pt x="2838" y="386"/>
                </a:lnTo>
                <a:close/>
                <a:moveTo>
                  <a:pt x="2855" y="386"/>
                </a:moveTo>
                <a:lnTo>
                  <a:pt x="2856" y="386"/>
                </a:lnTo>
                <a:lnTo>
                  <a:pt x="2859" y="386"/>
                </a:lnTo>
                <a:lnTo>
                  <a:pt x="2859" y="379"/>
                </a:lnTo>
                <a:lnTo>
                  <a:pt x="2856" y="379"/>
                </a:lnTo>
                <a:lnTo>
                  <a:pt x="2855" y="379"/>
                </a:lnTo>
                <a:lnTo>
                  <a:pt x="2855" y="386"/>
                </a:lnTo>
                <a:close/>
                <a:moveTo>
                  <a:pt x="2872" y="386"/>
                </a:moveTo>
                <a:lnTo>
                  <a:pt x="2876" y="386"/>
                </a:lnTo>
                <a:lnTo>
                  <a:pt x="2876" y="379"/>
                </a:lnTo>
                <a:lnTo>
                  <a:pt x="2872" y="379"/>
                </a:lnTo>
                <a:lnTo>
                  <a:pt x="2872" y="386"/>
                </a:lnTo>
                <a:close/>
                <a:moveTo>
                  <a:pt x="2889" y="386"/>
                </a:moveTo>
                <a:lnTo>
                  <a:pt x="2893" y="386"/>
                </a:lnTo>
                <a:lnTo>
                  <a:pt x="2893" y="379"/>
                </a:lnTo>
                <a:lnTo>
                  <a:pt x="2889" y="379"/>
                </a:lnTo>
                <a:lnTo>
                  <a:pt x="2889" y="386"/>
                </a:lnTo>
                <a:close/>
                <a:moveTo>
                  <a:pt x="2906" y="386"/>
                </a:moveTo>
                <a:lnTo>
                  <a:pt x="2910" y="386"/>
                </a:lnTo>
                <a:lnTo>
                  <a:pt x="2910" y="379"/>
                </a:lnTo>
                <a:lnTo>
                  <a:pt x="2906" y="379"/>
                </a:lnTo>
                <a:lnTo>
                  <a:pt x="2906" y="386"/>
                </a:lnTo>
                <a:close/>
                <a:moveTo>
                  <a:pt x="2923" y="386"/>
                </a:moveTo>
                <a:lnTo>
                  <a:pt x="2927" y="386"/>
                </a:lnTo>
                <a:lnTo>
                  <a:pt x="2927" y="379"/>
                </a:lnTo>
                <a:lnTo>
                  <a:pt x="2923" y="379"/>
                </a:lnTo>
                <a:lnTo>
                  <a:pt x="2923" y="386"/>
                </a:lnTo>
                <a:close/>
                <a:moveTo>
                  <a:pt x="2940" y="386"/>
                </a:moveTo>
                <a:lnTo>
                  <a:pt x="2944" y="386"/>
                </a:lnTo>
                <a:lnTo>
                  <a:pt x="2944" y="379"/>
                </a:lnTo>
                <a:lnTo>
                  <a:pt x="2940" y="379"/>
                </a:lnTo>
                <a:lnTo>
                  <a:pt x="2940" y="386"/>
                </a:lnTo>
                <a:close/>
                <a:moveTo>
                  <a:pt x="2957" y="386"/>
                </a:moveTo>
                <a:lnTo>
                  <a:pt x="2961" y="386"/>
                </a:lnTo>
                <a:lnTo>
                  <a:pt x="2961" y="379"/>
                </a:lnTo>
                <a:lnTo>
                  <a:pt x="2957" y="379"/>
                </a:lnTo>
                <a:lnTo>
                  <a:pt x="2957" y="386"/>
                </a:lnTo>
                <a:close/>
                <a:moveTo>
                  <a:pt x="2974" y="386"/>
                </a:moveTo>
                <a:lnTo>
                  <a:pt x="2978" y="386"/>
                </a:lnTo>
                <a:lnTo>
                  <a:pt x="2978" y="379"/>
                </a:lnTo>
                <a:lnTo>
                  <a:pt x="2974" y="379"/>
                </a:lnTo>
                <a:lnTo>
                  <a:pt x="2974" y="386"/>
                </a:lnTo>
                <a:close/>
                <a:moveTo>
                  <a:pt x="2991" y="386"/>
                </a:moveTo>
                <a:lnTo>
                  <a:pt x="2995" y="386"/>
                </a:lnTo>
                <a:lnTo>
                  <a:pt x="2995" y="379"/>
                </a:lnTo>
                <a:lnTo>
                  <a:pt x="2991" y="379"/>
                </a:lnTo>
                <a:lnTo>
                  <a:pt x="2991" y="386"/>
                </a:lnTo>
                <a:close/>
                <a:moveTo>
                  <a:pt x="3008" y="386"/>
                </a:moveTo>
                <a:lnTo>
                  <a:pt x="3012" y="386"/>
                </a:lnTo>
                <a:lnTo>
                  <a:pt x="3012" y="379"/>
                </a:lnTo>
                <a:lnTo>
                  <a:pt x="3008" y="379"/>
                </a:lnTo>
                <a:lnTo>
                  <a:pt x="3008" y="386"/>
                </a:lnTo>
                <a:close/>
                <a:moveTo>
                  <a:pt x="3025" y="386"/>
                </a:moveTo>
                <a:lnTo>
                  <a:pt x="3029" y="386"/>
                </a:lnTo>
                <a:lnTo>
                  <a:pt x="3029" y="379"/>
                </a:lnTo>
                <a:lnTo>
                  <a:pt x="3025" y="379"/>
                </a:lnTo>
                <a:lnTo>
                  <a:pt x="3025" y="386"/>
                </a:lnTo>
                <a:close/>
                <a:moveTo>
                  <a:pt x="3042" y="386"/>
                </a:moveTo>
                <a:lnTo>
                  <a:pt x="3046" y="386"/>
                </a:lnTo>
                <a:lnTo>
                  <a:pt x="3046" y="379"/>
                </a:lnTo>
                <a:lnTo>
                  <a:pt x="3042" y="379"/>
                </a:lnTo>
                <a:lnTo>
                  <a:pt x="3042" y="386"/>
                </a:lnTo>
                <a:close/>
                <a:moveTo>
                  <a:pt x="3059" y="386"/>
                </a:moveTo>
                <a:lnTo>
                  <a:pt x="3063" y="386"/>
                </a:lnTo>
                <a:lnTo>
                  <a:pt x="3063" y="379"/>
                </a:lnTo>
                <a:lnTo>
                  <a:pt x="3059" y="379"/>
                </a:lnTo>
                <a:lnTo>
                  <a:pt x="3059" y="386"/>
                </a:lnTo>
                <a:close/>
                <a:moveTo>
                  <a:pt x="3076" y="386"/>
                </a:moveTo>
                <a:lnTo>
                  <a:pt x="3080" y="386"/>
                </a:lnTo>
                <a:lnTo>
                  <a:pt x="3080" y="386"/>
                </a:lnTo>
                <a:lnTo>
                  <a:pt x="3080" y="379"/>
                </a:lnTo>
                <a:lnTo>
                  <a:pt x="3080" y="379"/>
                </a:lnTo>
                <a:lnTo>
                  <a:pt x="3076" y="379"/>
                </a:lnTo>
                <a:lnTo>
                  <a:pt x="3076" y="386"/>
                </a:lnTo>
                <a:close/>
                <a:moveTo>
                  <a:pt x="3093" y="386"/>
                </a:moveTo>
                <a:lnTo>
                  <a:pt x="3097" y="386"/>
                </a:lnTo>
                <a:lnTo>
                  <a:pt x="3097" y="379"/>
                </a:lnTo>
                <a:lnTo>
                  <a:pt x="3093" y="379"/>
                </a:lnTo>
                <a:lnTo>
                  <a:pt x="3093" y="386"/>
                </a:lnTo>
                <a:close/>
                <a:moveTo>
                  <a:pt x="3110" y="386"/>
                </a:moveTo>
                <a:lnTo>
                  <a:pt x="3114" y="386"/>
                </a:lnTo>
                <a:lnTo>
                  <a:pt x="3114" y="379"/>
                </a:lnTo>
                <a:lnTo>
                  <a:pt x="3110" y="379"/>
                </a:lnTo>
                <a:lnTo>
                  <a:pt x="3110" y="386"/>
                </a:lnTo>
                <a:close/>
                <a:moveTo>
                  <a:pt x="3127" y="386"/>
                </a:moveTo>
                <a:lnTo>
                  <a:pt x="3129" y="386"/>
                </a:lnTo>
                <a:lnTo>
                  <a:pt x="3131" y="386"/>
                </a:lnTo>
                <a:lnTo>
                  <a:pt x="3131" y="379"/>
                </a:lnTo>
                <a:lnTo>
                  <a:pt x="3129" y="379"/>
                </a:lnTo>
                <a:lnTo>
                  <a:pt x="3127" y="379"/>
                </a:lnTo>
                <a:lnTo>
                  <a:pt x="3127" y="386"/>
                </a:lnTo>
                <a:close/>
                <a:moveTo>
                  <a:pt x="3144" y="386"/>
                </a:moveTo>
                <a:lnTo>
                  <a:pt x="3148" y="386"/>
                </a:lnTo>
                <a:lnTo>
                  <a:pt x="3148" y="379"/>
                </a:lnTo>
                <a:lnTo>
                  <a:pt x="3144" y="379"/>
                </a:lnTo>
                <a:lnTo>
                  <a:pt x="3144" y="386"/>
                </a:lnTo>
                <a:close/>
                <a:moveTo>
                  <a:pt x="3161" y="386"/>
                </a:moveTo>
                <a:lnTo>
                  <a:pt x="3165" y="386"/>
                </a:lnTo>
                <a:lnTo>
                  <a:pt x="3165" y="379"/>
                </a:lnTo>
                <a:lnTo>
                  <a:pt x="3161" y="379"/>
                </a:lnTo>
                <a:lnTo>
                  <a:pt x="3161" y="386"/>
                </a:lnTo>
                <a:close/>
                <a:moveTo>
                  <a:pt x="3178" y="386"/>
                </a:moveTo>
                <a:lnTo>
                  <a:pt x="3179" y="386"/>
                </a:lnTo>
                <a:lnTo>
                  <a:pt x="3182" y="386"/>
                </a:lnTo>
                <a:lnTo>
                  <a:pt x="3182" y="379"/>
                </a:lnTo>
                <a:lnTo>
                  <a:pt x="3179" y="379"/>
                </a:lnTo>
                <a:lnTo>
                  <a:pt x="3178" y="379"/>
                </a:lnTo>
                <a:lnTo>
                  <a:pt x="3178" y="386"/>
                </a:lnTo>
                <a:close/>
                <a:moveTo>
                  <a:pt x="3195" y="386"/>
                </a:moveTo>
                <a:lnTo>
                  <a:pt x="3199" y="386"/>
                </a:lnTo>
                <a:lnTo>
                  <a:pt x="3199" y="379"/>
                </a:lnTo>
                <a:lnTo>
                  <a:pt x="3195" y="379"/>
                </a:lnTo>
                <a:lnTo>
                  <a:pt x="3195" y="386"/>
                </a:lnTo>
                <a:close/>
                <a:moveTo>
                  <a:pt x="3212" y="386"/>
                </a:moveTo>
                <a:lnTo>
                  <a:pt x="3216" y="386"/>
                </a:lnTo>
                <a:lnTo>
                  <a:pt x="3216" y="379"/>
                </a:lnTo>
                <a:lnTo>
                  <a:pt x="3212" y="379"/>
                </a:lnTo>
                <a:lnTo>
                  <a:pt x="3212" y="386"/>
                </a:lnTo>
                <a:close/>
                <a:moveTo>
                  <a:pt x="3229" y="386"/>
                </a:moveTo>
                <a:lnTo>
                  <a:pt x="3233" y="386"/>
                </a:lnTo>
                <a:lnTo>
                  <a:pt x="3233" y="379"/>
                </a:lnTo>
                <a:lnTo>
                  <a:pt x="3229" y="379"/>
                </a:lnTo>
                <a:lnTo>
                  <a:pt x="3229" y="386"/>
                </a:lnTo>
                <a:close/>
                <a:moveTo>
                  <a:pt x="3246" y="386"/>
                </a:moveTo>
                <a:lnTo>
                  <a:pt x="3250" y="386"/>
                </a:lnTo>
                <a:lnTo>
                  <a:pt x="3250" y="379"/>
                </a:lnTo>
                <a:lnTo>
                  <a:pt x="3246" y="379"/>
                </a:lnTo>
                <a:lnTo>
                  <a:pt x="3246" y="386"/>
                </a:lnTo>
                <a:close/>
                <a:moveTo>
                  <a:pt x="3263" y="386"/>
                </a:moveTo>
                <a:lnTo>
                  <a:pt x="3267" y="386"/>
                </a:lnTo>
                <a:lnTo>
                  <a:pt x="3267" y="379"/>
                </a:lnTo>
                <a:lnTo>
                  <a:pt x="3263" y="379"/>
                </a:lnTo>
                <a:lnTo>
                  <a:pt x="3263" y="386"/>
                </a:lnTo>
                <a:close/>
                <a:moveTo>
                  <a:pt x="3280" y="386"/>
                </a:moveTo>
                <a:lnTo>
                  <a:pt x="3284" y="386"/>
                </a:lnTo>
                <a:lnTo>
                  <a:pt x="3284" y="379"/>
                </a:lnTo>
                <a:lnTo>
                  <a:pt x="3280" y="379"/>
                </a:lnTo>
                <a:lnTo>
                  <a:pt x="3280" y="386"/>
                </a:lnTo>
                <a:close/>
                <a:moveTo>
                  <a:pt x="3297" y="386"/>
                </a:moveTo>
                <a:lnTo>
                  <a:pt x="3302" y="386"/>
                </a:lnTo>
                <a:lnTo>
                  <a:pt x="3302" y="379"/>
                </a:lnTo>
                <a:lnTo>
                  <a:pt x="3297" y="379"/>
                </a:lnTo>
                <a:lnTo>
                  <a:pt x="3297" y="386"/>
                </a:lnTo>
                <a:close/>
                <a:moveTo>
                  <a:pt x="3314" y="386"/>
                </a:moveTo>
                <a:lnTo>
                  <a:pt x="3319" y="386"/>
                </a:lnTo>
                <a:lnTo>
                  <a:pt x="3319" y="379"/>
                </a:lnTo>
                <a:lnTo>
                  <a:pt x="3314" y="379"/>
                </a:lnTo>
                <a:lnTo>
                  <a:pt x="3314" y="386"/>
                </a:lnTo>
                <a:close/>
                <a:moveTo>
                  <a:pt x="3331" y="386"/>
                </a:moveTo>
                <a:lnTo>
                  <a:pt x="3336" y="386"/>
                </a:lnTo>
                <a:lnTo>
                  <a:pt x="3336" y="379"/>
                </a:lnTo>
                <a:lnTo>
                  <a:pt x="3331" y="379"/>
                </a:lnTo>
                <a:lnTo>
                  <a:pt x="3331" y="386"/>
                </a:lnTo>
                <a:close/>
                <a:moveTo>
                  <a:pt x="3348" y="386"/>
                </a:moveTo>
                <a:lnTo>
                  <a:pt x="3353" y="386"/>
                </a:lnTo>
                <a:lnTo>
                  <a:pt x="3353" y="379"/>
                </a:lnTo>
                <a:lnTo>
                  <a:pt x="3348" y="379"/>
                </a:lnTo>
                <a:lnTo>
                  <a:pt x="3348" y="386"/>
                </a:lnTo>
                <a:close/>
                <a:moveTo>
                  <a:pt x="3365" y="386"/>
                </a:moveTo>
                <a:lnTo>
                  <a:pt x="3370" y="386"/>
                </a:lnTo>
                <a:lnTo>
                  <a:pt x="3370" y="379"/>
                </a:lnTo>
                <a:lnTo>
                  <a:pt x="3365" y="379"/>
                </a:lnTo>
                <a:lnTo>
                  <a:pt x="3365" y="386"/>
                </a:lnTo>
                <a:close/>
                <a:moveTo>
                  <a:pt x="3382" y="386"/>
                </a:moveTo>
                <a:lnTo>
                  <a:pt x="3387" y="386"/>
                </a:lnTo>
                <a:lnTo>
                  <a:pt x="3387" y="379"/>
                </a:lnTo>
                <a:lnTo>
                  <a:pt x="3382" y="379"/>
                </a:lnTo>
                <a:lnTo>
                  <a:pt x="3382" y="386"/>
                </a:lnTo>
                <a:close/>
                <a:moveTo>
                  <a:pt x="3399" y="386"/>
                </a:moveTo>
                <a:lnTo>
                  <a:pt x="3402" y="386"/>
                </a:lnTo>
                <a:lnTo>
                  <a:pt x="3404" y="386"/>
                </a:lnTo>
                <a:lnTo>
                  <a:pt x="3404" y="379"/>
                </a:lnTo>
                <a:lnTo>
                  <a:pt x="3402" y="379"/>
                </a:lnTo>
                <a:lnTo>
                  <a:pt x="3399" y="379"/>
                </a:lnTo>
                <a:lnTo>
                  <a:pt x="3399" y="386"/>
                </a:lnTo>
                <a:close/>
                <a:moveTo>
                  <a:pt x="3416" y="386"/>
                </a:moveTo>
                <a:lnTo>
                  <a:pt x="3421" y="386"/>
                </a:lnTo>
                <a:lnTo>
                  <a:pt x="3421" y="379"/>
                </a:lnTo>
                <a:lnTo>
                  <a:pt x="3416" y="379"/>
                </a:lnTo>
                <a:lnTo>
                  <a:pt x="3416" y="386"/>
                </a:lnTo>
                <a:close/>
                <a:moveTo>
                  <a:pt x="3433" y="386"/>
                </a:moveTo>
                <a:lnTo>
                  <a:pt x="3438" y="386"/>
                </a:lnTo>
                <a:lnTo>
                  <a:pt x="3438" y="379"/>
                </a:lnTo>
                <a:lnTo>
                  <a:pt x="3433" y="379"/>
                </a:lnTo>
                <a:lnTo>
                  <a:pt x="3433" y="386"/>
                </a:lnTo>
                <a:close/>
                <a:moveTo>
                  <a:pt x="3450" y="386"/>
                </a:moveTo>
                <a:lnTo>
                  <a:pt x="3452" y="386"/>
                </a:lnTo>
                <a:lnTo>
                  <a:pt x="3455" y="386"/>
                </a:lnTo>
                <a:lnTo>
                  <a:pt x="3455" y="379"/>
                </a:lnTo>
                <a:lnTo>
                  <a:pt x="3452" y="379"/>
                </a:lnTo>
                <a:lnTo>
                  <a:pt x="3450" y="379"/>
                </a:lnTo>
                <a:lnTo>
                  <a:pt x="3450" y="386"/>
                </a:lnTo>
                <a:close/>
                <a:moveTo>
                  <a:pt x="3467" y="386"/>
                </a:moveTo>
                <a:lnTo>
                  <a:pt x="3472" y="386"/>
                </a:lnTo>
                <a:lnTo>
                  <a:pt x="3472" y="379"/>
                </a:lnTo>
                <a:lnTo>
                  <a:pt x="3467" y="379"/>
                </a:lnTo>
                <a:lnTo>
                  <a:pt x="3467" y="386"/>
                </a:lnTo>
                <a:close/>
                <a:moveTo>
                  <a:pt x="3484" y="386"/>
                </a:moveTo>
                <a:lnTo>
                  <a:pt x="3489" y="386"/>
                </a:lnTo>
                <a:lnTo>
                  <a:pt x="3489" y="379"/>
                </a:lnTo>
                <a:lnTo>
                  <a:pt x="3484" y="379"/>
                </a:lnTo>
                <a:lnTo>
                  <a:pt x="3484" y="386"/>
                </a:lnTo>
                <a:close/>
                <a:moveTo>
                  <a:pt x="3501" y="386"/>
                </a:moveTo>
                <a:lnTo>
                  <a:pt x="3502" y="386"/>
                </a:lnTo>
                <a:lnTo>
                  <a:pt x="3506" y="386"/>
                </a:lnTo>
                <a:lnTo>
                  <a:pt x="3506" y="379"/>
                </a:lnTo>
                <a:lnTo>
                  <a:pt x="3502" y="379"/>
                </a:lnTo>
                <a:lnTo>
                  <a:pt x="3501" y="379"/>
                </a:lnTo>
                <a:lnTo>
                  <a:pt x="3501" y="386"/>
                </a:lnTo>
                <a:close/>
                <a:moveTo>
                  <a:pt x="3518" y="386"/>
                </a:moveTo>
                <a:lnTo>
                  <a:pt x="3523" y="386"/>
                </a:lnTo>
                <a:lnTo>
                  <a:pt x="3523" y="379"/>
                </a:lnTo>
                <a:lnTo>
                  <a:pt x="3518" y="379"/>
                </a:lnTo>
                <a:lnTo>
                  <a:pt x="3518" y="386"/>
                </a:lnTo>
                <a:close/>
                <a:moveTo>
                  <a:pt x="3535" y="386"/>
                </a:moveTo>
                <a:lnTo>
                  <a:pt x="3540" y="386"/>
                </a:lnTo>
                <a:lnTo>
                  <a:pt x="3540" y="379"/>
                </a:lnTo>
                <a:lnTo>
                  <a:pt x="3535" y="379"/>
                </a:lnTo>
                <a:lnTo>
                  <a:pt x="3535" y="386"/>
                </a:lnTo>
                <a:close/>
                <a:moveTo>
                  <a:pt x="3552" y="386"/>
                </a:moveTo>
                <a:lnTo>
                  <a:pt x="3557" y="386"/>
                </a:lnTo>
                <a:lnTo>
                  <a:pt x="3557" y="379"/>
                </a:lnTo>
                <a:lnTo>
                  <a:pt x="3552" y="379"/>
                </a:lnTo>
                <a:lnTo>
                  <a:pt x="3552" y="386"/>
                </a:lnTo>
                <a:close/>
                <a:moveTo>
                  <a:pt x="3569" y="386"/>
                </a:moveTo>
                <a:lnTo>
                  <a:pt x="3574" y="386"/>
                </a:lnTo>
                <a:lnTo>
                  <a:pt x="3574" y="379"/>
                </a:lnTo>
                <a:lnTo>
                  <a:pt x="3569" y="379"/>
                </a:lnTo>
                <a:lnTo>
                  <a:pt x="3569" y="386"/>
                </a:lnTo>
                <a:close/>
                <a:moveTo>
                  <a:pt x="3586" y="386"/>
                </a:moveTo>
                <a:lnTo>
                  <a:pt x="3591" y="386"/>
                </a:lnTo>
                <a:lnTo>
                  <a:pt x="3591" y="379"/>
                </a:lnTo>
                <a:lnTo>
                  <a:pt x="3586" y="379"/>
                </a:lnTo>
                <a:lnTo>
                  <a:pt x="3586" y="386"/>
                </a:lnTo>
                <a:close/>
                <a:moveTo>
                  <a:pt x="3603" y="386"/>
                </a:moveTo>
                <a:lnTo>
                  <a:pt x="3608" y="386"/>
                </a:lnTo>
                <a:lnTo>
                  <a:pt x="3608" y="379"/>
                </a:lnTo>
                <a:lnTo>
                  <a:pt x="3603" y="379"/>
                </a:lnTo>
                <a:lnTo>
                  <a:pt x="3603" y="386"/>
                </a:lnTo>
                <a:close/>
                <a:moveTo>
                  <a:pt x="3620" y="386"/>
                </a:moveTo>
                <a:lnTo>
                  <a:pt x="3625" y="386"/>
                </a:lnTo>
                <a:lnTo>
                  <a:pt x="3625" y="379"/>
                </a:lnTo>
                <a:lnTo>
                  <a:pt x="3620" y="379"/>
                </a:lnTo>
                <a:lnTo>
                  <a:pt x="3620" y="386"/>
                </a:lnTo>
                <a:close/>
                <a:moveTo>
                  <a:pt x="3637" y="386"/>
                </a:moveTo>
                <a:lnTo>
                  <a:pt x="3642" y="386"/>
                </a:lnTo>
                <a:lnTo>
                  <a:pt x="3642" y="379"/>
                </a:lnTo>
                <a:lnTo>
                  <a:pt x="3637" y="379"/>
                </a:lnTo>
                <a:lnTo>
                  <a:pt x="3637" y="386"/>
                </a:lnTo>
                <a:close/>
                <a:moveTo>
                  <a:pt x="3654" y="386"/>
                </a:moveTo>
                <a:lnTo>
                  <a:pt x="3659" y="386"/>
                </a:lnTo>
                <a:lnTo>
                  <a:pt x="3659" y="379"/>
                </a:lnTo>
                <a:lnTo>
                  <a:pt x="3654" y="379"/>
                </a:lnTo>
                <a:lnTo>
                  <a:pt x="3654" y="386"/>
                </a:lnTo>
                <a:close/>
                <a:moveTo>
                  <a:pt x="3671" y="386"/>
                </a:moveTo>
                <a:lnTo>
                  <a:pt x="3675" y="386"/>
                </a:lnTo>
                <a:lnTo>
                  <a:pt x="3676" y="386"/>
                </a:lnTo>
                <a:lnTo>
                  <a:pt x="3676" y="379"/>
                </a:lnTo>
                <a:lnTo>
                  <a:pt x="3675" y="379"/>
                </a:lnTo>
                <a:lnTo>
                  <a:pt x="3671" y="379"/>
                </a:lnTo>
                <a:lnTo>
                  <a:pt x="3671" y="386"/>
                </a:lnTo>
                <a:close/>
                <a:moveTo>
                  <a:pt x="3688" y="386"/>
                </a:moveTo>
                <a:lnTo>
                  <a:pt x="3693" y="386"/>
                </a:lnTo>
                <a:lnTo>
                  <a:pt x="3693" y="379"/>
                </a:lnTo>
                <a:lnTo>
                  <a:pt x="3688" y="379"/>
                </a:lnTo>
                <a:lnTo>
                  <a:pt x="3688" y="386"/>
                </a:lnTo>
                <a:close/>
                <a:moveTo>
                  <a:pt x="3705" y="386"/>
                </a:moveTo>
                <a:lnTo>
                  <a:pt x="3710" y="386"/>
                </a:lnTo>
                <a:lnTo>
                  <a:pt x="3710" y="379"/>
                </a:lnTo>
                <a:lnTo>
                  <a:pt x="3705" y="379"/>
                </a:lnTo>
                <a:lnTo>
                  <a:pt x="3705" y="386"/>
                </a:lnTo>
                <a:close/>
                <a:moveTo>
                  <a:pt x="3722" y="386"/>
                </a:moveTo>
                <a:lnTo>
                  <a:pt x="3725" y="386"/>
                </a:lnTo>
                <a:lnTo>
                  <a:pt x="3727" y="386"/>
                </a:lnTo>
                <a:lnTo>
                  <a:pt x="3727" y="379"/>
                </a:lnTo>
                <a:lnTo>
                  <a:pt x="3725" y="379"/>
                </a:lnTo>
                <a:lnTo>
                  <a:pt x="3722" y="379"/>
                </a:lnTo>
                <a:lnTo>
                  <a:pt x="3722" y="386"/>
                </a:lnTo>
                <a:close/>
                <a:moveTo>
                  <a:pt x="3739" y="386"/>
                </a:moveTo>
                <a:lnTo>
                  <a:pt x="3744" y="386"/>
                </a:lnTo>
                <a:lnTo>
                  <a:pt x="3744" y="379"/>
                </a:lnTo>
                <a:lnTo>
                  <a:pt x="3739" y="379"/>
                </a:lnTo>
                <a:lnTo>
                  <a:pt x="3739" y="386"/>
                </a:lnTo>
                <a:close/>
                <a:moveTo>
                  <a:pt x="3757" y="386"/>
                </a:moveTo>
                <a:lnTo>
                  <a:pt x="3761" y="386"/>
                </a:lnTo>
                <a:lnTo>
                  <a:pt x="3761" y="379"/>
                </a:lnTo>
                <a:lnTo>
                  <a:pt x="3757" y="379"/>
                </a:lnTo>
                <a:lnTo>
                  <a:pt x="3757" y="386"/>
                </a:lnTo>
                <a:close/>
                <a:moveTo>
                  <a:pt x="3774" y="386"/>
                </a:moveTo>
                <a:lnTo>
                  <a:pt x="3775" y="386"/>
                </a:lnTo>
                <a:lnTo>
                  <a:pt x="3778" y="386"/>
                </a:lnTo>
                <a:lnTo>
                  <a:pt x="3778" y="379"/>
                </a:lnTo>
                <a:lnTo>
                  <a:pt x="3775" y="379"/>
                </a:lnTo>
                <a:lnTo>
                  <a:pt x="3774" y="379"/>
                </a:lnTo>
                <a:lnTo>
                  <a:pt x="3774" y="386"/>
                </a:lnTo>
                <a:close/>
                <a:moveTo>
                  <a:pt x="3791" y="386"/>
                </a:moveTo>
                <a:lnTo>
                  <a:pt x="3795" y="386"/>
                </a:lnTo>
                <a:lnTo>
                  <a:pt x="3795" y="379"/>
                </a:lnTo>
                <a:lnTo>
                  <a:pt x="3791" y="379"/>
                </a:lnTo>
                <a:lnTo>
                  <a:pt x="3791" y="386"/>
                </a:lnTo>
                <a:close/>
                <a:moveTo>
                  <a:pt x="3808" y="386"/>
                </a:moveTo>
                <a:lnTo>
                  <a:pt x="3812" y="386"/>
                </a:lnTo>
                <a:lnTo>
                  <a:pt x="3812" y="379"/>
                </a:lnTo>
                <a:lnTo>
                  <a:pt x="3808" y="379"/>
                </a:lnTo>
                <a:lnTo>
                  <a:pt x="3808" y="386"/>
                </a:lnTo>
                <a:close/>
                <a:moveTo>
                  <a:pt x="3825" y="386"/>
                </a:moveTo>
                <a:lnTo>
                  <a:pt x="3829" y="386"/>
                </a:lnTo>
                <a:lnTo>
                  <a:pt x="3829" y="379"/>
                </a:lnTo>
                <a:lnTo>
                  <a:pt x="3825" y="379"/>
                </a:lnTo>
                <a:lnTo>
                  <a:pt x="3825" y="386"/>
                </a:lnTo>
                <a:close/>
                <a:moveTo>
                  <a:pt x="3842" y="386"/>
                </a:moveTo>
                <a:lnTo>
                  <a:pt x="3846" y="386"/>
                </a:lnTo>
                <a:lnTo>
                  <a:pt x="3846" y="379"/>
                </a:lnTo>
                <a:lnTo>
                  <a:pt x="3842" y="379"/>
                </a:lnTo>
                <a:lnTo>
                  <a:pt x="3842" y="386"/>
                </a:lnTo>
                <a:close/>
                <a:moveTo>
                  <a:pt x="3859" y="386"/>
                </a:moveTo>
                <a:lnTo>
                  <a:pt x="3863" y="386"/>
                </a:lnTo>
                <a:lnTo>
                  <a:pt x="3863" y="379"/>
                </a:lnTo>
                <a:lnTo>
                  <a:pt x="3859" y="379"/>
                </a:lnTo>
                <a:lnTo>
                  <a:pt x="3859" y="386"/>
                </a:lnTo>
                <a:close/>
                <a:moveTo>
                  <a:pt x="3876" y="386"/>
                </a:moveTo>
                <a:lnTo>
                  <a:pt x="3880" y="386"/>
                </a:lnTo>
                <a:lnTo>
                  <a:pt x="3880" y="379"/>
                </a:lnTo>
                <a:lnTo>
                  <a:pt x="3876" y="379"/>
                </a:lnTo>
                <a:lnTo>
                  <a:pt x="3876" y="386"/>
                </a:lnTo>
                <a:close/>
                <a:moveTo>
                  <a:pt x="3893" y="386"/>
                </a:moveTo>
                <a:lnTo>
                  <a:pt x="3897" y="386"/>
                </a:lnTo>
                <a:lnTo>
                  <a:pt x="3897" y="379"/>
                </a:lnTo>
                <a:lnTo>
                  <a:pt x="3893" y="379"/>
                </a:lnTo>
                <a:lnTo>
                  <a:pt x="3893" y="386"/>
                </a:lnTo>
                <a:close/>
                <a:moveTo>
                  <a:pt x="3910" y="386"/>
                </a:moveTo>
                <a:lnTo>
                  <a:pt x="3914" y="386"/>
                </a:lnTo>
                <a:lnTo>
                  <a:pt x="3914" y="379"/>
                </a:lnTo>
                <a:lnTo>
                  <a:pt x="3910" y="379"/>
                </a:lnTo>
                <a:lnTo>
                  <a:pt x="3910" y="386"/>
                </a:lnTo>
                <a:close/>
                <a:moveTo>
                  <a:pt x="3927" y="386"/>
                </a:moveTo>
                <a:lnTo>
                  <a:pt x="3931" y="386"/>
                </a:lnTo>
                <a:lnTo>
                  <a:pt x="3931" y="379"/>
                </a:lnTo>
                <a:lnTo>
                  <a:pt x="3927" y="379"/>
                </a:lnTo>
                <a:lnTo>
                  <a:pt x="3927" y="386"/>
                </a:lnTo>
                <a:close/>
                <a:moveTo>
                  <a:pt x="3944" y="386"/>
                </a:moveTo>
                <a:lnTo>
                  <a:pt x="3948" y="386"/>
                </a:lnTo>
                <a:lnTo>
                  <a:pt x="3948" y="379"/>
                </a:lnTo>
                <a:lnTo>
                  <a:pt x="3944" y="379"/>
                </a:lnTo>
                <a:lnTo>
                  <a:pt x="3944" y="386"/>
                </a:lnTo>
                <a:close/>
                <a:moveTo>
                  <a:pt x="3961" y="386"/>
                </a:moveTo>
                <a:lnTo>
                  <a:pt x="3965" y="386"/>
                </a:lnTo>
                <a:lnTo>
                  <a:pt x="3965" y="379"/>
                </a:lnTo>
                <a:lnTo>
                  <a:pt x="3961" y="379"/>
                </a:lnTo>
                <a:lnTo>
                  <a:pt x="3961" y="386"/>
                </a:lnTo>
                <a:close/>
                <a:moveTo>
                  <a:pt x="3978" y="386"/>
                </a:moveTo>
                <a:lnTo>
                  <a:pt x="3982" y="386"/>
                </a:lnTo>
                <a:lnTo>
                  <a:pt x="3982" y="379"/>
                </a:lnTo>
                <a:lnTo>
                  <a:pt x="3978" y="379"/>
                </a:lnTo>
                <a:lnTo>
                  <a:pt x="3978" y="386"/>
                </a:lnTo>
                <a:close/>
                <a:moveTo>
                  <a:pt x="3995" y="386"/>
                </a:moveTo>
                <a:lnTo>
                  <a:pt x="3998" y="386"/>
                </a:lnTo>
                <a:lnTo>
                  <a:pt x="3999" y="386"/>
                </a:lnTo>
                <a:lnTo>
                  <a:pt x="3999" y="379"/>
                </a:lnTo>
                <a:lnTo>
                  <a:pt x="3998" y="379"/>
                </a:lnTo>
                <a:lnTo>
                  <a:pt x="3995" y="379"/>
                </a:lnTo>
                <a:lnTo>
                  <a:pt x="3995" y="386"/>
                </a:lnTo>
                <a:close/>
                <a:moveTo>
                  <a:pt x="4012" y="386"/>
                </a:moveTo>
                <a:lnTo>
                  <a:pt x="4016" y="386"/>
                </a:lnTo>
                <a:lnTo>
                  <a:pt x="4016" y="379"/>
                </a:lnTo>
                <a:lnTo>
                  <a:pt x="4012" y="379"/>
                </a:lnTo>
                <a:lnTo>
                  <a:pt x="4012" y="386"/>
                </a:lnTo>
                <a:close/>
                <a:moveTo>
                  <a:pt x="4029" y="386"/>
                </a:moveTo>
                <a:lnTo>
                  <a:pt x="4033" y="386"/>
                </a:lnTo>
                <a:lnTo>
                  <a:pt x="4033" y="379"/>
                </a:lnTo>
                <a:lnTo>
                  <a:pt x="4029" y="379"/>
                </a:lnTo>
                <a:lnTo>
                  <a:pt x="4029" y="386"/>
                </a:lnTo>
                <a:close/>
                <a:moveTo>
                  <a:pt x="4046" y="386"/>
                </a:moveTo>
                <a:lnTo>
                  <a:pt x="4048" y="386"/>
                </a:lnTo>
                <a:lnTo>
                  <a:pt x="4050" y="386"/>
                </a:lnTo>
                <a:lnTo>
                  <a:pt x="4050" y="379"/>
                </a:lnTo>
                <a:lnTo>
                  <a:pt x="4048" y="379"/>
                </a:lnTo>
                <a:lnTo>
                  <a:pt x="4046" y="379"/>
                </a:lnTo>
                <a:lnTo>
                  <a:pt x="4046" y="386"/>
                </a:lnTo>
                <a:close/>
                <a:moveTo>
                  <a:pt x="4063" y="386"/>
                </a:moveTo>
                <a:lnTo>
                  <a:pt x="4067" y="386"/>
                </a:lnTo>
                <a:lnTo>
                  <a:pt x="4067" y="379"/>
                </a:lnTo>
                <a:lnTo>
                  <a:pt x="4063" y="379"/>
                </a:lnTo>
                <a:lnTo>
                  <a:pt x="4063" y="386"/>
                </a:lnTo>
                <a:close/>
                <a:moveTo>
                  <a:pt x="4080" y="386"/>
                </a:moveTo>
                <a:lnTo>
                  <a:pt x="4084" y="386"/>
                </a:lnTo>
                <a:lnTo>
                  <a:pt x="4084" y="379"/>
                </a:lnTo>
                <a:lnTo>
                  <a:pt x="4080" y="379"/>
                </a:lnTo>
                <a:lnTo>
                  <a:pt x="4080" y="386"/>
                </a:lnTo>
                <a:close/>
                <a:moveTo>
                  <a:pt x="4097" y="386"/>
                </a:moveTo>
                <a:lnTo>
                  <a:pt x="4097" y="386"/>
                </a:lnTo>
                <a:lnTo>
                  <a:pt x="4101" y="386"/>
                </a:lnTo>
                <a:lnTo>
                  <a:pt x="4101" y="379"/>
                </a:lnTo>
                <a:lnTo>
                  <a:pt x="4097" y="379"/>
                </a:lnTo>
                <a:lnTo>
                  <a:pt x="4097" y="379"/>
                </a:lnTo>
                <a:lnTo>
                  <a:pt x="4097" y="386"/>
                </a:lnTo>
                <a:close/>
                <a:moveTo>
                  <a:pt x="4114" y="386"/>
                </a:moveTo>
                <a:lnTo>
                  <a:pt x="4118" y="386"/>
                </a:lnTo>
                <a:lnTo>
                  <a:pt x="4118" y="379"/>
                </a:lnTo>
                <a:lnTo>
                  <a:pt x="4114" y="379"/>
                </a:lnTo>
                <a:lnTo>
                  <a:pt x="4114" y="386"/>
                </a:lnTo>
                <a:close/>
                <a:moveTo>
                  <a:pt x="4131" y="386"/>
                </a:moveTo>
                <a:lnTo>
                  <a:pt x="4135" y="386"/>
                </a:lnTo>
                <a:lnTo>
                  <a:pt x="4135" y="379"/>
                </a:lnTo>
                <a:lnTo>
                  <a:pt x="4131" y="379"/>
                </a:lnTo>
                <a:lnTo>
                  <a:pt x="4131" y="386"/>
                </a:lnTo>
                <a:close/>
                <a:moveTo>
                  <a:pt x="4148" y="386"/>
                </a:moveTo>
                <a:lnTo>
                  <a:pt x="4152" y="386"/>
                </a:lnTo>
                <a:lnTo>
                  <a:pt x="4152" y="379"/>
                </a:lnTo>
                <a:lnTo>
                  <a:pt x="4148" y="379"/>
                </a:lnTo>
                <a:lnTo>
                  <a:pt x="4148" y="386"/>
                </a:lnTo>
                <a:close/>
                <a:moveTo>
                  <a:pt x="4165" y="386"/>
                </a:moveTo>
                <a:lnTo>
                  <a:pt x="4169" y="386"/>
                </a:lnTo>
                <a:lnTo>
                  <a:pt x="4169" y="379"/>
                </a:lnTo>
                <a:lnTo>
                  <a:pt x="4165" y="379"/>
                </a:lnTo>
                <a:lnTo>
                  <a:pt x="4165" y="386"/>
                </a:lnTo>
                <a:close/>
                <a:moveTo>
                  <a:pt x="4182" y="386"/>
                </a:moveTo>
                <a:lnTo>
                  <a:pt x="4186" y="386"/>
                </a:lnTo>
                <a:lnTo>
                  <a:pt x="4186" y="379"/>
                </a:lnTo>
                <a:lnTo>
                  <a:pt x="4182" y="379"/>
                </a:lnTo>
                <a:lnTo>
                  <a:pt x="4182" y="386"/>
                </a:lnTo>
                <a:close/>
                <a:moveTo>
                  <a:pt x="4199" y="386"/>
                </a:moveTo>
                <a:lnTo>
                  <a:pt x="4203" y="386"/>
                </a:lnTo>
                <a:lnTo>
                  <a:pt x="4203" y="379"/>
                </a:lnTo>
                <a:lnTo>
                  <a:pt x="4199" y="379"/>
                </a:lnTo>
                <a:lnTo>
                  <a:pt x="4199" y="386"/>
                </a:lnTo>
                <a:close/>
                <a:moveTo>
                  <a:pt x="4216" y="386"/>
                </a:moveTo>
                <a:lnTo>
                  <a:pt x="4220" y="386"/>
                </a:lnTo>
                <a:lnTo>
                  <a:pt x="4220" y="379"/>
                </a:lnTo>
                <a:lnTo>
                  <a:pt x="4216" y="379"/>
                </a:lnTo>
                <a:lnTo>
                  <a:pt x="4216" y="386"/>
                </a:lnTo>
                <a:close/>
                <a:moveTo>
                  <a:pt x="4233" y="386"/>
                </a:moveTo>
                <a:lnTo>
                  <a:pt x="4237" y="386"/>
                </a:lnTo>
                <a:lnTo>
                  <a:pt x="4237" y="379"/>
                </a:lnTo>
                <a:lnTo>
                  <a:pt x="4233" y="379"/>
                </a:lnTo>
                <a:lnTo>
                  <a:pt x="4233" y="386"/>
                </a:lnTo>
                <a:close/>
                <a:moveTo>
                  <a:pt x="4250" y="386"/>
                </a:moveTo>
                <a:lnTo>
                  <a:pt x="4254" y="386"/>
                </a:lnTo>
                <a:lnTo>
                  <a:pt x="4254" y="379"/>
                </a:lnTo>
                <a:lnTo>
                  <a:pt x="4250" y="379"/>
                </a:lnTo>
                <a:lnTo>
                  <a:pt x="4250" y="386"/>
                </a:lnTo>
                <a:close/>
                <a:moveTo>
                  <a:pt x="4267" y="386"/>
                </a:moveTo>
                <a:lnTo>
                  <a:pt x="4271" y="386"/>
                </a:lnTo>
                <a:lnTo>
                  <a:pt x="4271" y="386"/>
                </a:lnTo>
                <a:lnTo>
                  <a:pt x="4271" y="379"/>
                </a:lnTo>
                <a:lnTo>
                  <a:pt x="4271" y="379"/>
                </a:lnTo>
                <a:lnTo>
                  <a:pt x="4267" y="379"/>
                </a:lnTo>
                <a:lnTo>
                  <a:pt x="4267" y="386"/>
                </a:lnTo>
                <a:close/>
                <a:moveTo>
                  <a:pt x="4284" y="386"/>
                </a:moveTo>
                <a:lnTo>
                  <a:pt x="4288" y="386"/>
                </a:lnTo>
                <a:lnTo>
                  <a:pt x="4288" y="379"/>
                </a:lnTo>
                <a:lnTo>
                  <a:pt x="4284" y="379"/>
                </a:lnTo>
                <a:lnTo>
                  <a:pt x="4284" y="386"/>
                </a:lnTo>
                <a:close/>
                <a:moveTo>
                  <a:pt x="4301" y="386"/>
                </a:moveTo>
                <a:lnTo>
                  <a:pt x="4305" y="386"/>
                </a:lnTo>
                <a:lnTo>
                  <a:pt x="4305" y="379"/>
                </a:lnTo>
                <a:lnTo>
                  <a:pt x="4301" y="379"/>
                </a:lnTo>
                <a:lnTo>
                  <a:pt x="4301" y="386"/>
                </a:lnTo>
                <a:close/>
                <a:moveTo>
                  <a:pt x="4318" y="386"/>
                </a:moveTo>
                <a:lnTo>
                  <a:pt x="4321" y="386"/>
                </a:lnTo>
                <a:lnTo>
                  <a:pt x="4322" y="386"/>
                </a:lnTo>
                <a:lnTo>
                  <a:pt x="4322" y="379"/>
                </a:lnTo>
                <a:lnTo>
                  <a:pt x="4321" y="379"/>
                </a:lnTo>
                <a:lnTo>
                  <a:pt x="4318" y="379"/>
                </a:lnTo>
                <a:lnTo>
                  <a:pt x="4318" y="386"/>
                </a:lnTo>
                <a:close/>
                <a:moveTo>
                  <a:pt x="4335" y="386"/>
                </a:moveTo>
                <a:lnTo>
                  <a:pt x="4339" y="386"/>
                </a:lnTo>
                <a:lnTo>
                  <a:pt x="4339" y="379"/>
                </a:lnTo>
                <a:lnTo>
                  <a:pt x="4335" y="379"/>
                </a:lnTo>
                <a:lnTo>
                  <a:pt x="4335" y="386"/>
                </a:lnTo>
                <a:close/>
                <a:moveTo>
                  <a:pt x="4352" y="386"/>
                </a:moveTo>
                <a:lnTo>
                  <a:pt x="4356" y="386"/>
                </a:lnTo>
                <a:lnTo>
                  <a:pt x="4356" y="379"/>
                </a:lnTo>
                <a:lnTo>
                  <a:pt x="4352" y="379"/>
                </a:lnTo>
                <a:lnTo>
                  <a:pt x="4352" y="386"/>
                </a:lnTo>
                <a:close/>
                <a:moveTo>
                  <a:pt x="4369" y="386"/>
                </a:moveTo>
                <a:lnTo>
                  <a:pt x="4370" y="386"/>
                </a:lnTo>
                <a:lnTo>
                  <a:pt x="4373" y="386"/>
                </a:lnTo>
                <a:lnTo>
                  <a:pt x="4373" y="379"/>
                </a:lnTo>
                <a:lnTo>
                  <a:pt x="4370" y="379"/>
                </a:lnTo>
                <a:lnTo>
                  <a:pt x="4369" y="379"/>
                </a:lnTo>
                <a:lnTo>
                  <a:pt x="4369" y="386"/>
                </a:lnTo>
                <a:close/>
                <a:moveTo>
                  <a:pt x="4386" y="386"/>
                </a:moveTo>
                <a:lnTo>
                  <a:pt x="4390" y="386"/>
                </a:lnTo>
                <a:lnTo>
                  <a:pt x="4390" y="379"/>
                </a:lnTo>
                <a:lnTo>
                  <a:pt x="4386" y="379"/>
                </a:lnTo>
                <a:lnTo>
                  <a:pt x="4386" y="386"/>
                </a:lnTo>
                <a:close/>
                <a:moveTo>
                  <a:pt x="4403" y="386"/>
                </a:moveTo>
                <a:lnTo>
                  <a:pt x="4407" y="386"/>
                </a:lnTo>
                <a:lnTo>
                  <a:pt x="4407" y="379"/>
                </a:lnTo>
                <a:lnTo>
                  <a:pt x="4403" y="379"/>
                </a:lnTo>
                <a:lnTo>
                  <a:pt x="4403" y="386"/>
                </a:lnTo>
                <a:close/>
                <a:moveTo>
                  <a:pt x="4420" y="386"/>
                </a:moveTo>
                <a:lnTo>
                  <a:pt x="4420" y="386"/>
                </a:lnTo>
                <a:lnTo>
                  <a:pt x="4424" y="386"/>
                </a:lnTo>
                <a:lnTo>
                  <a:pt x="4424" y="379"/>
                </a:lnTo>
                <a:lnTo>
                  <a:pt x="4420" y="379"/>
                </a:lnTo>
                <a:lnTo>
                  <a:pt x="4420" y="379"/>
                </a:lnTo>
                <a:lnTo>
                  <a:pt x="4420" y="386"/>
                </a:lnTo>
                <a:close/>
                <a:moveTo>
                  <a:pt x="4437" y="386"/>
                </a:moveTo>
                <a:lnTo>
                  <a:pt x="4441" y="386"/>
                </a:lnTo>
                <a:lnTo>
                  <a:pt x="4441" y="379"/>
                </a:lnTo>
                <a:lnTo>
                  <a:pt x="4437" y="379"/>
                </a:lnTo>
                <a:lnTo>
                  <a:pt x="4437" y="386"/>
                </a:lnTo>
                <a:close/>
                <a:moveTo>
                  <a:pt x="4454" y="386"/>
                </a:moveTo>
                <a:lnTo>
                  <a:pt x="4458" y="386"/>
                </a:lnTo>
                <a:lnTo>
                  <a:pt x="4458" y="379"/>
                </a:lnTo>
                <a:lnTo>
                  <a:pt x="4454" y="379"/>
                </a:lnTo>
                <a:lnTo>
                  <a:pt x="4454" y="386"/>
                </a:lnTo>
                <a:close/>
                <a:moveTo>
                  <a:pt x="4471" y="386"/>
                </a:moveTo>
                <a:lnTo>
                  <a:pt x="4475" y="386"/>
                </a:lnTo>
                <a:lnTo>
                  <a:pt x="4475" y="379"/>
                </a:lnTo>
                <a:lnTo>
                  <a:pt x="4471" y="379"/>
                </a:lnTo>
                <a:lnTo>
                  <a:pt x="4471" y="386"/>
                </a:lnTo>
                <a:close/>
                <a:moveTo>
                  <a:pt x="4488" y="386"/>
                </a:moveTo>
                <a:lnTo>
                  <a:pt x="4492" y="386"/>
                </a:lnTo>
                <a:lnTo>
                  <a:pt x="4492" y="379"/>
                </a:lnTo>
                <a:lnTo>
                  <a:pt x="4488" y="379"/>
                </a:lnTo>
                <a:lnTo>
                  <a:pt x="4488" y="386"/>
                </a:lnTo>
                <a:close/>
                <a:moveTo>
                  <a:pt x="4505" y="386"/>
                </a:moveTo>
                <a:lnTo>
                  <a:pt x="4509" y="386"/>
                </a:lnTo>
                <a:lnTo>
                  <a:pt x="4509" y="379"/>
                </a:lnTo>
                <a:lnTo>
                  <a:pt x="4505" y="379"/>
                </a:lnTo>
                <a:lnTo>
                  <a:pt x="4505" y="386"/>
                </a:lnTo>
                <a:close/>
                <a:moveTo>
                  <a:pt x="4522" y="386"/>
                </a:moveTo>
                <a:lnTo>
                  <a:pt x="4526" y="386"/>
                </a:lnTo>
                <a:lnTo>
                  <a:pt x="4526" y="379"/>
                </a:lnTo>
                <a:lnTo>
                  <a:pt x="4522" y="379"/>
                </a:lnTo>
                <a:lnTo>
                  <a:pt x="4522" y="386"/>
                </a:lnTo>
                <a:close/>
                <a:moveTo>
                  <a:pt x="4539" y="386"/>
                </a:moveTo>
                <a:lnTo>
                  <a:pt x="4543" y="386"/>
                </a:lnTo>
                <a:lnTo>
                  <a:pt x="4543" y="379"/>
                </a:lnTo>
                <a:lnTo>
                  <a:pt x="4539" y="379"/>
                </a:lnTo>
                <a:lnTo>
                  <a:pt x="4539" y="386"/>
                </a:lnTo>
                <a:close/>
                <a:moveTo>
                  <a:pt x="4556" y="386"/>
                </a:moveTo>
                <a:lnTo>
                  <a:pt x="4560" y="386"/>
                </a:lnTo>
                <a:lnTo>
                  <a:pt x="4560" y="379"/>
                </a:lnTo>
                <a:lnTo>
                  <a:pt x="4556" y="379"/>
                </a:lnTo>
                <a:lnTo>
                  <a:pt x="4556" y="386"/>
                </a:lnTo>
                <a:close/>
                <a:moveTo>
                  <a:pt x="4573" y="386"/>
                </a:moveTo>
                <a:lnTo>
                  <a:pt x="4577" y="386"/>
                </a:lnTo>
                <a:lnTo>
                  <a:pt x="4577" y="379"/>
                </a:lnTo>
                <a:lnTo>
                  <a:pt x="4573" y="379"/>
                </a:lnTo>
                <a:lnTo>
                  <a:pt x="4573" y="386"/>
                </a:lnTo>
                <a:close/>
                <a:moveTo>
                  <a:pt x="4590" y="386"/>
                </a:moveTo>
                <a:lnTo>
                  <a:pt x="4594" y="386"/>
                </a:lnTo>
                <a:lnTo>
                  <a:pt x="4594" y="386"/>
                </a:lnTo>
                <a:lnTo>
                  <a:pt x="4594" y="379"/>
                </a:lnTo>
                <a:lnTo>
                  <a:pt x="4594" y="379"/>
                </a:lnTo>
                <a:lnTo>
                  <a:pt x="4590" y="379"/>
                </a:lnTo>
                <a:lnTo>
                  <a:pt x="4590" y="386"/>
                </a:lnTo>
                <a:close/>
                <a:moveTo>
                  <a:pt x="4607" y="386"/>
                </a:moveTo>
                <a:lnTo>
                  <a:pt x="4611" y="386"/>
                </a:lnTo>
                <a:lnTo>
                  <a:pt x="4611" y="379"/>
                </a:lnTo>
                <a:lnTo>
                  <a:pt x="4607" y="379"/>
                </a:lnTo>
                <a:lnTo>
                  <a:pt x="4607" y="386"/>
                </a:lnTo>
                <a:close/>
                <a:moveTo>
                  <a:pt x="4624" y="386"/>
                </a:moveTo>
                <a:lnTo>
                  <a:pt x="4628" y="386"/>
                </a:lnTo>
                <a:lnTo>
                  <a:pt x="4628" y="379"/>
                </a:lnTo>
                <a:lnTo>
                  <a:pt x="4624" y="379"/>
                </a:lnTo>
                <a:lnTo>
                  <a:pt x="4624" y="386"/>
                </a:lnTo>
                <a:close/>
                <a:moveTo>
                  <a:pt x="4641" y="386"/>
                </a:moveTo>
                <a:lnTo>
                  <a:pt x="4643" y="386"/>
                </a:lnTo>
                <a:lnTo>
                  <a:pt x="4645" y="386"/>
                </a:lnTo>
                <a:lnTo>
                  <a:pt x="4645" y="379"/>
                </a:lnTo>
                <a:lnTo>
                  <a:pt x="4643" y="379"/>
                </a:lnTo>
                <a:lnTo>
                  <a:pt x="4641" y="379"/>
                </a:lnTo>
                <a:lnTo>
                  <a:pt x="4641" y="386"/>
                </a:lnTo>
                <a:close/>
                <a:moveTo>
                  <a:pt x="4658" y="386"/>
                </a:moveTo>
                <a:lnTo>
                  <a:pt x="4662" y="386"/>
                </a:lnTo>
                <a:lnTo>
                  <a:pt x="4662" y="379"/>
                </a:lnTo>
                <a:lnTo>
                  <a:pt x="4658" y="379"/>
                </a:lnTo>
                <a:lnTo>
                  <a:pt x="4658" y="386"/>
                </a:lnTo>
                <a:close/>
                <a:moveTo>
                  <a:pt x="4675" y="386"/>
                </a:moveTo>
                <a:lnTo>
                  <a:pt x="4679" y="386"/>
                </a:lnTo>
                <a:lnTo>
                  <a:pt x="4679" y="379"/>
                </a:lnTo>
                <a:lnTo>
                  <a:pt x="4675" y="379"/>
                </a:lnTo>
                <a:lnTo>
                  <a:pt x="4675" y="386"/>
                </a:lnTo>
                <a:close/>
                <a:moveTo>
                  <a:pt x="4692" y="386"/>
                </a:moveTo>
                <a:lnTo>
                  <a:pt x="4693" y="386"/>
                </a:lnTo>
                <a:lnTo>
                  <a:pt x="4696" y="386"/>
                </a:lnTo>
                <a:lnTo>
                  <a:pt x="4696" y="379"/>
                </a:lnTo>
                <a:lnTo>
                  <a:pt x="4693" y="379"/>
                </a:lnTo>
                <a:lnTo>
                  <a:pt x="4692" y="379"/>
                </a:lnTo>
                <a:lnTo>
                  <a:pt x="4692" y="386"/>
                </a:lnTo>
                <a:close/>
                <a:moveTo>
                  <a:pt x="4709" y="386"/>
                </a:moveTo>
                <a:lnTo>
                  <a:pt x="4713" y="386"/>
                </a:lnTo>
                <a:lnTo>
                  <a:pt x="4713" y="379"/>
                </a:lnTo>
                <a:lnTo>
                  <a:pt x="4709" y="379"/>
                </a:lnTo>
                <a:lnTo>
                  <a:pt x="4709" y="386"/>
                </a:lnTo>
                <a:close/>
                <a:moveTo>
                  <a:pt x="4726" y="386"/>
                </a:moveTo>
                <a:lnTo>
                  <a:pt x="4730" y="386"/>
                </a:lnTo>
                <a:lnTo>
                  <a:pt x="4730" y="379"/>
                </a:lnTo>
                <a:lnTo>
                  <a:pt x="4726" y="379"/>
                </a:lnTo>
                <a:lnTo>
                  <a:pt x="4726" y="386"/>
                </a:lnTo>
                <a:close/>
                <a:moveTo>
                  <a:pt x="4743" y="386"/>
                </a:moveTo>
                <a:lnTo>
                  <a:pt x="4747" y="386"/>
                </a:lnTo>
                <a:lnTo>
                  <a:pt x="4747" y="379"/>
                </a:lnTo>
                <a:lnTo>
                  <a:pt x="4743" y="379"/>
                </a:lnTo>
                <a:lnTo>
                  <a:pt x="4743" y="386"/>
                </a:lnTo>
                <a:close/>
                <a:moveTo>
                  <a:pt x="4760" y="386"/>
                </a:moveTo>
                <a:lnTo>
                  <a:pt x="4764" y="386"/>
                </a:lnTo>
                <a:lnTo>
                  <a:pt x="4764" y="379"/>
                </a:lnTo>
                <a:lnTo>
                  <a:pt x="4760" y="379"/>
                </a:lnTo>
                <a:lnTo>
                  <a:pt x="4760" y="386"/>
                </a:lnTo>
                <a:close/>
                <a:moveTo>
                  <a:pt x="4777" y="386"/>
                </a:moveTo>
                <a:lnTo>
                  <a:pt x="4781" y="386"/>
                </a:lnTo>
                <a:lnTo>
                  <a:pt x="4781" y="379"/>
                </a:lnTo>
                <a:lnTo>
                  <a:pt x="4777" y="379"/>
                </a:lnTo>
                <a:lnTo>
                  <a:pt x="4777" y="386"/>
                </a:lnTo>
                <a:close/>
                <a:moveTo>
                  <a:pt x="4794" y="386"/>
                </a:moveTo>
                <a:lnTo>
                  <a:pt x="4798" y="386"/>
                </a:lnTo>
                <a:lnTo>
                  <a:pt x="4798" y="379"/>
                </a:lnTo>
                <a:lnTo>
                  <a:pt x="4794" y="379"/>
                </a:lnTo>
                <a:lnTo>
                  <a:pt x="4794" y="386"/>
                </a:lnTo>
                <a:close/>
                <a:moveTo>
                  <a:pt x="4811" y="386"/>
                </a:moveTo>
                <a:lnTo>
                  <a:pt x="4815" y="386"/>
                </a:lnTo>
                <a:lnTo>
                  <a:pt x="4815" y="379"/>
                </a:lnTo>
                <a:lnTo>
                  <a:pt x="4811" y="379"/>
                </a:lnTo>
                <a:lnTo>
                  <a:pt x="4811" y="386"/>
                </a:lnTo>
                <a:close/>
                <a:moveTo>
                  <a:pt x="4828" y="386"/>
                </a:moveTo>
                <a:lnTo>
                  <a:pt x="4832" y="386"/>
                </a:lnTo>
                <a:lnTo>
                  <a:pt x="4832" y="379"/>
                </a:lnTo>
                <a:lnTo>
                  <a:pt x="4828" y="379"/>
                </a:lnTo>
                <a:lnTo>
                  <a:pt x="4828" y="386"/>
                </a:lnTo>
                <a:close/>
                <a:moveTo>
                  <a:pt x="4845" y="386"/>
                </a:moveTo>
                <a:lnTo>
                  <a:pt x="4849" y="386"/>
                </a:lnTo>
                <a:lnTo>
                  <a:pt x="4849" y="379"/>
                </a:lnTo>
                <a:lnTo>
                  <a:pt x="4845" y="379"/>
                </a:lnTo>
                <a:lnTo>
                  <a:pt x="4845" y="386"/>
                </a:lnTo>
                <a:close/>
                <a:moveTo>
                  <a:pt x="4862" y="386"/>
                </a:moveTo>
                <a:lnTo>
                  <a:pt x="4866" y="386"/>
                </a:lnTo>
                <a:lnTo>
                  <a:pt x="4866" y="379"/>
                </a:lnTo>
                <a:lnTo>
                  <a:pt x="4862" y="379"/>
                </a:lnTo>
                <a:lnTo>
                  <a:pt x="4862" y="386"/>
                </a:lnTo>
                <a:close/>
                <a:moveTo>
                  <a:pt x="4879" y="386"/>
                </a:moveTo>
                <a:lnTo>
                  <a:pt x="4883" y="386"/>
                </a:lnTo>
                <a:lnTo>
                  <a:pt x="4883" y="379"/>
                </a:lnTo>
                <a:lnTo>
                  <a:pt x="4879" y="379"/>
                </a:lnTo>
                <a:lnTo>
                  <a:pt x="4879" y="386"/>
                </a:lnTo>
                <a:close/>
                <a:moveTo>
                  <a:pt x="4896" y="386"/>
                </a:moveTo>
                <a:lnTo>
                  <a:pt x="4900" y="386"/>
                </a:lnTo>
                <a:lnTo>
                  <a:pt x="4900" y="379"/>
                </a:lnTo>
                <a:lnTo>
                  <a:pt x="4896" y="379"/>
                </a:lnTo>
                <a:lnTo>
                  <a:pt x="4896" y="386"/>
                </a:lnTo>
                <a:close/>
                <a:moveTo>
                  <a:pt x="4913" y="386"/>
                </a:moveTo>
                <a:lnTo>
                  <a:pt x="4917" y="386"/>
                </a:lnTo>
                <a:lnTo>
                  <a:pt x="4917" y="386"/>
                </a:lnTo>
                <a:lnTo>
                  <a:pt x="4917" y="379"/>
                </a:lnTo>
                <a:lnTo>
                  <a:pt x="4917" y="379"/>
                </a:lnTo>
                <a:lnTo>
                  <a:pt x="4913" y="379"/>
                </a:lnTo>
                <a:lnTo>
                  <a:pt x="4913" y="386"/>
                </a:lnTo>
                <a:close/>
                <a:moveTo>
                  <a:pt x="4930" y="386"/>
                </a:moveTo>
                <a:lnTo>
                  <a:pt x="4934" y="386"/>
                </a:lnTo>
                <a:lnTo>
                  <a:pt x="4934" y="379"/>
                </a:lnTo>
                <a:lnTo>
                  <a:pt x="4930" y="379"/>
                </a:lnTo>
                <a:lnTo>
                  <a:pt x="4930" y="386"/>
                </a:lnTo>
                <a:close/>
                <a:moveTo>
                  <a:pt x="4947" y="386"/>
                </a:moveTo>
                <a:lnTo>
                  <a:pt x="4951" y="386"/>
                </a:lnTo>
                <a:lnTo>
                  <a:pt x="4951" y="379"/>
                </a:lnTo>
                <a:lnTo>
                  <a:pt x="4947" y="379"/>
                </a:lnTo>
                <a:lnTo>
                  <a:pt x="4947" y="386"/>
                </a:lnTo>
                <a:close/>
                <a:moveTo>
                  <a:pt x="4964" y="386"/>
                </a:moveTo>
                <a:lnTo>
                  <a:pt x="4966" y="386"/>
                </a:lnTo>
                <a:lnTo>
                  <a:pt x="4966" y="383"/>
                </a:lnTo>
                <a:lnTo>
                  <a:pt x="4963" y="383"/>
                </a:lnTo>
                <a:lnTo>
                  <a:pt x="4963" y="385"/>
                </a:lnTo>
                <a:lnTo>
                  <a:pt x="4970" y="385"/>
                </a:lnTo>
                <a:lnTo>
                  <a:pt x="4970" y="383"/>
                </a:lnTo>
                <a:lnTo>
                  <a:pt x="4966" y="379"/>
                </a:lnTo>
                <a:lnTo>
                  <a:pt x="4964" y="379"/>
                </a:lnTo>
                <a:lnTo>
                  <a:pt x="4964" y="386"/>
                </a:lnTo>
                <a:close/>
                <a:moveTo>
                  <a:pt x="4963" y="398"/>
                </a:moveTo>
                <a:lnTo>
                  <a:pt x="4963" y="402"/>
                </a:lnTo>
                <a:lnTo>
                  <a:pt x="4970" y="402"/>
                </a:lnTo>
                <a:lnTo>
                  <a:pt x="4970" y="398"/>
                </a:lnTo>
                <a:lnTo>
                  <a:pt x="4963" y="398"/>
                </a:lnTo>
                <a:close/>
                <a:moveTo>
                  <a:pt x="4963" y="415"/>
                </a:moveTo>
                <a:lnTo>
                  <a:pt x="4963" y="419"/>
                </a:lnTo>
                <a:lnTo>
                  <a:pt x="4971" y="419"/>
                </a:lnTo>
                <a:lnTo>
                  <a:pt x="4970" y="415"/>
                </a:lnTo>
                <a:lnTo>
                  <a:pt x="4963" y="415"/>
                </a:lnTo>
                <a:close/>
                <a:moveTo>
                  <a:pt x="4964" y="432"/>
                </a:moveTo>
                <a:lnTo>
                  <a:pt x="4964" y="436"/>
                </a:lnTo>
                <a:lnTo>
                  <a:pt x="4971" y="436"/>
                </a:lnTo>
                <a:lnTo>
                  <a:pt x="4971" y="432"/>
                </a:lnTo>
                <a:lnTo>
                  <a:pt x="4964" y="432"/>
                </a:lnTo>
                <a:close/>
                <a:moveTo>
                  <a:pt x="4964" y="449"/>
                </a:moveTo>
                <a:lnTo>
                  <a:pt x="4964" y="453"/>
                </a:lnTo>
                <a:lnTo>
                  <a:pt x="4971" y="453"/>
                </a:lnTo>
                <a:lnTo>
                  <a:pt x="4971" y="449"/>
                </a:lnTo>
                <a:lnTo>
                  <a:pt x="4964" y="449"/>
                </a:lnTo>
                <a:close/>
                <a:moveTo>
                  <a:pt x="4964" y="466"/>
                </a:moveTo>
                <a:lnTo>
                  <a:pt x="4964" y="470"/>
                </a:lnTo>
                <a:lnTo>
                  <a:pt x="4972" y="470"/>
                </a:lnTo>
                <a:lnTo>
                  <a:pt x="4972" y="466"/>
                </a:lnTo>
                <a:lnTo>
                  <a:pt x="4964" y="466"/>
                </a:lnTo>
                <a:close/>
                <a:moveTo>
                  <a:pt x="4965" y="483"/>
                </a:moveTo>
                <a:lnTo>
                  <a:pt x="4965" y="487"/>
                </a:lnTo>
                <a:lnTo>
                  <a:pt x="4972" y="487"/>
                </a:lnTo>
                <a:lnTo>
                  <a:pt x="4972" y="483"/>
                </a:lnTo>
                <a:lnTo>
                  <a:pt x="4965" y="483"/>
                </a:lnTo>
                <a:close/>
                <a:moveTo>
                  <a:pt x="4965" y="500"/>
                </a:moveTo>
                <a:lnTo>
                  <a:pt x="4965" y="504"/>
                </a:lnTo>
                <a:lnTo>
                  <a:pt x="4972" y="504"/>
                </a:lnTo>
                <a:lnTo>
                  <a:pt x="4972" y="500"/>
                </a:lnTo>
                <a:lnTo>
                  <a:pt x="4965" y="500"/>
                </a:lnTo>
                <a:close/>
                <a:moveTo>
                  <a:pt x="4966" y="517"/>
                </a:moveTo>
                <a:lnTo>
                  <a:pt x="4966" y="521"/>
                </a:lnTo>
                <a:lnTo>
                  <a:pt x="4973" y="521"/>
                </a:lnTo>
                <a:lnTo>
                  <a:pt x="4973" y="517"/>
                </a:lnTo>
                <a:lnTo>
                  <a:pt x="4966" y="517"/>
                </a:lnTo>
                <a:close/>
                <a:moveTo>
                  <a:pt x="4966" y="534"/>
                </a:moveTo>
                <a:lnTo>
                  <a:pt x="4966" y="538"/>
                </a:lnTo>
                <a:lnTo>
                  <a:pt x="4973" y="538"/>
                </a:lnTo>
                <a:lnTo>
                  <a:pt x="4973" y="534"/>
                </a:lnTo>
                <a:lnTo>
                  <a:pt x="4966" y="534"/>
                </a:lnTo>
                <a:close/>
                <a:moveTo>
                  <a:pt x="4966" y="551"/>
                </a:moveTo>
                <a:lnTo>
                  <a:pt x="4966" y="555"/>
                </a:lnTo>
                <a:lnTo>
                  <a:pt x="4974" y="555"/>
                </a:lnTo>
                <a:lnTo>
                  <a:pt x="4973" y="551"/>
                </a:lnTo>
                <a:lnTo>
                  <a:pt x="4966" y="551"/>
                </a:lnTo>
                <a:close/>
                <a:moveTo>
                  <a:pt x="4967" y="568"/>
                </a:moveTo>
                <a:lnTo>
                  <a:pt x="4967" y="572"/>
                </a:lnTo>
                <a:lnTo>
                  <a:pt x="4974" y="572"/>
                </a:lnTo>
                <a:lnTo>
                  <a:pt x="4974" y="568"/>
                </a:lnTo>
                <a:lnTo>
                  <a:pt x="4967" y="568"/>
                </a:lnTo>
                <a:close/>
                <a:moveTo>
                  <a:pt x="4967" y="585"/>
                </a:moveTo>
                <a:lnTo>
                  <a:pt x="4967" y="589"/>
                </a:lnTo>
                <a:lnTo>
                  <a:pt x="4974" y="589"/>
                </a:lnTo>
                <a:lnTo>
                  <a:pt x="4974" y="585"/>
                </a:lnTo>
                <a:lnTo>
                  <a:pt x="4967" y="585"/>
                </a:lnTo>
                <a:close/>
                <a:moveTo>
                  <a:pt x="4967" y="602"/>
                </a:moveTo>
                <a:lnTo>
                  <a:pt x="4967" y="607"/>
                </a:lnTo>
                <a:lnTo>
                  <a:pt x="4975" y="606"/>
                </a:lnTo>
                <a:lnTo>
                  <a:pt x="4975" y="602"/>
                </a:lnTo>
                <a:lnTo>
                  <a:pt x="4967" y="602"/>
                </a:lnTo>
                <a:close/>
                <a:moveTo>
                  <a:pt x="4969" y="620"/>
                </a:moveTo>
                <a:lnTo>
                  <a:pt x="4970" y="624"/>
                </a:lnTo>
                <a:lnTo>
                  <a:pt x="4977" y="622"/>
                </a:lnTo>
                <a:lnTo>
                  <a:pt x="4976" y="618"/>
                </a:lnTo>
                <a:lnTo>
                  <a:pt x="4969" y="620"/>
                </a:lnTo>
                <a:close/>
                <a:moveTo>
                  <a:pt x="4973" y="637"/>
                </a:moveTo>
                <a:lnTo>
                  <a:pt x="4974" y="641"/>
                </a:lnTo>
                <a:lnTo>
                  <a:pt x="4981" y="639"/>
                </a:lnTo>
                <a:lnTo>
                  <a:pt x="4980" y="634"/>
                </a:lnTo>
                <a:lnTo>
                  <a:pt x="4973" y="637"/>
                </a:lnTo>
                <a:close/>
                <a:moveTo>
                  <a:pt x="4979" y="654"/>
                </a:moveTo>
                <a:lnTo>
                  <a:pt x="4982" y="657"/>
                </a:lnTo>
                <a:lnTo>
                  <a:pt x="4987" y="652"/>
                </a:lnTo>
                <a:lnTo>
                  <a:pt x="4984" y="649"/>
                </a:lnTo>
                <a:lnTo>
                  <a:pt x="4979" y="654"/>
                </a:lnTo>
                <a:close/>
                <a:moveTo>
                  <a:pt x="4994" y="648"/>
                </a:moveTo>
                <a:lnTo>
                  <a:pt x="4994" y="647"/>
                </a:lnTo>
                <a:lnTo>
                  <a:pt x="4991" y="646"/>
                </a:lnTo>
                <a:lnTo>
                  <a:pt x="4990" y="649"/>
                </a:lnTo>
                <a:lnTo>
                  <a:pt x="4993" y="650"/>
                </a:lnTo>
                <a:lnTo>
                  <a:pt x="4996" y="643"/>
                </a:lnTo>
                <a:lnTo>
                  <a:pt x="4992" y="642"/>
                </a:lnTo>
                <a:lnTo>
                  <a:pt x="4988" y="644"/>
                </a:lnTo>
                <a:lnTo>
                  <a:pt x="4988" y="645"/>
                </a:lnTo>
                <a:lnTo>
                  <a:pt x="4994" y="648"/>
                </a:lnTo>
                <a:close/>
                <a:moveTo>
                  <a:pt x="5003" y="643"/>
                </a:moveTo>
                <a:lnTo>
                  <a:pt x="5006" y="643"/>
                </a:lnTo>
                <a:lnTo>
                  <a:pt x="5007" y="643"/>
                </a:lnTo>
                <a:lnTo>
                  <a:pt x="5007" y="636"/>
                </a:lnTo>
                <a:lnTo>
                  <a:pt x="5006" y="636"/>
                </a:lnTo>
                <a:lnTo>
                  <a:pt x="5003" y="636"/>
                </a:lnTo>
                <a:lnTo>
                  <a:pt x="5003" y="643"/>
                </a:lnTo>
                <a:close/>
                <a:moveTo>
                  <a:pt x="5017" y="645"/>
                </a:moveTo>
                <a:lnTo>
                  <a:pt x="5018" y="646"/>
                </a:lnTo>
                <a:lnTo>
                  <a:pt x="5019" y="647"/>
                </a:lnTo>
                <a:lnTo>
                  <a:pt x="5021" y="648"/>
                </a:lnTo>
                <a:lnTo>
                  <a:pt x="5024" y="641"/>
                </a:lnTo>
                <a:lnTo>
                  <a:pt x="5023" y="641"/>
                </a:lnTo>
                <a:lnTo>
                  <a:pt x="5021" y="643"/>
                </a:lnTo>
                <a:lnTo>
                  <a:pt x="5023" y="641"/>
                </a:lnTo>
                <a:lnTo>
                  <a:pt x="5021" y="640"/>
                </a:lnTo>
                <a:lnTo>
                  <a:pt x="5017" y="645"/>
                </a:lnTo>
                <a:close/>
                <a:moveTo>
                  <a:pt x="5033" y="651"/>
                </a:moveTo>
                <a:lnTo>
                  <a:pt x="5034" y="652"/>
                </a:lnTo>
                <a:lnTo>
                  <a:pt x="5034" y="652"/>
                </a:lnTo>
                <a:lnTo>
                  <a:pt x="5036" y="653"/>
                </a:lnTo>
                <a:lnTo>
                  <a:pt x="5039" y="647"/>
                </a:lnTo>
                <a:lnTo>
                  <a:pt x="5037" y="646"/>
                </a:lnTo>
                <a:lnTo>
                  <a:pt x="5036" y="649"/>
                </a:lnTo>
                <a:lnTo>
                  <a:pt x="5038" y="646"/>
                </a:lnTo>
                <a:lnTo>
                  <a:pt x="5036" y="645"/>
                </a:lnTo>
                <a:lnTo>
                  <a:pt x="5033" y="651"/>
                </a:lnTo>
                <a:close/>
                <a:moveTo>
                  <a:pt x="5048" y="660"/>
                </a:moveTo>
                <a:lnTo>
                  <a:pt x="5049" y="660"/>
                </a:lnTo>
                <a:lnTo>
                  <a:pt x="5052" y="661"/>
                </a:lnTo>
                <a:lnTo>
                  <a:pt x="5054" y="655"/>
                </a:lnTo>
                <a:lnTo>
                  <a:pt x="5052" y="654"/>
                </a:lnTo>
                <a:lnTo>
                  <a:pt x="5051" y="653"/>
                </a:lnTo>
                <a:lnTo>
                  <a:pt x="5048" y="660"/>
                </a:lnTo>
                <a:close/>
                <a:moveTo>
                  <a:pt x="5063" y="667"/>
                </a:moveTo>
                <a:lnTo>
                  <a:pt x="5064" y="668"/>
                </a:lnTo>
                <a:lnTo>
                  <a:pt x="5066" y="669"/>
                </a:lnTo>
                <a:lnTo>
                  <a:pt x="5070" y="663"/>
                </a:lnTo>
                <a:lnTo>
                  <a:pt x="5067" y="661"/>
                </a:lnTo>
                <a:lnTo>
                  <a:pt x="5066" y="661"/>
                </a:lnTo>
                <a:lnTo>
                  <a:pt x="5063" y="667"/>
                </a:lnTo>
                <a:close/>
                <a:moveTo>
                  <a:pt x="5077" y="675"/>
                </a:moveTo>
                <a:lnTo>
                  <a:pt x="5078" y="676"/>
                </a:lnTo>
                <a:lnTo>
                  <a:pt x="5081" y="678"/>
                </a:lnTo>
                <a:lnTo>
                  <a:pt x="5085" y="671"/>
                </a:lnTo>
                <a:lnTo>
                  <a:pt x="5082" y="670"/>
                </a:lnTo>
                <a:lnTo>
                  <a:pt x="5081" y="669"/>
                </a:lnTo>
                <a:lnTo>
                  <a:pt x="5077" y="675"/>
                </a:lnTo>
                <a:close/>
                <a:moveTo>
                  <a:pt x="5093" y="683"/>
                </a:moveTo>
                <a:lnTo>
                  <a:pt x="5094" y="683"/>
                </a:lnTo>
                <a:lnTo>
                  <a:pt x="5094" y="683"/>
                </a:lnTo>
                <a:lnTo>
                  <a:pt x="5098" y="684"/>
                </a:lnTo>
                <a:lnTo>
                  <a:pt x="5099" y="677"/>
                </a:lnTo>
                <a:lnTo>
                  <a:pt x="5096" y="676"/>
                </a:lnTo>
                <a:lnTo>
                  <a:pt x="5095" y="679"/>
                </a:lnTo>
                <a:lnTo>
                  <a:pt x="5096" y="676"/>
                </a:lnTo>
                <a:lnTo>
                  <a:pt x="5096" y="676"/>
                </a:lnTo>
                <a:lnTo>
                  <a:pt x="5093" y="683"/>
                </a:lnTo>
                <a:close/>
                <a:moveTo>
                  <a:pt x="5111" y="686"/>
                </a:moveTo>
                <a:lnTo>
                  <a:pt x="5115" y="687"/>
                </a:lnTo>
                <a:lnTo>
                  <a:pt x="5115" y="687"/>
                </a:lnTo>
                <a:lnTo>
                  <a:pt x="5116" y="680"/>
                </a:lnTo>
                <a:lnTo>
                  <a:pt x="5116" y="680"/>
                </a:lnTo>
                <a:lnTo>
                  <a:pt x="5112" y="679"/>
                </a:lnTo>
                <a:lnTo>
                  <a:pt x="5111" y="686"/>
                </a:lnTo>
                <a:close/>
                <a:moveTo>
                  <a:pt x="5127" y="689"/>
                </a:moveTo>
                <a:lnTo>
                  <a:pt x="5130" y="690"/>
                </a:lnTo>
                <a:lnTo>
                  <a:pt x="5132" y="690"/>
                </a:lnTo>
                <a:lnTo>
                  <a:pt x="5133" y="683"/>
                </a:lnTo>
                <a:lnTo>
                  <a:pt x="5131" y="683"/>
                </a:lnTo>
                <a:lnTo>
                  <a:pt x="5128" y="682"/>
                </a:lnTo>
                <a:lnTo>
                  <a:pt x="5127" y="689"/>
                </a:lnTo>
                <a:close/>
                <a:moveTo>
                  <a:pt x="5144" y="692"/>
                </a:moveTo>
                <a:lnTo>
                  <a:pt x="5144" y="692"/>
                </a:lnTo>
                <a:lnTo>
                  <a:pt x="5149" y="692"/>
                </a:lnTo>
                <a:lnTo>
                  <a:pt x="5149" y="685"/>
                </a:lnTo>
                <a:lnTo>
                  <a:pt x="5145" y="685"/>
                </a:lnTo>
                <a:lnTo>
                  <a:pt x="5145" y="685"/>
                </a:lnTo>
                <a:lnTo>
                  <a:pt x="5144" y="692"/>
                </a:lnTo>
                <a:close/>
                <a:moveTo>
                  <a:pt x="5162" y="692"/>
                </a:moveTo>
                <a:lnTo>
                  <a:pt x="5165" y="692"/>
                </a:lnTo>
                <a:lnTo>
                  <a:pt x="5166" y="692"/>
                </a:lnTo>
                <a:lnTo>
                  <a:pt x="5166" y="685"/>
                </a:lnTo>
                <a:lnTo>
                  <a:pt x="5165" y="685"/>
                </a:lnTo>
                <a:lnTo>
                  <a:pt x="5162" y="685"/>
                </a:lnTo>
                <a:lnTo>
                  <a:pt x="5162" y="692"/>
                </a:lnTo>
                <a:close/>
                <a:moveTo>
                  <a:pt x="5179" y="692"/>
                </a:moveTo>
                <a:lnTo>
                  <a:pt x="5179" y="692"/>
                </a:lnTo>
                <a:lnTo>
                  <a:pt x="5183" y="692"/>
                </a:lnTo>
                <a:lnTo>
                  <a:pt x="5183" y="686"/>
                </a:lnTo>
                <a:lnTo>
                  <a:pt x="5180" y="685"/>
                </a:lnTo>
                <a:lnTo>
                  <a:pt x="5179" y="685"/>
                </a:lnTo>
                <a:lnTo>
                  <a:pt x="5179" y="692"/>
                </a:lnTo>
                <a:close/>
                <a:moveTo>
                  <a:pt x="5196" y="692"/>
                </a:moveTo>
                <a:lnTo>
                  <a:pt x="5200" y="691"/>
                </a:lnTo>
                <a:lnTo>
                  <a:pt x="5201" y="691"/>
                </a:lnTo>
                <a:lnTo>
                  <a:pt x="5201" y="691"/>
                </a:lnTo>
                <a:lnTo>
                  <a:pt x="5199" y="684"/>
                </a:lnTo>
                <a:lnTo>
                  <a:pt x="5198" y="684"/>
                </a:lnTo>
                <a:lnTo>
                  <a:pt x="5199" y="688"/>
                </a:lnTo>
                <a:lnTo>
                  <a:pt x="5199" y="684"/>
                </a:lnTo>
                <a:lnTo>
                  <a:pt x="5195" y="685"/>
                </a:lnTo>
                <a:lnTo>
                  <a:pt x="5196" y="692"/>
                </a:lnTo>
                <a:close/>
                <a:moveTo>
                  <a:pt x="5213" y="688"/>
                </a:moveTo>
                <a:lnTo>
                  <a:pt x="5215" y="688"/>
                </a:lnTo>
                <a:lnTo>
                  <a:pt x="5216" y="687"/>
                </a:lnTo>
                <a:lnTo>
                  <a:pt x="5217" y="687"/>
                </a:lnTo>
                <a:lnTo>
                  <a:pt x="5215" y="680"/>
                </a:lnTo>
                <a:lnTo>
                  <a:pt x="5213" y="681"/>
                </a:lnTo>
                <a:lnTo>
                  <a:pt x="5214" y="684"/>
                </a:lnTo>
                <a:lnTo>
                  <a:pt x="5214" y="680"/>
                </a:lnTo>
                <a:lnTo>
                  <a:pt x="5212" y="681"/>
                </a:lnTo>
                <a:lnTo>
                  <a:pt x="5213" y="688"/>
                </a:lnTo>
                <a:close/>
                <a:moveTo>
                  <a:pt x="5228" y="687"/>
                </a:moveTo>
                <a:lnTo>
                  <a:pt x="5228" y="687"/>
                </a:lnTo>
                <a:lnTo>
                  <a:pt x="5229" y="687"/>
                </a:lnTo>
                <a:lnTo>
                  <a:pt x="5233" y="687"/>
                </a:lnTo>
                <a:lnTo>
                  <a:pt x="5233" y="679"/>
                </a:lnTo>
                <a:lnTo>
                  <a:pt x="5229" y="680"/>
                </a:lnTo>
                <a:lnTo>
                  <a:pt x="5229" y="683"/>
                </a:lnTo>
                <a:lnTo>
                  <a:pt x="5230" y="680"/>
                </a:lnTo>
                <a:lnTo>
                  <a:pt x="5230" y="680"/>
                </a:lnTo>
                <a:lnTo>
                  <a:pt x="5228" y="687"/>
                </a:lnTo>
                <a:close/>
                <a:moveTo>
                  <a:pt x="5246" y="685"/>
                </a:moveTo>
                <a:lnTo>
                  <a:pt x="5250" y="684"/>
                </a:lnTo>
                <a:lnTo>
                  <a:pt x="5250" y="684"/>
                </a:lnTo>
                <a:lnTo>
                  <a:pt x="5249" y="677"/>
                </a:lnTo>
                <a:lnTo>
                  <a:pt x="5249" y="678"/>
                </a:lnTo>
                <a:lnTo>
                  <a:pt x="5245" y="678"/>
                </a:lnTo>
                <a:lnTo>
                  <a:pt x="5246" y="685"/>
                </a:lnTo>
                <a:close/>
                <a:moveTo>
                  <a:pt x="5263" y="682"/>
                </a:moveTo>
                <a:lnTo>
                  <a:pt x="5265" y="682"/>
                </a:lnTo>
                <a:lnTo>
                  <a:pt x="5267" y="681"/>
                </a:lnTo>
                <a:lnTo>
                  <a:pt x="5266" y="674"/>
                </a:lnTo>
                <a:lnTo>
                  <a:pt x="5263" y="675"/>
                </a:lnTo>
                <a:lnTo>
                  <a:pt x="5262" y="675"/>
                </a:lnTo>
                <a:lnTo>
                  <a:pt x="5263" y="682"/>
                </a:lnTo>
                <a:close/>
                <a:moveTo>
                  <a:pt x="5280" y="678"/>
                </a:moveTo>
                <a:lnTo>
                  <a:pt x="5284" y="677"/>
                </a:lnTo>
                <a:lnTo>
                  <a:pt x="5282" y="670"/>
                </a:lnTo>
                <a:lnTo>
                  <a:pt x="5278" y="671"/>
                </a:lnTo>
                <a:lnTo>
                  <a:pt x="5280" y="678"/>
                </a:lnTo>
                <a:close/>
                <a:moveTo>
                  <a:pt x="5297" y="673"/>
                </a:moveTo>
                <a:lnTo>
                  <a:pt x="5300" y="671"/>
                </a:lnTo>
                <a:lnTo>
                  <a:pt x="5301" y="671"/>
                </a:lnTo>
                <a:lnTo>
                  <a:pt x="5301" y="671"/>
                </a:lnTo>
                <a:lnTo>
                  <a:pt x="5297" y="665"/>
                </a:lnTo>
                <a:lnTo>
                  <a:pt x="5297" y="665"/>
                </a:lnTo>
                <a:lnTo>
                  <a:pt x="5299" y="668"/>
                </a:lnTo>
                <a:lnTo>
                  <a:pt x="5297" y="665"/>
                </a:lnTo>
                <a:lnTo>
                  <a:pt x="5294" y="666"/>
                </a:lnTo>
                <a:lnTo>
                  <a:pt x="5297" y="673"/>
                </a:lnTo>
                <a:close/>
                <a:moveTo>
                  <a:pt x="5308" y="665"/>
                </a:moveTo>
                <a:lnTo>
                  <a:pt x="5311" y="668"/>
                </a:lnTo>
                <a:lnTo>
                  <a:pt x="5315" y="662"/>
                </a:lnTo>
                <a:lnTo>
                  <a:pt x="5312" y="660"/>
                </a:lnTo>
                <a:lnTo>
                  <a:pt x="5308" y="665"/>
                </a:lnTo>
                <a:close/>
                <a:moveTo>
                  <a:pt x="5321" y="677"/>
                </a:moveTo>
                <a:lnTo>
                  <a:pt x="5324" y="678"/>
                </a:lnTo>
                <a:lnTo>
                  <a:pt x="5325" y="677"/>
                </a:lnTo>
                <a:lnTo>
                  <a:pt x="5326" y="676"/>
                </a:lnTo>
                <a:lnTo>
                  <a:pt x="5324" y="670"/>
                </a:lnTo>
                <a:lnTo>
                  <a:pt x="5322" y="671"/>
                </a:lnTo>
                <a:lnTo>
                  <a:pt x="5324" y="674"/>
                </a:lnTo>
                <a:lnTo>
                  <a:pt x="5324" y="670"/>
                </a:lnTo>
                <a:lnTo>
                  <a:pt x="5321" y="670"/>
                </a:lnTo>
                <a:lnTo>
                  <a:pt x="5321" y="677"/>
                </a:lnTo>
                <a:close/>
                <a:moveTo>
                  <a:pt x="5338" y="666"/>
                </a:moveTo>
                <a:lnTo>
                  <a:pt x="5339" y="663"/>
                </a:lnTo>
                <a:lnTo>
                  <a:pt x="5333" y="659"/>
                </a:lnTo>
                <a:lnTo>
                  <a:pt x="5331" y="663"/>
                </a:lnTo>
                <a:lnTo>
                  <a:pt x="5338" y="666"/>
                </a:lnTo>
                <a:close/>
                <a:moveTo>
                  <a:pt x="0" y="0"/>
                </a:moveTo>
                <a:lnTo>
                  <a:pt x="0" y="4"/>
                </a:lnTo>
                <a:lnTo>
                  <a:pt x="7" y="4"/>
                </a:lnTo>
                <a:lnTo>
                  <a:pt x="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" name="Rectangle 197">
            <a:extLst>
              <a:ext uri="{FF2B5EF4-FFF2-40B4-BE49-F238E27FC236}">
                <a16:creationId xmlns:a16="http://schemas.microsoft.com/office/drawing/2014/main" id="{0133D165-A248-4DCD-AA68-57EADDBF9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5263" y="4283295"/>
            <a:ext cx="338138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Vloop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Line 198">
            <a:extLst>
              <a:ext uri="{FF2B5EF4-FFF2-40B4-BE49-F238E27FC236}">
                <a16:creationId xmlns:a16="http://schemas.microsoft.com/office/drawing/2014/main" id="{F1C7123E-0FEE-49E9-A010-64D7D54060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60138" y="4340445"/>
            <a:ext cx="338138" cy="0"/>
          </a:xfrm>
          <a:prstGeom prst="line">
            <a:avLst/>
          </a:prstGeom>
          <a:noFill/>
          <a:ln w="11113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7" name="Rectangle 199">
            <a:extLst>
              <a:ext uri="{FF2B5EF4-FFF2-40B4-BE49-F238E27FC236}">
                <a16:creationId xmlns:a16="http://schemas.microsoft.com/office/drawing/2014/main" id="{8B3A0CC5-A5A6-4A5D-9FD7-9E988437C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5263" y="4418233"/>
            <a:ext cx="276225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 0D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" name="Line 200">
            <a:extLst>
              <a:ext uri="{FF2B5EF4-FFF2-40B4-BE49-F238E27FC236}">
                <a16:creationId xmlns:a16="http://schemas.microsoft.com/office/drawing/2014/main" id="{77B375AB-6C99-4515-A36F-8A8F75066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60138" y="4480145"/>
            <a:ext cx="338138" cy="0"/>
          </a:xfrm>
          <a:prstGeom prst="line">
            <a:avLst/>
          </a:prstGeom>
          <a:noFill/>
          <a:ln w="11113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9" name="Rectangle 201">
            <a:extLst>
              <a:ext uri="{FF2B5EF4-FFF2-40B4-BE49-F238E27FC236}">
                <a16:creationId xmlns:a16="http://schemas.microsoft.com/office/drawing/2014/main" id="{8F4E6F42-0BEB-4F16-B727-EC5BC74C9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5263" y="4559520"/>
            <a:ext cx="284163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 ref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" name="Freeform 202">
            <a:extLst>
              <a:ext uri="{FF2B5EF4-FFF2-40B4-BE49-F238E27FC236}">
                <a16:creationId xmlns:a16="http://schemas.microsoft.com/office/drawing/2014/main" id="{6F23BD4C-48AD-435A-BA6E-D5FE1DD2C529}"/>
              </a:ext>
            </a:extLst>
          </p:cNvPr>
          <p:cNvSpPr>
            <a:spLocks noEditPoints="1"/>
          </p:cNvSpPr>
          <p:nvPr/>
        </p:nvSpPr>
        <p:spPr bwMode="auto">
          <a:xfrm>
            <a:off x="11260138" y="4615083"/>
            <a:ext cx="338138" cy="11113"/>
          </a:xfrm>
          <a:custGeom>
            <a:avLst/>
            <a:gdLst>
              <a:gd name="T0" fmla="*/ 47 w 213"/>
              <a:gd name="T1" fmla="*/ 7 h 7"/>
              <a:gd name="T2" fmla="*/ 56 w 213"/>
              <a:gd name="T3" fmla="*/ 7 h 7"/>
              <a:gd name="T4" fmla="*/ 56 w 213"/>
              <a:gd name="T5" fmla="*/ 0 h 7"/>
              <a:gd name="T6" fmla="*/ 47 w 213"/>
              <a:gd name="T7" fmla="*/ 0 h 7"/>
              <a:gd name="T8" fmla="*/ 47 w 213"/>
              <a:gd name="T9" fmla="*/ 7 h 7"/>
              <a:gd name="T10" fmla="*/ 68 w 213"/>
              <a:gd name="T11" fmla="*/ 7 h 7"/>
              <a:gd name="T12" fmla="*/ 102 w 213"/>
              <a:gd name="T13" fmla="*/ 7 h 7"/>
              <a:gd name="T14" fmla="*/ 102 w 213"/>
              <a:gd name="T15" fmla="*/ 0 h 7"/>
              <a:gd name="T16" fmla="*/ 68 w 213"/>
              <a:gd name="T17" fmla="*/ 0 h 7"/>
              <a:gd name="T18" fmla="*/ 68 w 213"/>
              <a:gd name="T19" fmla="*/ 7 h 7"/>
              <a:gd name="T20" fmla="*/ 115 w 213"/>
              <a:gd name="T21" fmla="*/ 7 h 7"/>
              <a:gd name="T22" fmla="*/ 124 w 213"/>
              <a:gd name="T23" fmla="*/ 7 h 7"/>
              <a:gd name="T24" fmla="*/ 124 w 213"/>
              <a:gd name="T25" fmla="*/ 0 h 7"/>
              <a:gd name="T26" fmla="*/ 115 w 213"/>
              <a:gd name="T27" fmla="*/ 0 h 7"/>
              <a:gd name="T28" fmla="*/ 115 w 213"/>
              <a:gd name="T29" fmla="*/ 7 h 7"/>
              <a:gd name="T30" fmla="*/ 136 w 213"/>
              <a:gd name="T31" fmla="*/ 7 h 7"/>
              <a:gd name="T32" fmla="*/ 170 w 213"/>
              <a:gd name="T33" fmla="*/ 7 h 7"/>
              <a:gd name="T34" fmla="*/ 170 w 213"/>
              <a:gd name="T35" fmla="*/ 0 h 7"/>
              <a:gd name="T36" fmla="*/ 136 w 213"/>
              <a:gd name="T37" fmla="*/ 0 h 7"/>
              <a:gd name="T38" fmla="*/ 136 w 213"/>
              <a:gd name="T39" fmla="*/ 7 h 7"/>
              <a:gd name="T40" fmla="*/ 183 w 213"/>
              <a:gd name="T41" fmla="*/ 7 h 7"/>
              <a:gd name="T42" fmla="*/ 192 w 213"/>
              <a:gd name="T43" fmla="*/ 7 h 7"/>
              <a:gd name="T44" fmla="*/ 192 w 213"/>
              <a:gd name="T45" fmla="*/ 0 h 7"/>
              <a:gd name="T46" fmla="*/ 183 w 213"/>
              <a:gd name="T47" fmla="*/ 0 h 7"/>
              <a:gd name="T48" fmla="*/ 183 w 213"/>
              <a:gd name="T49" fmla="*/ 7 h 7"/>
              <a:gd name="T50" fmla="*/ 204 w 213"/>
              <a:gd name="T51" fmla="*/ 7 h 7"/>
              <a:gd name="T52" fmla="*/ 213 w 213"/>
              <a:gd name="T53" fmla="*/ 7 h 7"/>
              <a:gd name="T54" fmla="*/ 213 w 213"/>
              <a:gd name="T55" fmla="*/ 0 h 7"/>
              <a:gd name="T56" fmla="*/ 204 w 213"/>
              <a:gd name="T57" fmla="*/ 0 h 7"/>
              <a:gd name="T58" fmla="*/ 204 w 213"/>
              <a:gd name="T59" fmla="*/ 7 h 7"/>
              <a:gd name="T60" fmla="*/ 0 w 213"/>
              <a:gd name="T61" fmla="*/ 7 h 7"/>
              <a:gd name="T62" fmla="*/ 34 w 213"/>
              <a:gd name="T63" fmla="*/ 7 h 7"/>
              <a:gd name="T64" fmla="*/ 34 w 213"/>
              <a:gd name="T65" fmla="*/ 0 h 7"/>
              <a:gd name="T66" fmla="*/ 0 w 213"/>
              <a:gd name="T67" fmla="*/ 0 h 7"/>
              <a:gd name="T68" fmla="*/ 0 w 213"/>
              <a:gd name="T6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3" h="7">
                <a:moveTo>
                  <a:pt x="47" y="7"/>
                </a:moveTo>
                <a:lnTo>
                  <a:pt x="56" y="7"/>
                </a:lnTo>
                <a:lnTo>
                  <a:pt x="56" y="0"/>
                </a:lnTo>
                <a:lnTo>
                  <a:pt x="47" y="0"/>
                </a:lnTo>
                <a:lnTo>
                  <a:pt x="47" y="7"/>
                </a:lnTo>
                <a:close/>
                <a:moveTo>
                  <a:pt x="68" y="7"/>
                </a:moveTo>
                <a:lnTo>
                  <a:pt x="102" y="7"/>
                </a:lnTo>
                <a:lnTo>
                  <a:pt x="102" y="0"/>
                </a:lnTo>
                <a:lnTo>
                  <a:pt x="68" y="0"/>
                </a:lnTo>
                <a:lnTo>
                  <a:pt x="68" y="7"/>
                </a:lnTo>
                <a:close/>
                <a:moveTo>
                  <a:pt x="115" y="7"/>
                </a:moveTo>
                <a:lnTo>
                  <a:pt x="124" y="7"/>
                </a:lnTo>
                <a:lnTo>
                  <a:pt x="124" y="0"/>
                </a:lnTo>
                <a:lnTo>
                  <a:pt x="115" y="0"/>
                </a:lnTo>
                <a:lnTo>
                  <a:pt x="115" y="7"/>
                </a:lnTo>
                <a:close/>
                <a:moveTo>
                  <a:pt x="136" y="7"/>
                </a:moveTo>
                <a:lnTo>
                  <a:pt x="170" y="7"/>
                </a:lnTo>
                <a:lnTo>
                  <a:pt x="170" y="0"/>
                </a:lnTo>
                <a:lnTo>
                  <a:pt x="136" y="0"/>
                </a:lnTo>
                <a:lnTo>
                  <a:pt x="136" y="7"/>
                </a:lnTo>
                <a:close/>
                <a:moveTo>
                  <a:pt x="183" y="7"/>
                </a:moveTo>
                <a:lnTo>
                  <a:pt x="192" y="7"/>
                </a:lnTo>
                <a:lnTo>
                  <a:pt x="192" y="0"/>
                </a:lnTo>
                <a:lnTo>
                  <a:pt x="183" y="0"/>
                </a:lnTo>
                <a:lnTo>
                  <a:pt x="183" y="7"/>
                </a:lnTo>
                <a:close/>
                <a:moveTo>
                  <a:pt x="204" y="7"/>
                </a:moveTo>
                <a:lnTo>
                  <a:pt x="213" y="7"/>
                </a:lnTo>
                <a:lnTo>
                  <a:pt x="213" y="0"/>
                </a:lnTo>
                <a:lnTo>
                  <a:pt x="204" y="0"/>
                </a:lnTo>
                <a:lnTo>
                  <a:pt x="204" y="7"/>
                </a:lnTo>
                <a:close/>
                <a:moveTo>
                  <a:pt x="0" y="7"/>
                </a:moveTo>
                <a:lnTo>
                  <a:pt x="34" y="7"/>
                </a:lnTo>
                <a:lnTo>
                  <a:pt x="34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1" name="Rectangle 203">
            <a:extLst>
              <a:ext uri="{FF2B5EF4-FFF2-40B4-BE49-F238E27FC236}">
                <a16:creationId xmlns:a16="http://schemas.microsoft.com/office/drawing/2014/main" id="{99BFC355-6F7F-4385-A71B-91B7B76D8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5263" y="4700808"/>
            <a:ext cx="52705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betap (th)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" name="Line 204">
            <a:extLst>
              <a:ext uri="{FF2B5EF4-FFF2-40B4-BE49-F238E27FC236}">
                <a16:creationId xmlns:a16="http://schemas.microsoft.com/office/drawing/2014/main" id="{CEBE11C9-40AA-4AAD-8819-7CCE5AEFFE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60138" y="4761133"/>
            <a:ext cx="338138" cy="0"/>
          </a:xfrm>
          <a:prstGeom prst="line">
            <a:avLst/>
          </a:prstGeom>
          <a:noFill/>
          <a:ln w="11113" cap="flat">
            <a:solidFill>
              <a:srgbClr val="00FF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Rectangle 206">
            <a:extLst>
              <a:ext uri="{FF2B5EF4-FFF2-40B4-BE49-F238E27FC236}">
                <a16:creationId xmlns:a16="http://schemas.microsoft.com/office/drawing/2014/main" id="{B00CCB5E-B98B-47F1-BD1A-BF160370E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5263" y="4837333"/>
            <a:ext cx="560388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betap (tot)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Freeform 207">
            <a:extLst>
              <a:ext uri="{FF2B5EF4-FFF2-40B4-BE49-F238E27FC236}">
                <a16:creationId xmlns:a16="http://schemas.microsoft.com/office/drawing/2014/main" id="{A58A4416-7A49-4B95-A8AF-B252070AC362}"/>
              </a:ext>
            </a:extLst>
          </p:cNvPr>
          <p:cNvSpPr>
            <a:spLocks noEditPoints="1"/>
          </p:cNvSpPr>
          <p:nvPr/>
        </p:nvSpPr>
        <p:spPr bwMode="auto">
          <a:xfrm>
            <a:off x="11260138" y="4894483"/>
            <a:ext cx="331788" cy="12700"/>
          </a:xfrm>
          <a:custGeom>
            <a:avLst/>
            <a:gdLst>
              <a:gd name="T0" fmla="*/ 22 w 209"/>
              <a:gd name="T1" fmla="*/ 8 h 8"/>
              <a:gd name="T2" fmla="*/ 17 w 209"/>
              <a:gd name="T3" fmla="*/ 0 h 8"/>
              <a:gd name="T4" fmla="*/ 34 w 209"/>
              <a:gd name="T5" fmla="*/ 8 h 8"/>
              <a:gd name="T6" fmla="*/ 39 w 209"/>
              <a:gd name="T7" fmla="*/ 0 h 8"/>
              <a:gd name="T8" fmla="*/ 34 w 209"/>
              <a:gd name="T9" fmla="*/ 8 h 8"/>
              <a:gd name="T10" fmla="*/ 56 w 209"/>
              <a:gd name="T11" fmla="*/ 8 h 8"/>
              <a:gd name="T12" fmla="*/ 51 w 209"/>
              <a:gd name="T13" fmla="*/ 0 h 8"/>
              <a:gd name="T14" fmla="*/ 68 w 209"/>
              <a:gd name="T15" fmla="*/ 8 h 8"/>
              <a:gd name="T16" fmla="*/ 73 w 209"/>
              <a:gd name="T17" fmla="*/ 0 h 8"/>
              <a:gd name="T18" fmla="*/ 68 w 209"/>
              <a:gd name="T19" fmla="*/ 8 h 8"/>
              <a:gd name="T20" fmla="*/ 90 w 209"/>
              <a:gd name="T21" fmla="*/ 8 h 8"/>
              <a:gd name="T22" fmla="*/ 85 w 209"/>
              <a:gd name="T23" fmla="*/ 0 h 8"/>
              <a:gd name="T24" fmla="*/ 102 w 209"/>
              <a:gd name="T25" fmla="*/ 8 h 8"/>
              <a:gd name="T26" fmla="*/ 107 w 209"/>
              <a:gd name="T27" fmla="*/ 0 h 8"/>
              <a:gd name="T28" fmla="*/ 102 w 209"/>
              <a:gd name="T29" fmla="*/ 8 h 8"/>
              <a:gd name="T30" fmla="*/ 124 w 209"/>
              <a:gd name="T31" fmla="*/ 8 h 8"/>
              <a:gd name="T32" fmla="*/ 119 w 209"/>
              <a:gd name="T33" fmla="*/ 0 h 8"/>
              <a:gd name="T34" fmla="*/ 136 w 209"/>
              <a:gd name="T35" fmla="*/ 8 h 8"/>
              <a:gd name="T36" fmla="*/ 141 w 209"/>
              <a:gd name="T37" fmla="*/ 0 h 8"/>
              <a:gd name="T38" fmla="*/ 136 w 209"/>
              <a:gd name="T39" fmla="*/ 8 h 8"/>
              <a:gd name="T40" fmla="*/ 158 w 209"/>
              <a:gd name="T41" fmla="*/ 8 h 8"/>
              <a:gd name="T42" fmla="*/ 153 w 209"/>
              <a:gd name="T43" fmla="*/ 0 h 8"/>
              <a:gd name="T44" fmla="*/ 170 w 209"/>
              <a:gd name="T45" fmla="*/ 8 h 8"/>
              <a:gd name="T46" fmla="*/ 175 w 209"/>
              <a:gd name="T47" fmla="*/ 0 h 8"/>
              <a:gd name="T48" fmla="*/ 170 w 209"/>
              <a:gd name="T49" fmla="*/ 8 h 8"/>
              <a:gd name="T50" fmla="*/ 192 w 209"/>
              <a:gd name="T51" fmla="*/ 8 h 8"/>
              <a:gd name="T52" fmla="*/ 187 w 209"/>
              <a:gd name="T53" fmla="*/ 0 h 8"/>
              <a:gd name="T54" fmla="*/ 204 w 209"/>
              <a:gd name="T55" fmla="*/ 8 h 8"/>
              <a:gd name="T56" fmla="*/ 209 w 209"/>
              <a:gd name="T57" fmla="*/ 0 h 8"/>
              <a:gd name="T58" fmla="*/ 204 w 209"/>
              <a:gd name="T59" fmla="*/ 8 h 8"/>
              <a:gd name="T60" fmla="*/ 5 w 209"/>
              <a:gd name="T61" fmla="*/ 8 h 8"/>
              <a:gd name="T62" fmla="*/ 0 w 209"/>
              <a:gd name="T6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8">
                <a:moveTo>
                  <a:pt x="17" y="8"/>
                </a:moveTo>
                <a:lnTo>
                  <a:pt x="22" y="8"/>
                </a:lnTo>
                <a:lnTo>
                  <a:pt x="22" y="0"/>
                </a:lnTo>
                <a:lnTo>
                  <a:pt x="17" y="0"/>
                </a:lnTo>
                <a:lnTo>
                  <a:pt x="17" y="8"/>
                </a:lnTo>
                <a:close/>
                <a:moveTo>
                  <a:pt x="34" y="8"/>
                </a:moveTo>
                <a:lnTo>
                  <a:pt x="39" y="8"/>
                </a:lnTo>
                <a:lnTo>
                  <a:pt x="39" y="0"/>
                </a:lnTo>
                <a:lnTo>
                  <a:pt x="34" y="0"/>
                </a:lnTo>
                <a:lnTo>
                  <a:pt x="34" y="8"/>
                </a:lnTo>
                <a:close/>
                <a:moveTo>
                  <a:pt x="51" y="8"/>
                </a:moveTo>
                <a:lnTo>
                  <a:pt x="56" y="8"/>
                </a:lnTo>
                <a:lnTo>
                  <a:pt x="56" y="0"/>
                </a:lnTo>
                <a:lnTo>
                  <a:pt x="51" y="0"/>
                </a:lnTo>
                <a:lnTo>
                  <a:pt x="51" y="8"/>
                </a:lnTo>
                <a:close/>
                <a:moveTo>
                  <a:pt x="68" y="8"/>
                </a:moveTo>
                <a:lnTo>
                  <a:pt x="73" y="8"/>
                </a:lnTo>
                <a:lnTo>
                  <a:pt x="73" y="0"/>
                </a:lnTo>
                <a:lnTo>
                  <a:pt x="68" y="0"/>
                </a:lnTo>
                <a:lnTo>
                  <a:pt x="68" y="8"/>
                </a:lnTo>
                <a:close/>
                <a:moveTo>
                  <a:pt x="85" y="8"/>
                </a:moveTo>
                <a:lnTo>
                  <a:pt x="90" y="8"/>
                </a:lnTo>
                <a:lnTo>
                  <a:pt x="90" y="0"/>
                </a:lnTo>
                <a:lnTo>
                  <a:pt x="85" y="0"/>
                </a:lnTo>
                <a:lnTo>
                  <a:pt x="85" y="8"/>
                </a:lnTo>
                <a:close/>
                <a:moveTo>
                  <a:pt x="102" y="8"/>
                </a:moveTo>
                <a:lnTo>
                  <a:pt x="107" y="8"/>
                </a:lnTo>
                <a:lnTo>
                  <a:pt x="107" y="0"/>
                </a:lnTo>
                <a:lnTo>
                  <a:pt x="102" y="0"/>
                </a:lnTo>
                <a:lnTo>
                  <a:pt x="102" y="8"/>
                </a:lnTo>
                <a:close/>
                <a:moveTo>
                  <a:pt x="119" y="8"/>
                </a:moveTo>
                <a:lnTo>
                  <a:pt x="124" y="8"/>
                </a:lnTo>
                <a:lnTo>
                  <a:pt x="124" y="0"/>
                </a:lnTo>
                <a:lnTo>
                  <a:pt x="119" y="0"/>
                </a:lnTo>
                <a:lnTo>
                  <a:pt x="119" y="8"/>
                </a:lnTo>
                <a:close/>
                <a:moveTo>
                  <a:pt x="136" y="8"/>
                </a:moveTo>
                <a:lnTo>
                  <a:pt x="141" y="8"/>
                </a:lnTo>
                <a:lnTo>
                  <a:pt x="141" y="0"/>
                </a:lnTo>
                <a:lnTo>
                  <a:pt x="136" y="0"/>
                </a:lnTo>
                <a:lnTo>
                  <a:pt x="136" y="8"/>
                </a:lnTo>
                <a:close/>
                <a:moveTo>
                  <a:pt x="153" y="8"/>
                </a:moveTo>
                <a:lnTo>
                  <a:pt x="158" y="8"/>
                </a:lnTo>
                <a:lnTo>
                  <a:pt x="158" y="0"/>
                </a:lnTo>
                <a:lnTo>
                  <a:pt x="153" y="0"/>
                </a:lnTo>
                <a:lnTo>
                  <a:pt x="153" y="8"/>
                </a:lnTo>
                <a:close/>
                <a:moveTo>
                  <a:pt x="170" y="8"/>
                </a:moveTo>
                <a:lnTo>
                  <a:pt x="175" y="8"/>
                </a:lnTo>
                <a:lnTo>
                  <a:pt x="175" y="0"/>
                </a:lnTo>
                <a:lnTo>
                  <a:pt x="170" y="0"/>
                </a:lnTo>
                <a:lnTo>
                  <a:pt x="170" y="8"/>
                </a:lnTo>
                <a:close/>
                <a:moveTo>
                  <a:pt x="187" y="8"/>
                </a:moveTo>
                <a:lnTo>
                  <a:pt x="192" y="8"/>
                </a:lnTo>
                <a:lnTo>
                  <a:pt x="192" y="0"/>
                </a:lnTo>
                <a:lnTo>
                  <a:pt x="187" y="0"/>
                </a:lnTo>
                <a:lnTo>
                  <a:pt x="187" y="8"/>
                </a:lnTo>
                <a:close/>
                <a:moveTo>
                  <a:pt x="204" y="8"/>
                </a:moveTo>
                <a:lnTo>
                  <a:pt x="209" y="8"/>
                </a:lnTo>
                <a:lnTo>
                  <a:pt x="209" y="0"/>
                </a:lnTo>
                <a:lnTo>
                  <a:pt x="204" y="0"/>
                </a:lnTo>
                <a:lnTo>
                  <a:pt x="204" y="8"/>
                </a:lnTo>
                <a:close/>
                <a:moveTo>
                  <a:pt x="0" y="8"/>
                </a:moveTo>
                <a:lnTo>
                  <a:pt x="5" y="8"/>
                </a:lnTo>
                <a:lnTo>
                  <a:pt x="5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3" name="ZoneTexte 212">
            <a:extLst>
              <a:ext uri="{FF2B5EF4-FFF2-40B4-BE49-F238E27FC236}">
                <a16:creationId xmlns:a16="http://schemas.microsoft.com/office/drawing/2014/main" id="{15970C21-11E3-4C24-8633-DB1553544228}"/>
              </a:ext>
            </a:extLst>
          </p:cNvPr>
          <p:cNvSpPr txBox="1"/>
          <p:nvPr/>
        </p:nvSpPr>
        <p:spPr>
          <a:xfrm>
            <a:off x="1552575" y="1201845"/>
            <a:ext cx="7967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With</a:t>
            </a:r>
            <a:r>
              <a:rPr lang="fr-FR" b="1" dirty="0"/>
              <a:t> ECRH=7MW and NBI=23MW, 100s duration, 66% non-inductive </a:t>
            </a: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E3F926F2-86BF-4102-9C0D-A0909F960F95}"/>
              </a:ext>
            </a:extLst>
          </p:cNvPr>
          <p:cNvSpPr txBox="1"/>
          <p:nvPr/>
        </p:nvSpPr>
        <p:spPr>
          <a:xfrm>
            <a:off x="902825" y="5694744"/>
            <a:ext cx="1029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version at 2.7 MW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useful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ZoneTexte 214">
            <a:extLst>
              <a:ext uri="{FF2B5EF4-FFF2-40B4-BE49-F238E27FC236}">
                <a16:creationId xmlns:a16="http://schemas.microsoft.com/office/drawing/2014/main" id="{BD0F0AA3-1F90-4EC2-A3D8-CCA426972AEF}"/>
              </a:ext>
            </a:extLst>
          </p:cNvPr>
          <p:cNvSpPr txBox="1"/>
          <p:nvPr/>
        </p:nvSpPr>
        <p:spPr>
          <a:xfrm>
            <a:off x="389068" y="671628"/>
            <a:ext cx="6632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/>
              <a:t>Derived</a:t>
            </a:r>
            <a:r>
              <a:rPr lang="fr-FR" i="1" dirty="0"/>
              <a:t> </a:t>
            </a:r>
            <a:r>
              <a:rPr lang="fr-FR" i="1" dirty="0" err="1"/>
              <a:t>from</a:t>
            </a:r>
            <a:r>
              <a:rPr lang="fr-FR" i="1" dirty="0"/>
              <a:t> V. </a:t>
            </a:r>
            <a:r>
              <a:rPr lang="fr-FR" i="1" dirty="0" err="1"/>
              <a:t>Ostuna</a:t>
            </a:r>
            <a:r>
              <a:rPr lang="fr-FR" i="1" dirty="0"/>
              <a:t> et al., 2021 </a:t>
            </a:r>
          </a:p>
        </p:txBody>
      </p:sp>
    </p:spTree>
    <p:extLst>
      <p:ext uri="{BB962C8B-B14F-4D97-AF65-F5344CB8AC3E}">
        <p14:creationId xmlns:p14="http://schemas.microsoft.com/office/powerpoint/2010/main" val="325481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3FF37CC-6C91-48F6-B16C-134E33339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91" y="867691"/>
            <a:ext cx="8006286" cy="56714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9A4795-605E-429E-B1A1-48A6E3E3EA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39" t="3537" r="9114" b="10665"/>
          <a:stretch/>
        </p:blipFill>
        <p:spPr>
          <a:xfrm>
            <a:off x="8281324" y="638476"/>
            <a:ext cx="3747985" cy="449622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6DC73B6-9FF5-4946-A4A2-7A1A1C6479A8}"/>
              </a:ext>
            </a:extLst>
          </p:cNvPr>
          <p:cNvSpPr txBox="1">
            <a:spLocks/>
          </p:cNvSpPr>
          <p:nvPr/>
        </p:nvSpPr>
        <p:spPr>
          <a:xfrm>
            <a:off x="295970" y="234277"/>
            <a:ext cx="9602303" cy="404199"/>
          </a:xfrm>
          <a:prstGeom prst="rect">
            <a:avLst/>
          </a:prstGeom>
        </p:spPr>
        <p:txBody>
          <a:bodyPr vert="horz" wrap="square" lIns="127723" tIns="50285" rIns="127723" bIns="50285" rtlCol="0" anchor="ctr">
            <a:spAutoFit/>
          </a:bodyPr>
          <a:lstStyle>
            <a:lvl1pPr marL="0" algn="l" defTabSz="95792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fr-FR" sz="2400" b="1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57925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</a:rPr>
              <a:t>FEEQS output: coil currents	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30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FB65793-9C46-4D24-B492-139259D26B91}"/>
              </a:ext>
            </a:extLst>
          </p:cNvPr>
          <p:cNvSpPr txBox="1"/>
          <p:nvPr/>
        </p:nvSpPr>
        <p:spPr>
          <a:xfrm>
            <a:off x="389068" y="978173"/>
            <a:ext cx="11567580" cy="544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Points for the future training (one </a:t>
            </a:r>
            <a:r>
              <a:rPr lang="fr-FR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 in Cadarache. 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delay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of JT-60SA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hold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training in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begining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of 2027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 first agenda and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organisation has been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discussed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WPSA PL.  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to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gateway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has to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ensured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advance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and issues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addressed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to the hotline (G.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Falchetto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https://ticket.eufus.eu/index.php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Following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demonstration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sessions in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Naka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several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people have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expressed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training. 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Content: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formal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courses about METIS, FEEQS, EGENE and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controllers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set-up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Established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case: scenario 2 (4.6MA)    ;   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case: scenario 4.2 (3.5MA or 2.7MA)</a:t>
            </a:r>
          </a:p>
          <a:p>
            <a:pPr marL="800100" lvl="1" indent="-342900" algn="just">
              <a:lnSpc>
                <a:spcPct val="125000"/>
              </a:lnSpc>
              <a:buFont typeface="Wingdings" panose="05000000000000000000" pitchFamily="2" charset="2"/>
              <a:buChar char="è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 Doodle to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prepared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and sent to all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potential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participants: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proposed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week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week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the 18th of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January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tbd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logistic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 algn="just">
              <a:lnSpc>
                <a:spcPct val="125000"/>
              </a:lnSpc>
              <a:buFont typeface="Wingdings" panose="05000000000000000000" pitchFamily="2" charset="2"/>
              <a:buChar char="è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The maximum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of participants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agreed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00100" lvl="1" indent="-342900" algn="just">
              <a:lnSpc>
                <a:spcPct val="125000"/>
              </a:lnSpc>
              <a:buFont typeface="Wingdings" panose="05000000000000000000" pitchFamily="2" charset="2"/>
              <a:buChar char="è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tutors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time and efforts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secured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(Domenico, Jean-François, Max, …)</a:t>
            </a:r>
          </a:p>
          <a:p>
            <a:pPr marL="800100" lvl="1" indent="-342900" algn="just">
              <a:lnSpc>
                <a:spcPct val="125000"/>
              </a:lnSpc>
              <a:buFont typeface="Wingdings" panose="05000000000000000000" pitchFamily="2" charset="2"/>
              <a:buChar char="è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Follow-up 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EDEFC7-4CBF-4FDB-AB76-344DA73B18B5}"/>
              </a:ext>
            </a:extLst>
          </p:cNvPr>
          <p:cNvSpPr txBox="1"/>
          <p:nvPr/>
        </p:nvSpPr>
        <p:spPr>
          <a:xfrm>
            <a:off x="389068" y="177161"/>
            <a:ext cx="11413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PDS training </a:t>
            </a:r>
            <a:r>
              <a:rPr lang="fr-FR" sz="28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week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5520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3917BD9-0D65-49AB-BDFC-FBC06242C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182107"/>
              </p:ext>
            </p:extLst>
          </p:nvPr>
        </p:nvGraphicFramePr>
        <p:xfrm>
          <a:off x="373283" y="882035"/>
          <a:ext cx="11445433" cy="55409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8332">
                  <a:extLst>
                    <a:ext uri="{9D8B030D-6E8A-4147-A177-3AD203B41FA5}">
                      <a16:colId xmlns:a16="http://schemas.microsoft.com/office/drawing/2014/main" val="56769898"/>
                    </a:ext>
                  </a:extLst>
                </a:gridCol>
                <a:gridCol w="8817101">
                  <a:extLst>
                    <a:ext uri="{9D8B030D-6E8A-4147-A177-3AD203B41FA5}">
                      <a16:colId xmlns:a16="http://schemas.microsoft.com/office/drawing/2014/main" val="11546255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From 9 to 16 :30 each day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</a:rPr>
                        <a:t>Content 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6062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fr-FR" sz="2400">
                          <a:effectLst/>
                        </a:rPr>
                        <a:t>Monday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JT-60SA device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the simulator (modules, numeric, etc …)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the controllers 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Methodology for running the simulator, suite of codes. 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26783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fr-FR" sz="2400">
                          <a:effectLst/>
                        </a:rPr>
                        <a:t>Tuesday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 of exercises for the week. 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Practical exercises with the different modules of the simulator separately and creation of the scenario (METIS, FEEQS, EGENE).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Manipulation of the controllers (CREATE)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3299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fr-FR" sz="2400">
                          <a:effectLst/>
                        </a:rPr>
                        <a:t>Wednesday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 the full simulator with the controller on parts of the scenario and test controller design. Scenario 2 and scenario 4-2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9168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fr-FR" sz="2400">
                          <a:effectLst/>
                        </a:rPr>
                        <a:t>Thursday 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 the full simulator with the controller on parts of the full scenario (current ramp-up/down, flat top)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35751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fr-FR" sz="2400">
                          <a:effectLst/>
                        </a:rPr>
                        <a:t>Friday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Finalize the full scenario run with its controllers. 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Debriefing and wrap-up</a:t>
                      </a:r>
                      <a:endParaRPr lang="fr-FR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6001780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7C4FF55-C9CD-4E63-A8D0-18583C405F3F}"/>
              </a:ext>
            </a:extLst>
          </p:cNvPr>
          <p:cNvSpPr txBox="1"/>
          <p:nvPr/>
        </p:nvSpPr>
        <p:spPr>
          <a:xfrm>
            <a:off x="373283" y="104172"/>
            <a:ext cx="557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673790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686</Words>
  <Application>Microsoft Office PowerPoint</Application>
  <PresentationFormat>Grand écran</PresentationFormat>
  <Paragraphs>102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Roboto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JOFFRIN Emmanuel 133360</dc:creator>
  <cp:lastModifiedBy>JOFFRIN Emmanuel 133360</cp:lastModifiedBy>
  <cp:revision>24</cp:revision>
  <dcterms:created xsi:type="dcterms:W3CDTF">2026-10-12T11:49:13Z</dcterms:created>
  <dcterms:modified xsi:type="dcterms:W3CDTF">2026-10-13T09:06:08Z</dcterms:modified>
</cp:coreProperties>
</file>