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98A357-4122-4170-8BDB-FF5D320E251C}" v="20" dt="2026-10-12T15:01:48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mondo Giovannozzi" userId="3ce21f55-18b4-49cd-9b78-9a0695ca3f09" providerId="ADAL" clId="{BF7BFC60-468D-3133-8E95-65B3518A2EB6}"/>
    <pc:docChg chg="undo custSel addSld modSld">
      <pc:chgData name="Edmondo Giovannozzi" userId="3ce21f55-18b4-49cd-9b78-9a0695ca3f09" providerId="ADAL" clId="{BF7BFC60-468D-3133-8E95-65B3518A2EB6}" dt="2026-10-11T16:17:48.298" v="1217" actId="20577"/>
      <pc:docMkLst>
        <pc:docMk/>
      </pc:docMkLst>
      <pc:sldChg chg="addSp mod">
        <pc:chgData name="Edmondo Giovannozzi" userId="3ce21f55-18b4-49cd-9b78-9a0695ca3f09" providerId="ADAL" clId="{BF7BFC60-468D-3133-8E95-65B3518A2EB6}" dt="2026-10-11T15:57:35.355" v="0" actId="139"/>
        <pc:sldMkLst>
          <pc:docMk/>
          <pc:sldMk cId="2297539851" sldId="256"/>
        </pc:sldMkLst>
        <pc:spChg chg="add">
          <ac:chgData name="Edmondo Giovannozzi" userId="3ce21f55-18b4-49cd-9b78-9a0695ca3f09" providerId="ADAL" clId="{BF7BFC60-468D-3133-8E95-65B3518A2EB6}" dt="2026-10-11T15:57:35.355" v="0" actId="139"/>
          <ac:spMkLst>
            <pc:docMk/>
            <pc:sldMk cId="2297539851" sldId="256"/>
            <ac:spMk id="4" creationId="{5EC41439-94F2-3185-2AC6-5EC52F4AC339}"/>
          </ac:spMkLst>
        </pc:spChg>
      </pc:sldChg>
      <pc:sldChg chg="modSp mod">
        <pc:chgData name="Edmondo Giovannozzi" userId="3ce21f55-18b4-49cd-9b78-9a0695ca3f09" providerId="ADAL" clId="{BF7BFC60-468D-3133-8E95-65B3518A2EB6}" dt="2026-10-11T16:07:37.253" v="562" actId="20577"/>
        <pc:sldMkLst>
          <pc:docMk/>
          <pc:sldMk cId="3018382958" sldId="257"/>
        </pc:sldMkLst>
        <pc:spChg chg="mod">
          <ac:chgData name="Edmondo Giovannozzi" userId="3ce21f55-18b4-49cd-9b78-9a0695ca3f09" providerId="ADAL" clId="{BF7BFC60-468D-3133-8E95-65B3518A2EB6}" dt="2026-10-11T16:07:37.253" v="562" actId="20577"/>
          <ac:spMkLst>
            <pc:docMk/>
            <pc:sldMk cId="3018382958" sldId="257"/>
            <ac:spMk id="3" creationId="{2BAF442A-C2EE-E588-BDE2-E3FB7C79B422}"/>
          </ac:spMkLst>
        </pc:spChg>
      </pc:sldChg>
      <pc:sldChg chg="modSp new mod">
        <pc:chgData name="Edmondo Giovannozzi" userId="3ce21f55-18b4-49cd-9b78-9a0695ca3f09" providerId="ADAL" clId="{BF7BFC60-468D-3133-8E95-65B3518A2EB6}" dt="2026-10-11T16:17:48.298" v="1217" actId="20577"/>
        <pc:sldMkLst>
          <pc:docMk/>
          <pc:sldMk cId="1663197472" sldId="258"/>
        </pc:sldMkLst>
        <pc:spChg chg="mod">
          <ac:chgData name="Edmondo Giovannozzi" userId="3ce21f55-18b4-49cd-9b78-9a0695ca3f09" providerId="ADAL" clId="{BF7BFC60-468D-3133-8E95-65B3518A2EB6}" dt="2026-10-11T16:10:29.338" v="663" actId="1076"/>
          <ac:spMkLst>
            <pc:docMk/>
            <pc:sldMk cId="1663197472" sldId="258"/>
            <ac:spMk id="2" creationId="{A98E9F92-E4C6-42A3-5884-FDF30D037D0C}"/>
          </ac:spMkLst>
        </pc:spChg>
        <pc:spChg chg="mod">
          <ac:chgData name="Edmondo Giovannozzi" userId="3ce21f55-18b4-49cd-9b78-9a0695ca3f09" providerId="ADAL" clId="{BF7BFC60-468D-3133-8E95-65B3518A2EB6}" dt="2026-10-11T16:17:48.298" v="1217" actId="20577"/>
          <ac:spMkLst>
            <pc:docMk/>
            <pc:sldMk cId="1663197472" sldId="258"/>
            <ac:spMk id="3" creationId="{EB20C067-F6FC-9E77-D8B7-A199D92D532C}"/>
          </ac:spMkLst>
        </pc:spChg>
      </pc:sldChg>
    </pc:docChg>
  </pc:docChgLst>
  <pc:docChgLst>
    <pc:chgData name="Edmondo Giovannozzi" userId="3ce21f55-18b4-49cd-9b78-9a0695ca3f09" providerId="ADAL" clId="{AC89A953-8297-4182-B9D0-0524626E4235}"/>
    <pc:docChg chg="undo custSel addSld modSld">
      <pc:chgData name="Edmondo Giovannozzi" userId="3ce21f55-18b4-49cd-9b78-9a0695ca3f09" providerId="ADAL" clId="{AC89A953-8297-4182-B9D0-0524626E4235}" dt="2026-10-12T15:42:28.902" v="3347" actId="20577"/>
      <pc:docMkLst>
        <pc:docMk/>
      </pc:docMkLst>
      <pc:sldChg chg="modSp mod modClrScheme chgLayout">
        <pc:chgData name="Edmondo Giovannozzi" userId="3ce21f55-18b4-49cd-9b78-9a0695ca3f09" providerId="ADAL" clId="{AC89A953-8297-4182-B9D0-0524626E4235}" dt="2026-10-12T08:01:44.095" v="108" actId="20577"/>
        <pc:sldMkLst>
          <pc:docMk/>
          <pc:sldMk cId="2297539851" sldId="256"/>
        </pc:sldMkLst>
        <pc:spChg chg="mod ord">
          <ac:chgData name="Edmondo Giovannozzi" userId="3ce21f55-18b4-49cd-9b78-9a0695ca3f09" providerId="ADAL" clId="{AC89A953-8297-4182-B9D0-0524626E4235}" dt="2026-10-12T08:01:33.383" v="78" actId="14100"/>
          <ac:spMkLst>
            <pc:docMk/>
            <pc:sldMk cId="2297539851" sldId="256"/>
            <ac:spMk id="2" creationId="{B9AF52DE-9970-B526-9F5C-7F6B5B76A644}"/>
          </ac:spMkLst>
        </pc:spChg>
        <pc:spChg chg="mod ord">
          <ac:chgData name="Edmondo Giovannozzi" userId="3ce21f55-18b4-49cd-9b78-9a0695ca3f09" providerId="ADAL" clId="{AC89A953-8297-4182-B9D0-0524626E4235}" dt="2026-10-12T08:01:44.095" v="108" actId="20577"/>
          <ac:spMkLst>
            <pc:docMk/>
            <pc:sldMk cId="2297539851" sldId="256"/>
            <ac:spMk id="3" creationId="{4E852A88-515A-DB7C-166B-0E9E0B931681}"/>
          </ac:spMkLst>
        </pc:spChg>
        <pc:spChg chg="mod">
          <ac:chgData name="Edmondo Giovannozzi" userId="3ce21f55-18b4-49cd-9b78-9a0695ca3f09" providerId="ADAL" clId="{AC89A953-8297-4182-B9D0-0524626E4235}" dt="2026-10-12T08:01:05.600" v="19" actId="1076"/>
          <ac:spMkLst>
            <pc:docMk/>
            <pc:sldMk cId="2297539851" sldId="256"/>
            <ac:spMk id="4" creationId="{5EC41439-94F2-3185-2AC6-5EC52F4AC339}"/>
          </ac:spMkLst>
        </pc:spChg>
      </pc:sldChg>
      <pc:sldChg chg="modSp mod modClrScheme chgLayout">
        <pc:chgData name="Edmondo Giovannozzi" userId="3ce21f55-18b4-49cd-9b78-9a0695ca3f09" providerId="ADAL" clId="{AC89A953-8297-4182-B9D0-0524626E4235}" dt="2026-10-12T14:31:57.436" v="1824" actId="20577"/>
        <pc:sldMkLst>
          <pc:docMk/>
          <pc:sldMk cId="3018382958" sldId="257"/>
        </pc:sldMkLst>
        <pc:spChg chg="mod ord">
          <ac:chgData name="Edmondo Giovannozzi" userId="3ce21f55-18b4-49cd-9b78-9a0695ca3f09" providerId="ADAL" clId="{AC89A953-8297-4182-B9D0-0524626E4235}" dt="2026-10-12T07:59:29.242" v="1" actId="700"/>
          <ac:spMkLst>
            <pc:docMk/>
            <pc:sldMk cId="3018382958" sldId="257"/>
            <ac:spMk id="2" creationId="{72786673-A250-94E1-EED2-981EFDCBCA4C}"/>
          </ac:spMkLst>
        </pc:spChg>
        <pc:spChg chg="mod ord">
          <ac:chgData name="Edmondo Giovannozzi" userId="3ce21f55-18b4-49cd-9b78-9a0695ca3f09" providerId="ADAL" clId="{AC89A953-8297-4182-B9D0-0524626E4235}" dt="2026-10-12T14:31:57.436" v="1824" actId="20577"/>
          <ac:spMkLst>
            <pc:docMk/>
            <pc:sldMk cId="3018382958" sldId="257"/>
            <ac:spMk id="3" creationId="{2BAF442A-C2EE-E588-BDE2-E3FB7C79B422}"/>
          </ac:spMkLst>
        </pc:spChg>
      </pc:sldChg>
      <pc:sldChg chg="modSp mod modClrScheme chgLayout">
        <pc:chgData name="Edmondo Giovannozzi" userId="3ce21f55-18b4-49cd-9b78-9a0695ca3f09" providerId="ADAL" clId="{AC89A953-8297-4182-B9D0-0524626E4235}" dt="2026-10-12T14:29:47.052" v="1810" actId="113"/>
        <pc:sldMkLst>
          <pc:docMk/>
          <pc:sldMk cId="1663197472" sldId="258"/>
        </pc:sldMkLst>
        <pc:spChg chg="mod ord">
          <ac:chgData name="Edmondo Giovannozzi" userId="3ce21f55-18b4-49cd-9b78-9a0695ca3f09" providerId="ADAL" clId="{AC89A953-8297-4182-B9D0-0524626E4235}" dt="2026-10-12T14:13:53.117" v="1222" actId="403"/>
          <ac:spMkLst>
            <pc:docMk/>
            <pc:sldMk cId="1663197472" sldId="258"/>
            <ac:spMk id="2" creationId="{A98E9F92-E4C6-42A3-5884-FDF30D037D0C}"/>
          </ac:spMkLst>
        </pc:spChg>
        <pc:spChg chg="mod ord">
          <ac:chgData name="Edmondo Giovannozzi" userId="3ce21f55-18b4-49cd-9b78-9a0695ca3f09" providerId="ADAL" clId="{AC89A953-8297-4182-B9D0-0524626E4235}" dt="2026-10-12T14:29:47.052" v="1810" actId="113"/>
          <ac:spMkLst>
            <pc:docMk/>
            <pc:sldMk cId="1663197472" sldId="258"/>
            <ac:spMk id="3" creationId="{EB20C067-F6FC-9E77-D8B7-A199D92D532C}"/>
          </ac:spMkLst>
        </pc:spChg>
      </pc:sldChg>
      <pc:sldChg chg="addSp delSp modSp new mod modClrScheme chgLayout">
        <pc:chgData name="Edmondo Giovannozzi" userId="3ce21f55-18b4-49cd-9b78-9a0695ca3f09" providerId="ADAL" clId="{AC89A953-8297-4182-B9D0-0524626E4235}" dt="2026-10-12T14:45:10.358" v="2009" actId="14100"/>
        <pc:sldMkLst>
          <pc:docMk/>
          <pc:sldMk cId="2524522775" sldId="259"/>
        </pc:sldMkLst>
        <pc:spChg chg="del mod ord">
          <ac:chgData name="Edmondo Giovannozzi" userId="3ce21f55-18b4-49cd-9b78-9a0695ca3f09" providerId="ADAL" clId="{AC89A953-8297-4182-B9D0-0524626E4235}" dt="2026-10-12T14:29:56.423" v="1812" actId="700"/>
          <ac:spMkLst>
            <pc:docMk/>
            <pc:sldMk cId="2524522775" sldId="259"/>
            <ac:spMk id="2" creationId="{743F4524-E857-9A29-0D47-4F8554709998}"/>
          </ac:spMkLst>
        </pc:spChg>
        <pc:spChg chg="del mod ord">
          <ac:chgData name="Edmondo Giovannozzi" userId="3ce21f55-18b4-49cd-9b78-9a0695ca3f09" providerId="ADAL" clId="{AC89A953-8297-4182-B9D0-0524626E4235}" dt="2026-10-12T14:29:56.423" v="1812" actId="700"/>
          <ac:spMkLst>
            <pc:docMk/>
            <pc:sldMk cId="2524522775" sldId="259"/>
            <ac:spMk id="3" creationId="{4BADFDFF-C9A7-2F49-8A31-38A2C2A1600A}"/>
          </ac:spMkLst>
        </pc:spChg>
        <pc:spChg chg="add mod ord">
          <ac:chgData name="Edmondo Giovannozzi" userId="3ce21f55-18b4-49cd-9b78-9a0695ca3f09" providerId="ADAL" clId="{AC89A953-8297-4182-B9D0-0524626E4235}" dt="2026-10-12T14:38:28.570" v="1998" actId="20577"/>
          <ac:spMkLst>
            <pc:docMk/>
            <pc:sldMk cId="2524522775" sldId="259"/>
            <ac:spMk id="4" creationId="{7841A8E7-D111-1A6C-31D2-C0D8633C2C4B}"/>
          </ac:spMkLst>
        </pc:spChg>
        <pc:spChg chg="add mod ord">
          <ac:chgData name="Edmondo Giovannozzi" userId="3ce21f55-18b4-49cd-9b78-9a0695ca3f09" providerId="ADAL" clId="{AC89A953-8297-4182-B9D0-0524626E4235}" dt="2026-10-12T14:45:10.358" v="2009" actId="14100"/>
          <ac:spMkLst>
            <pc:docMk/>
            <pc:sldMk cId="2524522775" sldId="259"/>
            <ac:spMk id="5" creationId="{0C9D7E8B-F52D-ABD6-24C6-981EA96952B9}"/>
          </ac:spMkLst>
        </pc:spChg>
        <pc:spChg chg="add mod">
          <ac:chgData name="Edmondo Giovannozzi" userId="3ce21f55-18b4-49cd-9b78-9a0695ca3f09" providerId="ADAL" clId="{AC89A953-8297-4182-B9D0-0524626E4235}" dt="2026-10-12T14:43:44.814" v="2005" actId="767"/>
          <ac:spMkLst>
            <pc:docMk/>
            <pc:sldMk cId="2524522775" sldId="259"/>
            <ac:spMk id="6" creationId="{CEF73BC9-D5CE-F19D-4F7C-88C4BADF43E5}"/>
          </ac:spMkLst>
        </pc:spChg>
      </pc:sldChg>
      <pc:sldChg chg="addSp delSp modSp new mod modClrScheme chgLayout">
        <pc:chgData name="Edmondo Giovannozzi" userId="3ce21f55-18b4-49cd-9b78-9a0695ca3f09" providerId="ADAL" clId="{AC89A953-8297-4182-B9D0-0524626E4235}" dt="2026-10-12T14:50:17.492" v="2234" actId="1076"/>
        <pc:sldMkLst>
          <pc:docMk/>
          <pc:sldMk cId="2970619930" sldId="260"/>
        </pc:sldMkLst>
        <pc:spChg chg="del mod ord">
          <ac:chgData name="Edmondo Giovannozzi" userId="3ce21f55-18b4-49cd-9b78-9a0695ca3f09" providerId="ADAL" clId="{AC89A953-8297-4182-B9D0-0524626E4235}" dt="2026-10-12T14:45:35.988" v="2011" actId="700"/>
          <ac:spMkLst>
            <pc:docMk/>
            <pc:sldMk cId="2970619930" sldId="260"/>
            <ac:spMk id="2" creationId="{98AE3733-1B68-95A0-24F9-6509526EDCD2}"/>
          </ac:spMkLst>
        </pc:spChg>
        <pc:spChg chg="del mod ord">
          <ac:chgData name="Edmondo Giovannozzi" userId="3ce21f55-18b4-49cd-9b78-9a0695ca3f09" providerId="ADAL" clId="{AC89A953-8297-4182-B9D0-0524626E4235}" dt="2026-10-12T14:45:35.988" v="2011" actId="700"/>
          <ac:spMkLst>
            <pc:docMk/>
            <pc:sldMk cId="2970619930" sldId="260"/>
            <ac:spMk id="3" creationId="{9B0F4884-A9BE-319F-F805-FF8F65AD07CB}"/>
          </ac:spMkLst>
        </pc:spChg>
        <pc:spChg chg="add mod ord">
          <ac:chgData name="Edmondo Giovannozzi" userId="3ce21f55-18b4-49cd-9b78-9a0695ca3f09" providerId="ADAL" clId="{AC89A953-8297-4182-B9D0-0524626E4235}" dt="2026-10-12T14:45:46.769" v="2047" actId="20577"/>
          <ac:spMkLst>
            <pc:docMk/>
            <pc:sldMk cId="2970619930" sldId="260"/>
            <ac:spMk id="4" creationId="{1458172E-B6CE-7FF8-DBE8-8A7F06F95AE5}"/>
          </ac:spMkLst>
        </pc:spChg>
        <pc:spChg chg="add mod ord">
          <ac:chgData name="Edmondo Giovannozzi" userId="3ce21f55-18b4-49cd-9b78-9a0695ca3f09" providerId="ADAL" clId="{AC89A953-8297-4182-B9D0-0524626E4235}" dt="2026-10-12T14:49:46.952" v="2232" actId="20577"/>
          <ac:spMkLst>
            <pc:docMk/>
            <pc:sldMk cId="2970619930" sldId="260"/>
            <ac:spMk id="5" creationId="{3AA15FBC-3C53-8144-1B32-6F03CACE1CBE}"/>
          </ac:spMkLst>
        </pc:spChg>
        <pc:spChg chg="add mod">
          <ac:chgData name="Edmondo Giovannozzi" userId="3ce21f55-18b4-49cd-9b78-9a0695ca3f09" providerId="ADAL" clId="{AC89A953-8297-4182-B9D0-0524626E4235}" dt="2026-10-12T14:50:17.492" v="2234" actId="1076"/>
          <ac:spMkLst>
            <pc:docMk/>
            <pc:sldMk cId="2970619930" sldId="260"/>
            <ac:spMk id="6" creationId="{E62C6740-5182-B361-A291-54BE05E54662}"/>
          </ac:spMkLst>
        </pc:spChg>
      </pc:sldChg>
      <pc:sldChg chg="addSp delSp modSp new mod modClrScheme chgLayout">
        <pc:chgData name="Edmondo Giovannozzi" userId="3ce21f55-18b4-49cd-9b78-9a0695ca3f09" providerId="ADAL" clId="{AC89A953-8297-4182-B9D0-0524626E4235}" dt="2026-10-12T15:05:11.556" v="2592" actId="20577"/>
        <pc:sldMkLst>
          <pc:docMk/>
          <pc:sldMk cId="4241327864" sldId="261"/>
        </pc:sldMkLst>
        <pc:spChg chg="del mod ord">
          <ac:chgData name="Edmondo Giovannozzi" userId="3ce21f55-18b4-49cd-9b78-9a0695ca3f09" providerId="ADAL" clId="{AC89A953-8297-4182-B9D0-0524626E4235}" dt="2026-10-12T14:57:02.858" v="2236" actId="700"/>
          <ac:spMkLst>
            <pc:docMk/>
            <pc:sldMk cId="4241327864" sldId="261"/>
            <ac:spMk id="2" creationId="{A319C7ED-E9B0-0F43-FA22-783F8224F206}"/>
          </ac:spMkLst>
        </pc:spChg>
        <pc:spChg chg="del mod ord">
          <ac:chgData name="Edmondo Giovannozzi" userId="3ce21f55-18b4-49cd-9b78-9a0695ca3f09" providerId="ADAL" clId="{AC89A953-8297-4182-B9D0-0524626E4235}" dt="2026-10-12T14:57:02.858" v="2236" actId="700"/>
          <ac:spMkLst>
            <pc:docMk/>
            <pc:sldMk cId="4241327864" sldId="261"/>
            <ac:spMk id="3" creationId="{047804A8-4A5A-72B5-95CF-0B633EA198AD}"/>
          </ac:spMkLst>
        </pc:spChg>
        <pc:spChg chg="add mod ord">
          <ac:chgData name="Edmondo Giovannozzi" userId="3ce21f55-18b4-49cd-9b78-9a0695ca3f09" providerId="ADAL" clId="{AC89A953-8297-4182-B9D0-0524626E4235}" dt="2026-10-12T14:57:15.230" v="2263" actId="20577"/>
          <ac:spMkLst>
            <pc:docMk/>
            <pc:sldMk cId="4241327864" sldId="261"/>
            <ac:spMk id="4" creationId="{78BF12C8-4F15-0746-F23B-4705F812E63D}"/>
          </ac:spMkLst>
        </pc:spChg>
        <pc:spChg chg="add mod ord">
          <ac:chgData name="Edmondo Giovannozzi" userId="3ce21f55-18b4-49cd-9b78-9a0695ca3f09" providerId="ADAL" clId="{AC89A953-8297-4182-B9D0-0524626E4235}" dt="2026-10-12T15:00:22.839" v="2548" actId="14100"/>
          <ac:spMkLst>
            <pc:docMk/>
            <pc:sldMk cId="4241327864" sldId="261"/>
            <ac:spMk id="5" creationId="{5FBEDAFA-F5A2-21B4-F18B-5AC57EF8D22B}"/>
          </ac:spMkLst>
        </pc:spChg>
        <pc:spChg chg="add mod">
          <ac:chgData name="Edmondo Giovannozzi" userId="3ce21f55-18b4-49cd-9b78-9a0695ca3f09" providerId="ADAL" clId="{AC89A953-8297-4182-B9D0-0524626E4235}" dt="2026-10-12T15:05:11.556" v="2592" actId="20577"/>
          <ac:spMkLst>
            <pc:docMk/>
            <pc:sldMk cId="4241327864" sldId="261"/>
            <ac:spMk id="6" creationId="{9158C35D-A781-B730-62DF-F44565FA7509}"/>
          </ac:spMkLst>
        </pc:spChg>
      </pc:sldChg>
      <pc:sldChg chg="addSp delSp modSp new mod modClrScheme chgLayout">
        <pc:chgData name="Edmondo Giovannozzi" userId="3ce21f55-18b4-49cd-9b78-9a0695ca3f09" providerId="ADAL" clId="{AC89A953-8297-4182-B9D0-0524626E4235}" dt="2026-10-12T15:29:15.535" v="2612" actId="20577"/>
        <pc:sldMkLst>
          <pc:docMk/>
          <pc:sldMk cId="4272633653" sldId="262"/>
        </pc:sldMkLst>
        <pc:spChg chg="del mod ord">
          <ac:chgData name="Edmondo Giovannozzi" userId="3ce21f55-18b4-49cd-9b78-9a0695ca3f09" providerId="ADAL" clId="{AC89A953-8297-4182-B9D0-0524626E4235}" dt="2026-10-12T15:02:30.962" v="2556" actId="700"/>
          <ac:spMkLst>
            <pc:docMk/>
            <pc:sldMk cId="4272633653" sldId="262"/>
            <ac:spMk id="2" creationId="{5DAE3AC9-46D9-279C-795F-6FA85512C0F0}"/>
          </ac:spMkLst>
        </pc:spChg>
        <pc:spChg chg="del mod ord">
          <ac:chgData name="Edmondo Giovannozzi" userId="3ce21f55-18b4-49cd-9b78-9a0695ca3f09" providerId="ADAL" clId="{AC89A953-8297-4182-B9D0-0524626E4235}" dt="2026-10-12T15:02:30.962" v="2556" actId="700"/>
          <ac:spMkLst>
            <pc:docMk/>
            <pc:sldMk cId="4272633653" sldId="262"/>
            <ac:spMk id="3" creationId="{5B65C18D-0B65-B18F-3F54-F3FD6F502704}"/>
          </ac:spMkLst>
        </pc:spChg>
        <pc:spChg chg="add mod ord">
          <ac:chgData name="Edmondo Giovannozzi" userId="3ce21f55-18b4-49cd-9b78-9a0695ca3f09" providerId="ADAL" clId="{AC89A953-8297-4182-B9D0-0524626E4235}" dt="2026-10-12T15:29:15.535" v="2612" actId="20577"/>
          <ac:spMkLst>
            <pc:docMk/>
            <pc:sldMk cId="4272633653" sldId="262"/>
            <ac:spMk id="4" creationId="{BC2E9743-FE80-91CA-49B6-291BFD674CBE}"/>
          </ac:spMkLst>
        </pc:spChg>
        <pc:spChg chg="add mod ord">
          <ac:chgData name="Edmondo Giovannozzi" userId="3ce21f55-18b4-49cd-9b78-9a0695ca3f09" providerId="ADAL" clId="{AC89A953-8297-4182-B9D0-0524626E4235}" dt="2026-10-12T15:02:41.455" v="2561" actId="27636"/>
          <ac:spMkLst>
            <pc:docMk/>
            <pc:sldMk cId="4272633653" sldId="262"/>
            <ac:spMk id="5" creationId="{A2E03B5A-6C59-86F2-6795-AC8CDA45B50F}"/>
          </ac:spMkLst>
        </pc:spChg>
      </pc:sldChg>
      <pc:sldChg chg="addSp delSp modSp new mod modClrScheme chgLayout">
        <pc:chgData name="Edmondo Giovannozzi" userId="3ce21f55-18b4-49cd-9b78-9a0695ca3f09" providerId="ADAL" clId="{AC89A953-8297-4182-B9D0-0524626E4235}" dt="2026-10-12T15:42:28.902" v="3347" actId="20577"/>
        <pc:sldMkLst>
          <pc:docMk/>
          <pc:sldMk cId="11258780" sldId="263"/>
        </pc:sldMkLst>
        <pc:spChg chg="del mod ord">
          <ac:chgData name="Edmondo Giovannozzi" userId="3ce21f55-18b4-49cd-9b78-9a0695ca3f09" providerId="ADAL" clId="{AC89A953-8297-4182-B9D0-0524626E4235}" dt="2026-10-12T15:29:38.536" v="2614" actId="700"/>
          <ac:spMkLst>
            <pc:docMk/>
            <pc:sldMk cId="11258780" sldId="263"/>
            <ac:spMk id="2" creationId="{DBCA496C-D348-18A5-9E96-3E3B542B9126}"/>
          </ac:spMkLst>
        </pc:spChg>
        <pc:spChg chg="del mod ord">
          <ac:chgData name="Edmondo Giovannozzi" userId="3ce21f55-18b4-49cd-9b78-9a0695ca3f09" providerId="ADAL" clId="{AC89A953-8297-4182-B9D0-0524626E4235}" dt="2026-10-12T15:29:38.536" v="2614" actId="700"/>
          <ac:spMkLst>
            <pc:docMk/>
            <pc:sldMk cId="11258780" sldId="263"/>
            <ac:spMk id="3" creationId="{4A6ABE9E-6E8C-7E68-4557-EC3A7D282B11}"/>
          </ac:spMkLst>
        </pc:spChg>
        <pc:spChg chg="add mod ord">
          <ac:chgData name="Edmondo Giovannozzi" userId="3ce21f55-18b4-49cd-9b78-9a0695ca3f09" providerId="ADAL" clId="{AC89A953-8297-4182-B9D0-0524626E4235}" dt="2026-10-12T15:29:46.856" v="2627" actId="20577"/>
          <ac:spMkLst>
            <pc:docMk/>
            <pc:sldMk cId="11258780" sldId="263"/>
            <ac:spMk id="4" creationId="{FDE2DE0B-8450-3CAA-6144-1E0AB365FF4C}"/>
          </ac:spMkLst>
        </pc:spChg>
        <pc:spChg chg="add mod ord">
          <ac:chgData name="Edmondo Giovannozzi" userId="3ce21f55-18b4-49cd-9b78-9a0695ca3f09" providerId="ADAL" clId="{AC89A953-8297-4182-B9D0-0524626E4235}" dt="2026-10-12T15:42:28.902" v="3347" actId="20577"/>
          <ac:spMkLst>
            <pc:docMk/>
            <pc:sldMk cId="11258780" sldId="263"/>
            <ac:spMk id="5" creationId="{7A306DEB-D8CB-438E-3C58-3619A44D98F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596" y="76200"/>
            <a:ext cx="10425405" cy="457200"/>
          </a:xfrm>
        </p:spPr>
        <p:txBody>
          <a:bodyPr>
            <a:noAutofit/>
          </a:bodyPr>
          <a:lstStyle>
            <a:lvl1pPr algn="l">
              <a:lnSpc>
                <a:spcPts val="3200"/>
              </a:lnSpc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96" y="895739"/>
            <a:ext cx="11728581" cy="5649498"/>
          </a:xfrm>
        </p:spPr>
        <p:txBody>
          <a:bodyPr/>
          <a:lstStyle>
            <a:lvl1pPr marL="342892" indent="-342892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31" indent="-285743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2" indent="-228594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3393" y="6545239"/>
            <a:ext cx="10986971" cy="26813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en-GB" dirty="0"/>
              <a:t>Name of presenter | Conference | Venue | Date | Page </a:t>
            </a:r>
            <a:fld id="{6A6D9FA1-99C7-4910-8E32-B85D378B0060}" type="slidenum">
              <a:rPr lang="en-GB" smtClean="0"/>
              <a:pPr algn="r"/>
              <a:t>‹N›</a:t>
            </a:fld>
            <a:endParaRPr lang="en-GB" dirty="0"/>
          </a:p>
        </p:txBody>
      </p:sp>
      <p:pic>
        <p:nvPicPr>
          <p:cNvPr id="7" name="Picture 6" descr="EurofusionDisc.eps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8556" y="93576"/>
            <a:ext cx="490611" cy="49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0742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42055416-CBD7-C117-3C97-B60A9D4891FB}"/>
              </a:ext>
            </a:extLst>
          </p:cNvPr>
          <p:cNvSpPr/>
          <p:nvPr userDrawn="1"/>
        </p:nvSpPr>
        <p:spPr>
          <a:xfrm>
            <a:off x="0" y="-1"/>
            <a:ext cx="12192000" cy="3509963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  <a:effectLst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CCAD5EF-43EC-4F58-0EE7-98C106FC6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EA307F7-4F7C-162C-D1AA-46EBF580E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73EB0F-4089-020A-56E4-5ACC9FF8F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EACE9-35F5-4C57-AF6E-7E700D484318}" type="datetimeFigureOut">
              <a:rPr lang="it-IT" smtClean="0"/>
              <a:t>12/10/2026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F5F146-1974-EF3F-8886-B2F102A46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D7B58A-21C8-DE14-46F6-181900889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E788-0E35-4DAF-B99B-4B711881D3D8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Picture 6" descr="EurofusionDisc.eps">
            <a:extLst>
              <a:ext uri="{FF2B5EF4-FFF2-40B4-BE49-F238E27FC236}">
                <a16:creationId xmlns:a16="http://schemas.microsoft.com/office/drawing/2014/main" id="{CB11E166-E7E3-4128-D324-C6C898048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8556" y="93576"/>
            <a:ext cx="490611" cy="49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00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9B99DD-AF10-5986-C355-2BFF6249FF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0B7DE-6B23-BCBF-5B02-EDBB30E17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82E120-E936-B1FA-63B2-7674218C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55A5684-19CF-1F94-EE38-A57254983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5BD56C6-B706-05B6-C0F4-C025648F6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50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E0FC91-D73E-7D27-1505-5810E257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A58042-680D-C7D6-1814-3084D0E93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CB7895-8C7B-9F11-3744-93DCFC895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5D98CA-757F-3A2A-B824-69EFA735D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EE8E63-2A75-85DD-C739-3CCCC669E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199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D196C3-49CA-7913-5A61-658F42E01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BC8F9B-2ED2-173E-D835-BB751CA2F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C031A9-3742-F7D9-E8AE-F1E946FE9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B240FE-486C-4353-A600-6BB5FCABB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9BA6A2-04FA-01A8-6002-C4805F3E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310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522B91-DD7B-A61A-996B-8CCC1C5DB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9446EE-789D-E8A0-113C-BA908C4B6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CC44948-1701-F0B8-C92A-6E70C3FA8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A6C131F-CBB8-7F71-FA12-902ED5E22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67455A8-94AD-DC5D-5D73-0FEC549D2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B26E2D7-8C7A-FAE4-7BBF-9DC1082EE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746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58E5BC-21C7-3A94-E7EF-1B64ABF63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931CD36-54E8-3A57-B993-2320FC6DA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800C98-8934-7104-EF73-4EFFBD312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F273A74-5190-0527-EDB9-D931D1D91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BC31FFC-0242-6901-2391-2ABE5E52C9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42F52F3-F05D-0CA9-6A19-2D5654D21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5D79552-50DC-AADA-6099-6604BEBF4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BDEE7F3-C665-22B3-EC86-533005A4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680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E0F0F1-98EE-9231-2D19-AC566DA77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AC1B1EB-0D82-F031-32D5-350F762CA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88C55CA-BE54-CB98-CA01-5C3E0BE74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10788F7-3A19-BABC-A9FB-96B83C7C4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1698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8D96F71-97BA-9805-0B54-3774EE1C6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C03FE28-4733-92D1-918D-792CDBE70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33ECB6-7E24-3183-32E4-2F8010671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9582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AC79D7-29B7-060F-10EA-695D30522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7B707B-F2A7-DBD3-F57F-7BAD205A4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6BF99F-3A58-9F81-C9E8-12A74F6A3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3A4C5A4-99A7-7DD1-5CAA-D0397FA44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5442AB0-0E94-DB2A-EA5B-CE36E4FEE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92ED8E-7EB8-914A-3E98-E6F8C4C88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639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0002E8-B7B1-9EE7-239F-B97B9C00F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4CB4913-8ECD-58ED-813A-F03FB2F80FF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CEFA35-4808-32B0-2695-F15BF1F2D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CE5AC2-B28C-A116-372C-11F04D5F6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EF34034-27FE-684F-C820-860075B67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FC5B825-BB60-E22E-8AF9-848D174EB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4618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DA9E55-FC57-066C-83C6-9FAAC35D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C7732D3-1BD3-BA65-94FE-9D51DF190E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ED44281-9ED3-AE81-D361-18CF746E6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15AAC1-440F-610A-E650-9E485BC53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AA0C13-9EDC-408D-23BB-F61D48B6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5620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AAB03CA-1A1E-95F7-86A4-1B045746B8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621EE2E-98F6-389C-F7FD-E9D1E5452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183AFA-4F29-2E80-0482-8FC3CFF12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06C208-57C0-8B1C-6517-D0A322D34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B5D1BE-7FC5-7284-EE41-9E10D32ED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232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4F3FFE9-46B3-2DB4-78B3-53B88D474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8E07E69-F05B-6835-9835-57FD2B5F0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7E5ACA-920F-E756-11EB-F8ADEE7C14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18AF34-ADBC-0E4B-BFB6-9D3A1613737C}" type="datetimeFigureOut">
              <a:rPr lang="it-IT"/>
              <a:t>12/10/2026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410EA5-923F-5899-C43C-EDFCF65C02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353E24-D138-688A-EE23-0E8A35AAB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C62A1F-3331-DA43-AF70-3154C192FEF1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9619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egiovan/pnggrep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AF52DE-9970-B526-9F5C-7F6B5B76A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5079" y="1122363"/>
            <a:ext cx="10818563" cy="238760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Data </a:t>
            </a:r>
            <a:r>
              <a:rPr lang="it-IT" b="1" dirty="0" err="1"/>
              <a:t>analysis</a:t>
            </a:r>
            <a:r>
              <a:rPr lang="it-IT" b="1" dirty="0"/>
              <a:t> tools </a:t>
            </a:r>
            <a:r>
              <a:rPr lang="it-IT" b="1" dirty="0" err="1"/>
              <a:t>adapted</a:t>
            </a:r>
            <a:r>
              <a:rPr lang="it-IT" b="1" dirty="0"/>
              <a:t> to OP-2</a:t>
            </a:r>
            <a:br>
              <a:rPr lang="it-IT" b="1" dirty="0"/>
            </a:br>
            <a:r>
              <a:rPr lang="it-IT" b="1" dirty="0"/>
              <a:t>and a side project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E852A88-515A-DB7C-166B-0E9E0B9316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Edmondo Giovannozzi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EC41439-94F2-3185-2AC6-5EC52F4AC339}"/>
              </a:ext>
            </a:extLst>
          </p:cNvPr>
          <p:cNvSpPr txBox="1"/>
          <p:nvPr/>
        </p:nvSpPr>
        <p:spPr>
          <a:xfrm>
            <a:off x="3617204" y="443547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753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786673-A250-94E1-EED2-981EFDCBC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</a:t>
            </a:r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AF442A-C2EE-E588-BDE2-E3FB7C79B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about the tools:</a:t>
            </a:r>
          </a:p>
          <a:p>
            <a:pPr lvl="1"/>
            <a:r>
              <a:rPr lang="en-US" dirty="0"/>
              <a:t>I have been asked to allow them on small screens; done.</a:t>
            </a:r>
          </a:p>
          <a:p>
            <a:pPr lvl="1"/>
            <a:r>
              <a:rPr lang="en-US" dirty="0"/>
              <a:t>Some other changes are scheduled;</a:t>
            </a:r>
          </a:p>
          <a:p>
            <a:r>
              <a:rPr lang="en-US" dirty="0"/>
              <a:t>A side project:</a:t>
            </a:r>
          </a:p>
          <a:p>
            <a:pPr lvl="1"/>
            <a:r>
              <a:rPr lang="en-US" dirty="0"/>
              <a:t>Have some context information saved as metadata in python figures.</a:t>
            </a:r>
          </a:p>
          <a:p>
            <a:pPr lvl="1"/>
            <a:r>
              <a:rPr lang="en-US" dirty="0"/>
              <a:t>Let the metadata be searched printed, etc. </a:t>
            </a:r>
          </a:p>
          <a:p>
            <a:pPr lvl="1"/>
            <a:r>
              <a:rPr lang="en-US" dirty="0"/>
              <a:t>Works for figure saved as .</a:t>
            </a:r>
            <a:r>
              <a:rPr lang="en-US" dirty="0" err="1"/>
              <a:t>svg</a:t>
            </a:r>
            <a:r>
              <a:rPr lang="en-US" dirty="0"/>
              <a:t>, .</a:t>
            </a:r>
            <a:r>
              <a:rPr lang="en-US" dirty="0" err="1"/>
              <a:t>png</a:t>
            </a:r>
            <a:r>
              <a:rPr lang="en-US" dirty="0"/>
              <a:t>, .pdf files. </a:t>
            </a:r>
          </a:p>
          <a:p>
            <a:r>
              <a:rPr lang="en-US" dirty="0"/>
              <a:t>An updated version of “</a:t>
            </a:r>
            <a:r>
              <a:rPr lang="en-US" dirty="0" err="1"/>
              <a:t>savefig</a:t>
            </a:r>
            <a:r>
              <a:rPr lang="en-US" dirty="0"/>
              <a:t>” have been written.</a:t>
            </a:r>
          </a:p>
          <a:p>
            <a:r>
              <a:rPr lang="en-US" dirty="0"/>
              <a:t>A program “</a:t>
            </a:r>
            <a:r>
              <a:rPr lang="en-US" dirty="0" err="1"/>
              <a:t>pnggrep</a:t>
            </a:r>
            <a:r>
              <a:rPr lang="en-US" dirty="0"/>
              <a:t>” have been written, … in Rust (When I ever learned Rust?).</a:t>
            </a:r>
          </a:p>
          <a:p>
            <a:pPr lvl="1"/>
            <a:r>
              <a:rPr lang="en-US" dirty="0"/>
              <a:t>My first experience in “full” vibe coding.</a:t>
            </a:r>
          </a:p>
          <a:p>
            <a:pPr lvl="1"/>
            <a:r>
              <a:rPr lang="en-US" dirty="0"/>
              <a:t>I used Google Gemini 3.8 flash High (1M token context).</a:t>
            </a:r>
          </a:p>
          <a:p>
            <a:pPr lvl="1"/>
            <a:r>
              <a:rPr lang="en-US" dirty="0"/>
              <a:t>Using the web chat (no agentic AI now, next time). </a:t>
            </a:r>
          </a:p>
          <a:p>
            <a:r>
              <a:rPr lang="en-US" dirty="0"/>
              <a:t> </a:t>
            </a:r>
            <a:r>
              <a:rPr lang="en-US" dirty="0">
                <a:hlinkClick r:id="rId2"/>
              </a:rPr>
              <a:t>https://github.com/egiovan/pnggrep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83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8E9F92-E4C6-42A3-5884-FDF30D037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doing </a:t>
            </a:r>
            <a:r>
              <a:rPr lang="en-US" sz="3600" dirty="0" err="1"/>
              <a:t>savefig</a:t>
            </a:r>
            <a:r>
              <a:rPr lang="en-US" dirty="0"/>
              <a:t> 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20C067-F6FC-9E77-D8B7-A199D92D5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routine will be a replacement of the matplotlib standard </a:t>
            </a:r>
            <a:r>
              <a:rPr lang="en-US" b="1" dirty="0" err="1"/>
              <a:t>savefig</a:t>
            </a:r>
            <a:r>
              <a:rPr lang="en-US" dirty="0"/>
              <a:t>, storing automatically some context to the figure metadata, like the source code of the script, the working directory, and, if the script is in a git repository the hash of the latest commit.</a:t>
            </a:r>
          </a:p>
          <a:p>
            <a:r>
              <a:rPr lang="en-US" dirty="0"/>
              <a:t>Some metadata can be passed directly to the </a:t>
            </a:r>
            <a:r>
              <a:rPr lang="en-US" b="1" dirty="0" err="1"/>
              <a:t>savefig</a:t>
            </a:r>
            <a:r>
              <a:rPr lang="en-US" dirty="0"/>
              <a:t> routine as optional arguments: </a:t>
            </a:r>
            <a:r>
              <a:rPr lang="en-US" b="1" dirty="0"/>
              <a:t>shot</a:t>
            </a:r>
            <a:r>
              <a:rPr lang="en-US" dirty="0"/>
              <a:t>, </a:t>
            </a:r>
            <a:r>
              <a:rPr lang="en-US" b="1" dirty="0"/>
              <a:t>shots</a:t>
            </a:r>
            <a:r>
              <a:rPr lang="en-US" dirty="0"/>
              <a:t>, </a:t>
            </a:r>
            <a:r>
              <a:rPr lang="en-US" b="1" dirty="0"/>
              <a:t>pulse</a:t>
            </a:r>
            <a:r>
              <a:rPr lang="en-US" dirty="0"/>
              <a:t>, </a:t>
            </a:r>
            <a:r>
              <a:rPr lang="en-US" b="1" dirty="0"/>
              <a:t>pulses</a:t>
            </a:r>
            <a:r>
              <a:rPr lang="en-US" dirty="0"/>
              <a:t>, </a:t>
            </a:r>
            <a:r>
              <a:rPr lang="en-US" b="1" dirty="0"/>
              <a:t>modules</a:t>
            </a:r>
            <a:r>
              <a:rPr lang="en-US" dirty="0"/>
              <a:t>.</a:t>
            </a:r>
          </a:p>
          <a:p>
            <a:r>
              <a:rPr lang="en-US" dirty="0"/>
              <a:t>In the </a:t>
            </a:r>
            <a:r>
              <a:rPr lang="en-US" b="1" dirty="0"/>
              <a:t>modules</a:t>
            </a:r>
            <a:r>
              <a:rPr lang="en-US" dirty="0"/>
              <a:t> metadata one can pass a list of relevant modules imported by the script. </a:t>
            </a:r>
          </a:p>
          <a:p>
            <a:r>
              <a:rPr lang="en-US" dirty="0"/>
              <a:t>It can write figures in </a:t>
            </a:r>
            <a:r>
              <a:rPr lang="en-US" b="1" dirty="0" err="1"/>
              <a:t>png</a:t>
            </a:r>
            <a:r>
              <a:rPr lang="en-US" dirty="0"/>
              <a:t>, </a:t>
            </a:r>
            <a:r>
              <a:rPr lang="en-US" b="1" dirty="0"/>
              <a:t>pdf</a:t>
            </a:r>
            <a:r>
              <a:rPr lang="en-US" dirty="0"/>
              <a:t> or </a:t>
            </a:r>
            <a:r>
              <a:rPr lang="en-US" b="1" dirty="0" err="1"/>
              <a:t>svg</a:t>
            </a:r>
            <a:r>
              <a:rPr lang="en-US" dirty="0"/>
              <a:t> formats. As the </a:t>
            </a:r>
            <a:r>
              <a:rPr lang="en-US" b="1" dirty="0"/>
              <a:t>pdf</a:t>
            </a:r>
            <a:r>
              <a:rPr lang="en-US" dirty="0"/>
              <a:t> and </a:t>
            </a:r>
            <a:r>
              <a:rPr lang="en-US" b="1" dirty="0" err="1"/>
              <a:t>svg</a:t>
            </a:r>
            <a:r>
              <a:rPr lang="en-US" dirty="0"/>
              <a:t> formats don’t allow arbitrary metadata, some metadata are stored as </a:t>
            </a:r>
            <a:r>
              <a:rPr lang="en-US" dirty="0" err="1"/>
              <a:t>json</a:t>
            </a:r>
            <a:r>
              <a:rPr lang="en-US" dirty="0"/>
              <a:t> inside </a:t>
            </a:r>
            <a:r>
              <a:rPr lang="en-US" b="1" dirty="0"/>
              <a:t>Description</a:t>
            </a:r>
            <a:r>
              <a:rPr lang="en-US" dirty="0"/>
              <a:t> metadata for </a:t>
            </a:r>
            <a:r>
              <a:rPr lang="en-US" b="1" dirty="0" err="1"/>
              <a:t>svg</a:t>
            </a:r>
            <a:r>
              <a:rPr lang="en-US" dirty="0"/>
              <a:t> and </a:t>
            </a:r>
            <a:r>
              <a:rPr lang="en-US" b="1" dirty="0"/>
              <a:t>Keywords</a:t>
            </a:r>
            <a:r>
              <a:rPr lang="en-US" dirty="0"/>
              <a:t> metadata for </a:t>
            </a:r>
            <a:r>
              <a:rPr lang="en-US" b="1" dirty="0"/>
              <a:t>pdf</a:t>
            </a:r>
            <a:r>
              <a:rPr lang="en-US" dirty="0"/>
              <a:t>.</a:t>
            </a:r>
          </a:p>
          <a:p>
            <a:r>
              <a:rPr lang="en-US" dirty="0"/>
              <a:t>Automatically apply </a:t>
            </a:r>
            <a:r>
              <a:rPr lang="en-US" b="1" dirty="0"/>
              <a:t>rasterize=True</a:t>
            </a:r>
            <a:r>
              <a:rPr lang="en-US" dirty="0"/>
              <a:t> to some elements of the figures when writing </a:t>
            </a:r>
            <a:r>
              <a:rPr lang="en-US" b="1" dirty="0" err="1"/>
              <a:t>svg</a:t>
            </a:r>
            <a:r>
              <a:rPr lang="en-US" dirty="0"/>
              <a:t> or </a:t>
            </a:r>
            <a:r>
              <a:rPr lang="en-US" b="1" dirty="0"/>
              <a:t>pdf</a:t>
            </a:r>
            <a:r>
              <a:rPr lang="en-US" dirty="0"/>
              <a:t> images.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197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7841A8E7-D111-1A6C-31D2-C0D8633C2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Example</a:t>
            </a:r>
            <a:r>
              <a:rPr lang="it-IT" dirty="0"/>
              <a:t>: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C9D7E8B-F52D-ABD6-24C6-981EA969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596" y="895739"/>
            <a:ext cx="11728581" cy="3621177"/>
          </a:xfrm>
        </p:spPr>
        <p:txBody>
          <a:bodyPr>
            <a:normAutofit/>
          </a:bodyPr>
          <a:lstStyle/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matplotlib.pyplot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plt</a:t>
            </a:r>
            <a:endParaRPr lang="it-IT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numpy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np</a:t>
            </a:r>
            <a:endParaRPr lang="it-IT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my_analysis_helper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as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helper</a:t>
            </a:r>
            <a:endParaRPr lang="it-IT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smart_savefig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savefig</a:t>
            </a:r>
            <a:endParaRPr lang="it-IT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…</a:t>
            </a:r>
          </a:p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pulse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it-IT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999998</a:t>
            </a:r>
            <a:endParaRPr lang="it-IT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…</a:t>
            </a:r>
          </a:p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fig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plt.figure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…</a:t>
            </a:r>
          </a:p>
          <a:p>
            <a:pPr>
              <a:lnSpc>
                <a:spcPct val="113095"/>
              </a:lnSpc>
              <a:spcBef>
                <a:spcPts val="0"/>
              </a:spcBef>
              <a:buNone/>
            </a:pP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savefig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it-IT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it-IT" sz="20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strange_figures.svg</a:t>
            </a:r>
            <a:r>
              <a:rPr lang="it-IT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fig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fig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pulse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pulse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modules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=[</a:t>
            </a:r>
            <a:r>
              <a:rPr lang="it-IT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helper</a:t>
            </a:r>
            <a:r>
              <a:rPr lang="it-IT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])</a:t>
            </a:r>
          </a:p>
          <a:p>
            <a:pPr marL="0" indent="0">
              <a:spcBef>
                <a:spcPts val="0"/>
              </a:spcBef>
              <a:buNone/>
            </a:pPr>
            <a:endParaRPr lang="it-IT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22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1458172E-B6CE-7FF8-DBE8-8A7F06F9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How are </a:t>
            </a:r>
            <a:r>
              <a:rPr lang="it-IT" dirty="0" err="1"/>
              <a:t>saved</a:t>
            </a:r>
            <a:r>
              <a:rPr lang="it-IT" dirty="0"/>
              <a:t> the </a:t>
            </a:r>
            <a:r>
              <a:rPr lang="it-IT" dirty="0" err="1"/>
              <a:t>additional</a:t>
            </a:r>
            <a:r>
              <a:rPr lang="it-IT" dirty="0"/>
              <a:t> </a:t>
            </a:r>
            <a:r>
              <a:rPr lang="it-IT" dirty="0" err="1"/>
              <a:t>modules</a:t>
            </a:r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AA15FBC-3C53-8144-1B32-6F03CACE1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l" latinLnBrk="0">
              <a:buNone/>
            </a:pPr>
            <a:r>
              <a:rPr lang="it-IT" dirty="0" err="1"/>
              <a:t>additional</a:t>
            </a:r>
            <a:r>
              <a:rPr lang="it-IT" dirty="0"/>
              <a:t> </a:t>
            </a:r>
            <a:r>
              <a:rPr lang="it-IT" dirty="0" err="1"/>
              <a:t>module</a:t>
            </a:r>
            <a:r>
              <a:rPr lang="it-IT" dirty="0"/>
              <a:t> are </a:t>
            </a:r>
            <a:r>
              <a:rPr lang="it-IT" dirty="0" err="1"/>
              <a:t>saved</a:t>
            </a:r>
            <a:r>
              <a:rPr lang="it-IT" dirty="0"/>
              <a:t> in a single text metadata with the following format:</a:t>
            </a:r>
          </a:p>
          <a:p>
            <a:pPr marL="0" marR="0" indent="0" algn="l" latinLnBrk="0">
              <a:buNone/>
            </a:pPr>
            <a:endParaRPr lang="it-IT" dirty="0"/>
          </a:p>
          <a:p>
            <a:pPr marL="0" marR="0" indent="0" algn="l" latinLnBrk="0">
              <a:buNone/>
            </a:pPr>
            <a:endParaRPr lang="it-IT" dirty="0"/>
          </a:p>
          <a:p>
            <a:pPr marL="0" marR="0" indent="0" algn="l" latinLnBrk="0">
              <a:buNone/>
            </a:pPr>
            <a:endParaRPr lang="it-IT" dirty="0"/>
          </a:p>
          <a:p>
            <a:pPr marL="0" marR="0" indent="0" algn="l" latinLnBrk="0">
              <a:buNone/>
            </a:pPr>
            <a:endParaRPr lang="it-IT" dirty="0"/>
          </a:p>
          <a:p>
            <a:pPr marL="0" marR="0" indent="0" algn="l" latinLnBrk="0">
              <a:buNone/>
            </a:pPr>
            <a:endParaRPr lang="it-IT" dirty="0"/>
          </a:p>
          <a:p>
            <a:pPr marL="0" marR="0" indent="0" algn="l" latinLnBrk="0">
              <a:buNone/>
            </a:pPr>
            <a:endParaRPr lang="it-IT" dirty="0"/>
          </a:p>
          <a:p>
            <a:pPr marL="0" marR="0" indent="0" algn="l" latinLnBrk="0">
              <a:buNone/>
            </a:pPr>
            <a:endParaRPr lang="it-IT" dirty="0"/>
          </a:p>
          <a:p>
            <a:pPr marL="0" marR="0" indent="0" algn="l" latinLnBrk="0">
              <a:buNone/>
            </a:pPr>
            <a:endParaRPr lang="it-IT" dirty="0"/>
          </a:p>
          <a:p>
            <a:pPr marL="0" marR="0" indent="0" algn="l" latinLnBrk="0">
              <a:buNone/>
            </a:pPr>
            <a:br>
              <a:rPr lang="it-IT" dirty="0"/>
            </a:b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62C6740-5182-B361-A291-54BE05E54662}"/>
              </a:ext>
            </a:extLst>
          </p:cNvPr>
          <p:cNvSpPr txBox="1"/>
          <p:nvPr/>
        </p:nvSpPr>
        <p:spPr>
          <a:xfrm>
            <a:off x="991518" y="1678146"/>
            <a:ext cx="643612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latinLnBrk="0">
              <a:buNone/>
            </a:pP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%%% &lt;</a:t>
            </a:r>
            <a:r>
              <a:rPr lang="it-IT" sz="2800" b="0" i="0" dirty="0" err="1">
                <a:solidFill>
                  <a:srgbClr val="FF0000"/>
                </a:solidFill>
                <a:effectLst/>
                <a:latin typeface="ui-monospace"/>
              </a:rPr>
              <a:t>modulename</a:t>
            </a: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&gt; % &lt;</a:t>
            </a:r>
            <a:r>
              <a:rPr lang="it-IT" sz="2800" b="0" i="0" dirty="0" err="1">
                <a:solidFill>
                  <a:srgbClr val="FF0000"/>
                </a:solidFill>
                <a:effectLst/>
                <a:latin typeface="ui-monospace"/>
              </a:rPr>
              <a:t>relative_path</a:t>
            </a: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&gt;</a:t>
            </a:r>
          </a:p>
          <a:p>
            <a:pPr marL="0" marR="0" indent="0" algn="l" latinLnBrk="0">
              <a:buNone/>
            </a:pP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&lt;module_source_code_line_1&gt;</a:t>
            </a:r>
          </a:p>
          <a:p>
            <a:pPr marL="0" marR="0" indent="0" algn="l" latinLnBrk="0">
              <a:buNone/>
            </a:pP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&lt;module_source_code_line_2&gt;</a:t>
            </a:r>
          </a:p>
          <a:p>
            <a:pPr marL="0" marR="0" indent="0" algn="l" latinLnBrk="0">
              <a:buNone/>
            </a:pP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...</a:t>
            </a:r>
          </a:p>
          <a:p>
            <a:pPr marL="0" marR="0" indent="0" algn="l" latinLnBrk="0">
              <a:buNone/>
            </a:pPr>
            <a:endParaRPr lang="it-IT" sz="2800" b="0" i="0" dirty="0">
              <a:solidFill>
                <a:srgbClr val="FF0000"/>
              </a:solidFill>
              <a:effectLst/>
              <a:latin typeface="ui-monospace"/>
            </a:endParaRPr>
          </a:p>
          <a:p>
            <a:pPr marL="0" marR="0" indent="0" algn="l" latinLnBrk="0">
              <a:buNone/>
            </a:pP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%%% &lt;</a:t>
            </a:r>
            <a:r>
              <a:rPr lang="it-IT" sz="2800" b="0" i="0" dirty="0" err="1">
                <a:solidFill>
                  <a:srgbClr val="FF0000"/>
                </a:solidFill>
                <a:effectLst/>
                <a:latin typeface="ui-monospace"/>
              </a:rPr>
              <a:t>second_module</a:t>
            </a: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&gt; % &lt;</a:t>
            </a:r>
            <a:r>
              <a:rPr lang="it-IT" sz="2800" b="0" i="0" dirty="0" err="1">
                <a:solidFill>
                  <a:srgbClr val="FF0000"/>
                </a:solidFill>
                <a:effectLst/>
                <a:latin typeface="ui-monospace"/>
              </a:rPr>
              <a:t>relative_path</a:t>
            </a: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&gt;</a:t>
            </a:r>
          </a:p>
          <a:p>
            <a:pPr indent="0" algn="l">
              <a:buNone/>
            </a:pP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&lt;</a:t>
            </a:r>
            <a:r>
              <a:rPr lang="it-IT" sz="2800" b="0" i="0" dirty="0" err="1">
                <a:solidFill>
                  <a:srgbClr val="FF0000"/>
                </a:solidFill>
                <a:effectLst/>
                <a:latin typeface="ui-monospace"/>
              </a:rPr>
              <a:t>second_module_source_code</a:t>
            </a:r>
            <a:r>
              <a:rPr lang="it-IT" sz="2800" b="0" i="0" dirty="0">
                <a:solidFill>
                  <a:srgbClr val="FF0000"/>
                </a:solidFill>
                <a:effectLst/>
                <a:latin typeface="ui-monospace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970619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78BF12C8-4F15-0746-F23B-4705F812E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Reading back the metadata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5FBEDAFA-F5A2-21B4-F18B-5AC57EF8D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596" y="895739"/>
            <a:ext cx="11728581" cy="1913562"/>
          </a:xfrm>
        </p:spPr>
        <p:txBody>
          <a:bodyPr/>
          <a:lstStyle/>
          <a:p>
            <a:r>
              <a:rPr lang="it-IT" dirty="0" err="1"/>
              <a:t>As</a:t>
            </a:r>
            <a:r>
              <a:rPr lang="it-IT" dirty="0"/>
              <a:t> some metadata are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directly</a:t>
            </a:r>
            <a:r>
              <a:rPr lang="it-IT" dirty="0"/>
              <a:t> </a:t>
            </a:r>
            <a:r>
              <a:rPr lang="it-IT" dirty="0" err="1"/>
              <a:t>stored</a:t>
            </a:r>
            <a:r>
              <a:rPr lang="it-IT" dirty="0"/>
              <a:t> </a:t>
            </a:r>
            <a:r>
              <a:rPr lang="it-IT" dirty="0" err="1"/>
              <a:t>but</a:t>
            </a:r>
            <a:r>
              <a:rPr lang="it-IT" dirty="0"/>
              <a:t> are inside a </a:t>
            </a:r>
            <a:r>
              <a:rPr lang="it-IT" dirty="0" err="1"/>
              <a:t>json</a:t>
            </a:r>
            <a:r>
              <a:rPr lang="it-IT" dirty="0"/>
              <a:t> part, the standard way to </a:t>
            </a:r>
            <a:r>
              <a:rPr lang="it-IT" dirty="0" err="1"/>
              <a:t>extract</a:t>
            </a:r>
            <a:r>
              <a:rPr lang="it-IT" dirty="0"/>
              <a:t> metadata from </a:t>
            </a:r>
            <a:r>
              <a:rPr lang="it-IT" dirty="0" err="1"/>
              <a:t>figures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enough</a:t>
            </a:r>
            <a:r>
              <a:rPr lang="it-IT" dirty="0"/>
              <a:t>.</a:t>
            </a:r>
          </a:p>
          <a:p>
            <a:r>
              <a:rPr lang="it-IT" dirty="0"/>
              <a:t>A new </a:t>
            </a:r>
            <a:r>
              <a:rPr lang="it-IT" b="1" dirty="0" err="1"/>
              <a:t>pnggrep</a:t>
            </a:r>
            <a:r>
              <a:rPr lang="it-IT" dirty="0"/>
              <a:t> </a:t>
            </a:r>
            <a:r>
              <a:rPr lang="it-IT" dirty="0" err="1"/>
              <a:t>has</a:t>
            </a:r>
            <a:r>
              <a:rPr lang="it-IT" dirty="0"/>
              <a:t> </a:t>
            </a:r>
            <a:r>
              <a:rPr lang="it-IT" dirty="0" err="1"/>
              <a:t>been</a:t>
            </a:r>
            <a:r>
              <a:rPr lang="it-IT" dirty="0"/>
              <a:t> </a:t>
            </a:r>
            <a:r>
              <a:rPr lang="it-IT" dirty="0" err="1"/>
              <a:t>written</a:t>
            </a:r>
            <a:r>
              <a:rPr lang="it-IT" dirty="0"/>
              <a:t> in Rust (</a:t>
            </a:r>
            <a:r>
              <a:rPr lang="it-IT" dirty="0" err="1"/>
              <a:t>well</a:t>
            </a:r>
            <a:r>
              <a:rPr lang="it-IT" dirty="0"/>
              <a:t>, by the AI).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has</a:t>
            </a:r>
            <a:r>
              <a:rPr lang="it-IT" dirty="0"/>
              <a:t> </a:t>
            </a:r>
            <a:r>
              <a:rPr lang="it-IT" dirty="0" err="1"/>
              <a:t>five</a:t>
            </a:r>
            <a:r>
              <a:rPr lang="it-IT" dirty="0"/>
              <a:t> core </a:t>
            </a:r>
            <a:r>
              <a:rPr lang="it-IT" dirty="0" err="1"/>
              <a:t>operating</a:t>
            </a:r>
            <a:r>
              <a:rPr lang="it-IT" dirty="0"/>
              <a:t> </a:t>
            </a:r>
            <a:r>
              <a:rPr lang="it-IT" dirty="0" err="1"/>
              <a:t>modes</a:t>
            </a:r>
            <a:r>
              <a:rPr lang="it-IT" dirty="0"/>
              <a:t>: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158C35D-A781-B730-62DF-F44565FA7509}"/>
              </a:ext>
            </a:extLst>
          </p:cNvPr>
          <p:cNvSpPr txBox="1"/>
          <p:nvPr/>
        </p:nvSpPr>
        <p:spPr>
          <a:xfrm>
            <a:off x="345063" y="2842351"/>
            <a:ext cx="116261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latin typeface="Consolas" panose="020B0609020204030204" pitchFamily="49" charset="0"/>
            </a:endParaRPr>
          </a:p>
          <a:p>
            <a:r>
              <a:rPr lang="it-IT" dirty="0" err="1">
                <a:latin typeface="Consolas" panose="020B0609020204030204" pitchFamily="49" charset="0"/>
              </a:rPr>
              <a:t>pnggrep</a:t>
            </a:r>
            <a:r>
              <a:rPr lang="it-IT" dirty="0">
                <a:latin typeface="Consolas" panose="020B0609020204030204" pitchFamily="49" charset="0"/>
              </a:rPr>
              <a:t>:</a:t>
            </a:r>
          </a:p>
          <a:p>
            <a:r>
              <a:rPr lang="it-IT" dirty="0">
                <a:latin typeface="Consolas" panose="020B0609020204030204" pitchFamily="49" charset="0"/>
              </a:rPr>
              <a:t>|</a:t>
            </a:r>
          </a:p>
          <a:p>
            <a:r>
              <a:rPr lang="it-IT" dirty="0">
                <a:latin typeface="Consolas" panose="020B0609020204030204" pitchFamily="49" charset="0"/>
              </a:rPr>
              <a:t>├── 1. Pattern Search Mode:   </a:t>
            </a:r>
            <a:r>
              <a:rPr lang="it-IT" dirty="0" err="1">
                <a:latin typeface="Consolas" panose="020B0609020204030204" pitchFamily="49" charset="0"/>
              </a:rPr>
              <a:t>pnggrep</a:t>
            </a:r>
            <a:r>
              <a:rPr lang="it-IT" dirty="0">
                <a:latin typeface="Consolas" panose="020B0609020204030204" pitchFamily="49" charset="0"/>
              </a:rPr>
              <a:t> &lt;PATTERN&gt; [PATHS...]</a:t>
            </a:r>
          </a:p>
          <a:p>
            <a:r>
              <a:rPr lang="it-IT" dirty="0">
                <a:latin typeface="Consolas" panose="020B0609020204030204" pitchFamily="49" charset="0"/>
              </a:rPr>
              <a:t>├── 2. Listing Mode:          </a:t>
            </a:r>
            <a:r>
              <a:rPr lang="it-IT" dirty="0" err="1">
                <a:latin typeface="Consolas" panose="020B0609020204030204" pitchFamily="49" charset="0"/>
              </a:rPr>
              <a:t>pnggrep</a:t>
            </a:r>
            <a:r>
              <a:rPr lang="it-IT" dirty="0">
                <a:latin typeface="Consolas" panose="020B0609020204030204" pitchFamily="49" charset="0"/>
              </a:rPr>
              <a:t> -l [-n LINES] [PATHS...]</a:t>
            </a:r>
          </a:p>
          <a:p>
            <a:r>
              <a:rPr lang="it-IT" dirty="0">
                <a:latin typeface="Consolas" panose="020B0609020204030204" pitchFamily="49" charset="0"/>
              </a:rPr>
              <a:t>├── 3. Fusion Pulse Search:   </a:t>
            </a:r>
            <a:r>
              <a:rPr lang="it-IT" dirty="0" err="1">
                <a:latin typeface="Consolas" panose="020B0609020204030204" pitchFamily="49" charset="0"/>
              </a:rPr>
              <a:t>pnggrep</a:t>
            </a:r>
            <a:r>
              <a:rPr lang="it-IT" dirty="0">
                <a:latin typeface="Consolas" panose="020B0609020204030204" pitchFamily="49" charset="0"/>
              </a:rPr>
              <a:t> -p &lt;PULSE&gt; [PATHS...]</a:t>
            </a:r>
          </a:p>
          <a:p>
            <a:r>
              <a:rPr lang="it-IT" dirty="0">
                <a:latin typeface="Consolas" panose="020B0609020204030204" pitchFamily="49" charset="0"/>
              </a:rPr>
              <a:t>├── 4. Module </a:t>
            </a:r>
            <a:r>
              <a:rPr lang="it-IT" dirty="0" err="1">
                <a:latin typeface="Consolas" panose="020B0609020204030204" pitchFamily="49" charset="0"/>
              </a:rPr>
              <a:t>Inspection</a:t>
            </a:r>
            <a:r>
              <a:rPr lang="it-IT" dirty="0">
                <a:latin typeface="Consolas" panose="020B0609020204030204" pitchFamily="49" charset="0"/>
              </a:rPr>
              <a:t>:     </a:t>
            </a:r>
            <a:r>
              <a:rPr lang="it-IT" dirty="0" err="1">
                <a:latin typeface="Consolas" panose="020B0609020204030204" pitchFamily="49" charset="0"/>
              </a:rPr>
              <a:t>pnggrep</a:t>
            </a:r>
            <a:r>
              <a:rPr lang="it-IT" dirty="0">
                <a:latin typeface="Consolas" panose="020B0609020204030204" pitchFamily="49" charset="0"/>
              </a:rPr>
              <a:t> -M [PATHS...]  /  </a:t>
            </a:r>
            <a:r>
              <a:rPr lang="it-IT" dirty="0" err="1">
                <a:latin typeface="Consolas" panose="020B0609020204030204" pitchFamily="49" charset="0"/>
              </a:rPr>
              <a:t>pnggrep</a:t>
            </a:r>
            <a:r>
              <a:rPr lang="it-IT" dirty="0">
                <a:latin typeface="Consolas" panose="020B0609020204030204" pitchFamily="49" charset="0"/>
              </a:rPr>
              <a:t> --</a:t>
            </a:r>
            <a:r>
              <a:rPr lang="it-IT" dirty="0" err="1">
                <a:latin typeface="Consolas" panose="020B0609020204030204" pitchFamily="49" charset="0"/>
              </a:rPr>
              <a:t>cat-module</a:t>
            </a:r>
            <a:r>
              <a:rPr lang="it-IT" dirty="0">
                <a:latin typeface="Consolas" panose="020B0609020204030204" pitchFamily="49" charset="0"/>
              </a:rPr>
              <a:t> &lt;NAME&gt; &lt;FILE&gt;</a:t>
            </a:r>
          </a:p>
          <a:p>
            <a:r>
              <a:rPr lang="it-IT" dirty="0">
                <a:latin typeface="Consolas" panose="020B0609020204030204" pitchFamily="49" charset="0"/>
              </a:rPr>
              <a:t>├── 5. Key </a:t>
            </a:r>
            <a:r>
              <a:rPr lang="it-IT" dirty="0" err="1">
                <a:latin typeface="Consolas" panose="020B0609020204030204" pitchFamily="49" charset="0"/>
              </a:rPr>
              <a:t>Extraction</a:t>
            </a:r>
            <a:r>
              <a:rPr lang="it-IT" dirty="0">
                <a:latin typeface="Consolas" panose="020B0609020204030204" pitchFamily="49" charset="0"/>
              </a:rPr>
              <a:t>:        </a:t>
            </a:r>
            <a:r>
              <a:rPr lang="it-IT" dirty="0" err="1">
                <a:latin typeface="Consolas" panose="020B0609020204030204" pitchFamily="49" charset="0"/>
              </a:rPr>
              <a:t>pnggrep</a:t>
            </a:r>
            <a:r>
              <a:rPr lang="it-IT" dirty="0">
                <a:latin typeface="Consolas" panose="020B0609020204030204" pitchFamily="49" charset="0"/>
              </a:rPr>
              <a:t> --</a:t>
            </a:r>
            <a:r>
              <a:rPr lang="it-IT" dirty="0" err="1">
                <a:latin typeface="Consolas" panose="020B0609020204030204" pitchFamily="49" charset="0"/>
              </a:rPr>
              <a:t>cat</a:t>
            </a:r>
            <a:r>
              <a:rPr lang="it-IT" dirty="0">
                <a:latin typeface="Consolas" panose="020B0609020204030204" pitchFamily="49" charset="0"/>
              </a:rPr>
              <a:t> &lt;KEY&gt; &lt;FILE&gt;</a:t>
            </a:r>
          </a:p>
          <a:p>
            <a:r>
              <a:rPr lang="it-IT" dirty="0">
                <a:latin typeface="Consolas" panose="020B0609020204030204" pitchFamily="49" charset="0"/>
              </a:rPr>
              <a:t>└── 6. </a:t>
            </a:r>
            <a:r>
              <a:rPr lang="it-IT" dirty="0" err="1">
                <a:latin typeface="Consolas" panose="020B0609020204030204" pitchFamily="49" charset="0"/>
              </a:rPr>
              <a:t>Sanitization</a:t>
            </a:r>
            <a:r>
              <a:rPr lang="it-IT" dirty="0">
                <a:latin typeface="Consolas" panose="020B0609020204030204" pitchFamily="49" charset="0"/>
              </a:rPr>
              <a:t> Mode:     </a:t>
            </a:r>
            <a:r>
              <a:rPr lang="it-IT" dirty="0" err="1">
                <a:latin typeface="Consolas" panose="020B0609020204030204" pitchFamily="49" charset="0"/>
              </a:rPr>
              <a:t>pnggrep</a:t>
            </a:r>
            <a:r>
              <a:rPr lang="it-IT" dirty="0">
                <a:latin typeface="Consolas" panose="020B0609020204030204" pitchFamily="49" charset="0"/>
              </a:rPr>
              <a:t> --</a:t>
            </a:r>
            <a:r>
              <a:rPr lang="it-IT" dirty="0" err="1">
                <a:latin typeface="Consolas" panose="020B0609020204030204" pitchFamily="49" charset="0"/>
              </a:rPr>
              <a:t>sanitize</a:t>
            </a:r>
            <a:r>
              <a:rPr lang="it-IT" dirty="0">
                <a:latin typeface="Consolas" panose="020B0609020204030204" pitchFamily="49" charset="0"/>
              </a:rPr>
              <a:t> [PATHS...]</a:t>
            </a:r>
          </a:p>
          <a:p>
            <a:endParaRPr lang="it-IT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327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BC2E9743-FE80-91CA-49B6-291BFD674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Core </a:t>
            </a:r>
            <a:r>
              <a:rPr lang="it-IT" dirty="0" err="1"/>
              <a:t>operating</a:t>
            </a:r>
            <a:r>
              <a:rPr lang="it-IT" dirty="0"/>
              <a:t> </a:t>
            </a:r>
            <a:r>
              <a:rPr lang="it-IT" dirty="0" err="1"/>
              <a:t>modes</a:t>
            </a:r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A2E03B5A-6C59-86F2-6795-AC8CDA45B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l">
              <a:spcAft>
                <a:spcPts val="1200"/>
              </a:spcAft>
              <a:buFont typeface="+mj-lt"/>
              <a:buAutoNum type="arabicPeriod"/>
            </a:pP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Pattern Search Mode (</a:t>
            </a:r>
            <a:r>
              <a:rPr lang="it-IT" sz="1800" b="1" i="0" dirty="0" err="1">
                <a:solidFill>
                  <a:srgbClr val="1F2328"/>
                </a:solidFill>
                <a:effectLst/>
                <a:latin typeface="ui-monospace"/>
              </a:rPr>
              <a:t>pnggrep</a:t>
            </a:r>
            <a:r>
              <a:rPr lang="it-IT" sz="1800" b="1" i="0" dirty="0">
                <a:solidFill>
                  <a:srgbClr val="1F2328"/>
                </a:solidFill>
                <a:effectLst/>
                <a:latin typeface="ui-monospace"/>
              </a:rPr>
              <a:t> &lt;PATTERN&gt;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):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Recursively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searches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metadata keys and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values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for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substring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matches,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displaying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colored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, line-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numbered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snippets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.</a:t>
            </a:r>
          </a:p>
          <a:p>
            <a:pPr marL="342900" lvl="0" indent="-342900" algn="l">
              <a:spcAft>
                <a:spcPts val="1200"/>
              </a:spcAft>
              <a:buFont typeface="+mj-lt"/>
              <a:buAutoNum type="arabicPeriod"/>
            </a:pP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Listing Mode (</a:t>
            </a:r>
            <a:r>
              <a:rPr lang="it-IT" sz="1800" b="1" i="0" dirty="0" err="1">
                <a:solidFill>
                  <a:srgbClr val="1F2328"/>
                </a:solidFill>
                <a:effectLst/>
                <a:latin typeface="ui-monospace"/>
              </a:rPr>
              <a:t>pnggrep</a:t>
            </a:r>
            <a:r>
              <a:rPr lang="it-IT" sz="1800" b="1" i="0" dirty="0">
                <a:solidFill>
                  <a:srgbClr val="1F2328"/>
                </a:solidFill>
                <a:effectLst/>
                <a:latin typeface="ui-monospace"/>
              </a:rPr>
              <a:t> -l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):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Displays a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structured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inventory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of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all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metadata entries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across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figures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,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showing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multiline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values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with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vertical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indentation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bars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(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|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) and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configurable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truncation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(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-n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).</a:t>
            </a:r>
          </a:p>
          <a:p>
            <a:pPr marL="342900" lvl="0" indent="-342900" algn="l">
              <a:spcAft>
                <a:spcPts val="1200"/>
              </a:spcAft>
              <a:buFont typeface="+mj-lt"/>
              <a:buAutoNum type="arabicPeriod"/>
            </a:pP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Fusion Pulse Search Mode (</a:t>
            </a:r>
            <a:r>
              <a:rPr lang="it-IT" sz="1800" b="1" i="0" dirty="0" err="1">
                <a:solidFill>
                  <a:srgbClr val="1F2328"/>
                </a:solidFill>
                <a:effectLst/>
                <a:latin typeface="ui-monospace"/>
              </a:rPr>
              <a:t>pnggrep</a:t>
            </a:r>
            <a:r>
              <a:rPr lang="it-IT" sz="1800" b="1" i="0" dirty="0">
                <a:solidFill>
                  <a:srgbClr val="1F2328"/>
                </a:solidFill>
                <a:effectLst/>
                <a:latin typeface="ui-monospace"/>
              </a:rPr>
              <a:t> -p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):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Performs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exact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matching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across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Shot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, 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Shots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, 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Pulse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, and </a:t>
            </a:r>
            <a:r>
              <a:rPr lang="it-IT" sz="1800" b="0" i="0" dirty="0" err="1">
                <a:solidFill>
                  <a:srgbClr val="1F2328"/>
                </a:solidFill>
                <a:effectLst/>
                <a:latin typeface="ui-monospace"/>
              </a:rPr>
              <a:t>Pulses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keys in scalar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strings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and JSON arrays.</a:t>
            </a:r>
          </a:p>
          <a:p>
            <a:pPr marL="342900" lvl="0" indent="-342900" algn="l">
              <a:spcAft>
                <a:spcPts val="1200"/>
              </a:spcAft>
              <a:buFont typeface="+mj-lt"/>
              <a:buAutoNum type="arabicPeriod"/>
            </a:pP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Module </a:t>
            </a:r>
            <a:r>
              <a:rPr lang="it-IT" sz="2400" b="1" i="0" dirty="0" err="1">
                <a:solidFill>
                  <a:srgbClr val="1F2328"/>
                </a:solidFill>
                <a:effectLst/>
                <a:latin typeface="Mona Sans VF"/>
              </a:rPr>
              <a:t>Inspection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 Mode (</a:t>
            </a:r>
            <a:r>
              <a:rPr lang="it-IT" sz="1800" b="1" i="0" dirty="0" err="1">
                <a:solidFill>
                  <a:srgbClr val="1F2328"/>
                </a:solidFill>
                <a:effectLst/>
                <a:latin typeface="ui-monospace"/>
              </a:rPr>
              <a:t>pnggrep</a:t>
            </a:r>
            <a:r>
              <a:rPr lang="it-IT" sz="1800" b="1" i="0" dirty="0">
                <a:solidFill>
                  <a:srgbClr val="1F2328"/>
                </a:solidFill>
                <a:effectLst/>
                <a:latin typeface="ui-monospace"/>
              </a:rPr>
              <a:t> -M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 / </a:t>
            </a:r>
            <a:r>
              <a:rPr lang="it-IT" sz="1800" b="1" i="0" dirty="0">
                <a:solidFill>
                  <a:srgbClr val="1F2328"/>
                </a:solidFill>
                <a:effectLst/>
                <a:latin typeface="ui-monospace"/>
              </a:rPr>
              <a:t>--</a:t>
            </a:r>
            <a:r>
              <a:rPr lang="it-IT" sz="1800" b="1" i="0" dirty="0" err="1">
                <a:solidFill>
                  <a:srgbClr val="1F2328"/>
                </a:solidFill>
                <a:effectLst/>
                <a:latin typeface="ui-monospace"/>
              </a:rPr>
              <a:t>cat-module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):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Lists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all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bundled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Python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modules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,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their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relative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paths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, and line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counts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(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-M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), or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dumps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a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module's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raw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source code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directly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to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stdout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(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--</a:t>
            </a:r>
            <a:r>
              <a:rPr lang="it-IT" sz="1800" b="0" i="0" dirty="0" err="1">
                <a:solidFill>
                  <a:srgbClr val="1F2328"/>
                </a:solidFill>
                <a:effectLst/>
                <a:latin typeface="ui-monospace"/>
              </a:rPr>
              <a:t>cat-module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).</a:t>
            </a:r>
          </a:p>
          <a:p>
            <a:pPr marL="342900" lvl="0" indent="-342900" algn="l">
              <a:spcAft>
                <a:spcPts val="1200"/>
              </a:spcAft>
              <a:buFont typeface="+mj-lt"/>
              <a:buAutoNum type="arabicPeriod"/>
            </a:pP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Key </a:t>
            </a:r>
            <a:r>
              <a:rPr lang="it-IT" sz="2400" b="1" i="0" dirty="0" err="1">
                <a:solidFill>
                  <a:srgbClr val="1F2328"/>
                </a:solidFill>
                <a:effectLst/>
                <a:latin typeface="Mona Sans VF"/>
              </a:rPr>
              <a:t>Extraction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 Mode (</a:t>
            </a:r>
            <a:r>
              <a:rPr lang="it-IT" sz="1800" b="1" i="0" dirty="0" err="1">
                <a:solidFill>
                  <a:srgbClr val="1F2328"/>
                </a:solidFill>
                <a:effectLst/>
                <a:latin typeface="ui-monospace"/>
              </a:rPr>
              <a:t>pnggrep</a:t>
            </a:r>
            <a:r>
              <a:rPr lang="it-IT" sz="1800" b="1" i="0" dirty="0">
                <a:solidFill>
                  <a:srgbClr val="1F2328"/>
                </a:solidFill>
                <a:effectLst/>
                <a:latin typeface="ui-monospace"/>
              </a:rPr>
              <a:t> --</a:t>
            </a:r>
            <a:r>
              <a:rPr lang="it-IT" sz="1800" b="1" i="0" dirty="0" err="1">
                <a:solidFill>
                  <a:srgbClr val="1F2328"/>
                </a:solidFill>
                <a:effectLst/>
                <a:latin typeface="ui-monospace"/>
              </a:rPr>
              <a:t>cat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):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Extracts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the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raw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,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unformatted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value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of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any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metadata key to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stdout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(for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piping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into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files or tools).</a:t>
            </a:r>
          </a:p>
          <a:p>
            <a:pPr marL="342900" lvl="0" indent="-342900" algn="l">
              <a:spcAft>
                <a:spcPts val="1200"/>
              </a:spcAft>
              <a:buFont typeface="+mj-lt"/>
              <a:buAutoNum type="arabicPeriod"/>
            </a:pPr>
            <a:r>
              <a:rPr lang="it-IT" sz="2400" b="1" i="0" dirty="0" err="1">
                <a:solidFill>
                  <a:srgbClr val="1F2328"/>
                </a:solidFill>
                <a:effectLst/>
                <a:latin typeface="Mona Sans VF"/>
              </a:rPr>
              <a:t>Sanitization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 Mode (</a:t>
            </a:r>
            <a:r>
              <a:rPr lang="it-IT" sz="1800" b="1" i="0" dirty="0" err="1">
                <a:solidFill>
                  <a:srgbClr val="1F2328"/>
                </a:solidFill>
                <a:effectLst/>
                <a:latin typeface="ui-monospace"/>
              </a:rPr>
              <a:t>pnggrep</a:t>
            </a:r>
            <a:r>
              <a:rPr lang="it-IT" sz="1800" b="1" i="0" dirty="0">
                <a:solidFill>
                  <a:srgbClr val="1F2328"/>
                </a:solidFill>
                <a:effectLst/>
                <a:latin typeface="ui-monospace"/>
              </a:rPr>
              <a:t> --</a:t>
            </a:r>
            <a:r>
              <a:rPr lang="it-IT" sz="1800" b="1" i="0" dirty="0" err="1">
                <a:solidFill>
                  <a:srgbClr val="1F2328"/>
                </a:solidFill>
                <a:effectLst/>
                <a:latin typeface="ui-monospace"/>
              </a:rPr>
              <a:t>sanitize</a:t>
            </a:r>
            <a:r>
              <a:rPr lang="it-IT" sz="2400" b="1" i="0" dirty="0">
                <a:solidFill>
                  <a:srgbClr val="1F2328"/>
                </a:solidFill>
                <a:effectLst/>
                <a:latin typeface="Mona Sans VF"/>
              </a:rPr>
              <a:t>):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Strips private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provenance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metadata from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figures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and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writes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&lt;file&gt;_</a:t>
            </a:r>
            <a:r>
              <a:rPr lang="it-IT" sz="1800" b="0" i="0" dirty="0" err="1">
                <a:solidFill>
                  <a:srgbClr val="1F2328"/>
                </a:solidFill>
                <a:effectLst/>
                <a:latin typeface="ui-monospace"/>
              </a:rPr>
              <a:t>sanitized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.&lt;</a:t>
            </a:r>
            <a:r>
              <a:rPr lang="it-IT" sz="1800" b="0" i="0" dirty="0" err="1">
                <a:solidFill>
                  <a:srgbClr val="1F2328"/>
                </a:solidFill>
                <a:effectLst/>
                <a:latin typeface="ui-monospace"/>
              </a:rPr>
              <a:t>ext</a:t>
            </a:r>
            <a:r>
              <a:rPr lang="it-IT" sz="1800" b="0" i="0" dirty="0">
                <a:solidFill>
                  <a:srgbClr val="1F2328"/>
                </a:solidFill>
                <a:effectLst/>
                <a:latin typeface="ui-monospace"/>
              </a:rPr>
              <a:t>&gt;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 copies for </a:t>
            </a:r>
            <a:r>
              <a:rPr lang="it-IT" sz="2400" b="0" i="0" dirty="0" err="1">
                <a:solidFill>
                  <a:srgbClr val="1F2328"/>
                </a:solidFill>
                <a:effectLst/>
                <a:latin typeface="Mona Sans VF"/>
              </a:rPr>
              <a:t>publication</a:t>
            </a:r>
            <a:r>
              <a:rPr lang="it-IT" sz="2400" b="0" i="0" dirty="0">
                <a:solidFill>
                  <a:srgbClr val="1F2328"/>
                </a:solidFill>
                <a:effectLst/>
                <a:latin typeface="Mona Sans VF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2633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FDE2DE0B-8450-3CAA-6144-1E0AB365F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7A306DEB-D8CB-438E-3C58-3619A44D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It is already available in the nakasvr26 in: </a:t>
            </a:r>
          </a:p>
          <a:p>
            <a:pPr marL="457188" lvl="1" indent="0">
              <a:buNone/>
            </a:pPr>
            <a:r>
              <a:rPr lang="en-GB" noProof="0" dirty="0">
                <a:latin typeface="Consolas" panose="020B0609020204030204" pitchFamily="49" charset="0"/>
              </a:rPr>
              <a:t>/home/d240034/public/tools</a:t>
            </a:r>
          </a:p>
          <a:p>
            <a:pPr marL="457188" lvl="1" indent="0">
              <a:buNone/>
            </a:pPr>
            <a:r>
              <a:rPr lang="en-GB" noProof="0" dirty="0"/>
              <a:t>You can find there </a:t>
            </a:r>
            <a:r>
              <a:rPr lang="en-GB" b="1" noProof="0" dirty="0"/>
              <a:t>smart_savefig.py </a:t>
            </a:r>
            <a:r>
              <a:rPr lang="en-GB" noProof="0" dirty="0"/>
              <a:t>and </a:t>
            </a:r>
            <a:r>
              <a:rPr lang="en-GB" b="1" noProof="0" dirty="0" err="1"/>
              <a:t>pnggrep</a:t>
            </a:r>
            <a:r>
              <a:rPr lang="en-GB" noProof="0" dirty="0"/>
              <a:t>. But you can also download it directly from </a:t>
            </a:r>
            <a:r>
              <a:rPr lang="en-GB" noProof="0" dirty="0" err="1"/>
              <a:t>github</a:t>
            </a:r>
            <a:r>
              <a:rPr lang="en-GB" noProof="0" dirty="0"/>
              <a:t> and install it yourself.</a:t>
            </a:r>
            <a:endParaRPr lang="en-GB" dirty="0"/>
          </a:p>
          <a:p>
            <a:r>
              <a:rPr lang="en-GB" noProof="0" dirty="0"/>
              <a:t>It was very interesting to code with the help of an AI. It was done step by step adding features and revising them.</a:t>
            </a:r>
          </a:p>
          <a:p>
            <a:r>
              <a:rPr lang="en-GB" dirty="0"/>
              <a:t>Having everything inside a git repository helped me a lot.</a:t>
            </a:r>
          </a:p>
          <a:p>
            <a:r>
              <a:rPr lang="en-GB" noProof="0" dirty="0"/>
              <a:t>And no, except some parts that I copied from the </a:t>
            </a:r>
            <a:r>
              <a:rPr lang="en-GB" dirty="0"/>
              <a:t>README file written by the AI (you can easily </a:t>
            </a:r>
            <a:r>
              <a:rPr lang="en-GB" dirty="0" err="1"/>
              <a:t>fnd</a:t>
            </a:r>
            <a:r>
              <a:rPr lang="en-GB" dirty="0"/>
              <a:t> them), the rest has not been passed through an AI revision.</a:t>
            </a:r>
          </a:p>
          <a:p>
            <a:r>
              <a:rPr lang="en-GB" dirty="0"/>
              <a:t> So, apologize me. But it keeps a </a:t>
            </a:r>
            <a:r>
              <a:rPr lang="en-GB"/>
              <a:t>human touch. 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2587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898</Words>
  <Application>Microsoft Office PowerPoint</Application>
  <PresentationFormat>Widescreen</PresentationFormat>
  <Paragraphs>85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Consolas</vt:lpstr>
      <vt:lpstr>Mona Sans VF</vt:lpstr>
      <vt:lpstr>ui-monospace</vt:lpstr>
      <vt:lpstr>Tema di Office</vt:lpstr>
      <vt:lpstr>Data analysis tools adapted to OP-2 and a side project</vt:lpstr>
      <vt:lpstr>Introduction </vt:lpstr>
      <vt:lpstr>What is doing savefig </vt:lpstr>
      <vt:lpstr>Example:</vt:lpstr>
      <vt:lpstr>How are saved the additional modules</vt:lpstr>
      <vt:lpstr>Reading back the metadata</vt:lpstr>
      <vt:lpstr>Core operating modes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 for jt60 </dc:title>
  <dc:creator>Edmondo Giovannozzi</dc:creator>
  <cp:lastModifiedBy>Edmondo Giovannozzi</cp:lastModifiedBy>
  <cp:revision>3</cp:revision>
  <dcterms:created xsi:type="dcterms:W3CDTF">2026-10-11T12:51:27Z</dcterms:created>
  <dcterms:modified xsi:type="dcterms:W3CDTF">2026-10-12T15:42:33Z</dcterms:modified>
</cp:coreProperties>
</file>