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4"/>
    <p:sldMasterId id="2147483670" r:id="rId5"/>
  </p:sldMasterIdLst>
  <p:notesMasterIdLst>
    <p:notesMasterId r:id="rId8"/>
  </p:notesMasterIdLst>
  <p:sldIdLst>
    <p:sldId id="256" r:id="rId6"/>
    <p:sldId id="52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09" autoAdjust="0"/>
    <p:restoredTop sz="94660" autoAdjust="0"/>
  </p:normalViewPr>
  <p:slideViewPr>
    <p:cSldViewPr snapToGrid="0">
      <p:cViewPr varScale="1">
        <p:scale>
          <a:sx n="124" d="100"/>
          <a:sy n="124" d="100"/>
        </p:scale>
        <p:origin x="186" y="7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ZZI Carlo" userId="7afb9819-80e0-4104-aeac-525ba7aaeaad" providerId="ADAL" clId="{42434C6B-BA49-44CB-8518-623DC6514342}"/>
    <pc:docChg chg="custSel delSld modSld">
      <pc:chgData name="SOZZI Carlo" userId="7afb9819-80e0-4104-aeac-525ba7aaeaad" providerId="ADAL" clId="{42434C6B-BA49-44CB-8518-623DC6514342}" dt="2026-10-23T08:19:36.307" v="293" actId="20577"/>
      <pc:docMkLst>
        <pc:docMk/>
      </pc:docMkLst>
      <pc:sldChg chg="modSp mod">
        <pc:chgData name="SOZZI Carlo" userId="7afb9819-80e0-4104-aeac-525ba7aaeaad" providerId="ADAL" clId="{42434C6B-BA49-44CB-8518-623DC6514342}" dt="2026-10-23T08:14:54.158" v="192" actId="20577"/>
        <pc:sldMkLst>
          <pc:docMk/>
          <pc:sldMk cId="247106485" sldId="256"/>
        </pc:sldMkLst>
        <pc:spChg chg="mod">
          <ac:chgData name="SOZZI Carlo" userId="7afb9819-80e0-4104-aeac-525ba7aaeaad" providerId="ADAL" clId="{42434C6B-BA49-44CB-8518-623DC6514342}" dt="2026-10-23T08:14:20.279" v="153" actId="27636"/>
          <ac:spMkLst>
            <pc:docMk/>
            <pc:sldMk cId="247106485" sldId="256"/>
            <ac:spMk id="2" creationId="{FA90DF84-45A5-E8B6-2356-A083BD3B6272}"/>
          </ac:spMkLst>
        </pc:spChg>
        <pc:spChg chg="mod">
          <ac:chgData name="SOZZI Carlo" userId="7afb9819-80e0-4104-aeac-525ba7aaeaad" providerId="ADAL" clId="{42434C6B-BA49-44CB-8518-623DC6514342}" dt="2026-10-23T08:14:54.158" v="192" actId="20577"/>
          <ac:spMkLst>
            <pc:docMk/>
            <pc:sldMk cId="247106485" sldId="256"/>
            <ac:spMk id="3" creationId="{68F44253-FAF4-4571-7B1E-85B86398C1C5}"/>
          </ac:spMkLst>
        </pc:spChg>
        <pc:spChg chg="mod">
          <ac:chgData name="SOZZI Carlo" userId="7afb9819-80e0-4104-aeac-525ba7aaeaad" providerId="ADAL" clId="{42434C6B-BA49-44CB-8518-623DC6514342}" dt="2026-10-23T08:14:35.787" v="170" actId="20577"/>
          <ac:spMkLst>
            <pc:docMk/>
            <pc:sldMk cId="247106485" sldId="256"/>
            <ac:spMk id="5" creationId="{77D306BE-80AF-BAD6-579C-9B0413B066C6}"/>
          </ac:spMkLst>
        </pc:spChg>
      </pc:sldChg>
      <pc:sldChg chg="delSp modSp mod">
        <pc:chgData name="SOZZI Carlo" userId="7afb9819-80e0-4104-aeac-525ba7aaeaad" providerId="ADAL" clId="{42434C6B-BA49-44CB-8518-623DC6514342}" dt="2026-10-23T08:19:36.307" v="293" actId="20577"/>
        <pc:sldMkLst>
          <pc:docMk/>
          <pc:sldMk cId="1465150125" sldId="529"/>
        </pc:sldMkLst>
        <pc:spChg chg="mod">
          <ac:chgData name="SOZZI Carlo" userId="7afb9819-80e0-4104-aeac-525ba7aaeaad" providerId="ADAL" clId="{42434C6B-BA49-44CB-8518-623DC6514342}" dt="2026-10-23T08:19:36.307" v="293" actId="20577"/>
          <ac:spMkLst>
            <pc:docMk/>
            <pc:sldMk cId="1465150125" sldId="529"/>
            <ac:spMk id="3" creationId="{F5AC3C35-700A-4495-977C-F0FE08F8A71D}"/>
          </ac:spMkLst>
        </pc:spChg>
        <pc:graphicFrameChg chg="del">
          <ac:chgData name="SOZZI Carlo" userId="7afb9819-80e0-4104-aeac-525ba7aaeaad" providerId="ADAL" clId="{42434C6B-BA49-44CB-8518-623DC6514342}" dt="2026-10-23T08:03:13.459" v="0" actId="478"/>
          <ac:graphicFrameMkLst>
            <pc:docMk/>
            <pc:sldMk cId="1465150125" sldId="529"/>
            <ac:graphicFrameMk id="7" creationId="{722E7217-67B2-66A1-86F9-19BC647D490F}"/>
          </ac:graphicFrameMkLst>
        </pc:graphicFrameChg>
        <pc:cxnChg chg="del">
          <ac:chgData name="SOZZI Carlo" userId="7afb9819-80e0-4104-aeac-525ba7aaeaad" providerId="ADAL" clId="{42434C6B-BA49-44CB-8518-623DC6514342}" dt="2026-10-23T08:03:29.319" v="3" actId="478"/>
          <ac:cxnSpMkLst>
            <pc:docMk/>
            <pc:sldMk cId="1465150125" sldId="529"/>
            <ac:cxnSpMk id="9" creationId="{F340F55E-2636-803C-EE27-BC517EA92EB7}"/>
          </ac:cxnSpMkLst>
        </pc:cxnChg>
      </pc:sldChg>
      <pc:sldChg chg="del">
        <pc:chgData name="SOZZI Carlo" userId="7afb9819-80e0-4104-aeac-525ba7aaeaad" providerId="ADAL" clId="{42434C6B-BA49-44CB-8518-623DC6514342}" dt="2026-10-23T08:13:19.312" v="94" actId="47"/>
        <pc:sldMkLst>
          <pc:docMk/>
          <pc:sldMk cId="3632756106" sldId="53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66603C-3497-4153-ACE6-A8274B2A362A}" type="datetimeFigureOut">
              <a:rPr lang="en-US" smtClean="0"/>
              <a:t>10/23/2026</a:t>
            </a:fld>
            <a:endParaRPr lang="en-US"/>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7433CE-82F9-4BAD-BAD5-4169175F183D}" type="slidenum">
              <a:rPr lang="en-US" smtClean="0"/>
              <a:t>‹#›</a:t>
            </a:fld>
            <a:endParaRPr lang="en-US"/>
          </a:p>
        </p:txBody>
      </p:sp>
    </p:spTree>
    <p:extLst>
      <p:ext uri="{BB962C8B-B14F-4D97-AF65-F5344CB8AC3E}">
        <p14:creationId xmlns:p14="http://schemas.microsoft.com/office/powerpoint/2010/main" val="3492678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UROfusion_cover">
    <p:spTree>
      <p:nvGrpSpPr>
        <p:cNvPr id="1" name=""/>
        <p:cNvGrpSpPr/>
        <p:nvPr/>
      </p:nvGrpSpPr>
      <p:grpSpPr>
        <a:xfrm>
          <a:off x="0" y="0"/>
          <a:ext cx="0" cy="0"/>
          <a:chOff x="0" y="0"/>
          <a:chExt cx="0" cy="0"/>
        </a:xfrm>
      </p:grpSpPr>
      <p:grpSp>
        <p:nvGrpSpPr>
          <p:cNvPr id="4" name="Gruppieren 3"/>
          <p:cNvGrpSpPr/>
          <p:nvPr userDrawn="1"/>
        </p:nvGrpSpPr>
        <p:grpSpPr>
          <a:xfrm>
            <a:off x="411869" y="6034962"/>
            <a:ext cx="4392488" cy="497895"/>
            <a:chOff x="5735960" y="5717361"/>
            <a:chExt cx="6120680" cy="713919"/>
          </a:xfrm>
        </p:grpSpPr>
        <p:pic>
          <p:nvPicPr>
            <p:cNvPr id="25" name="Grafik 24"/>
            <p:cNvPicPr preferRelativeResize="0">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5735960" y="5774784"/>
              <a:ext cx="997207" cy="656496"/>
            </a:xfrm>
            <a:prstGeom prst="rect">
              <a:avLst/>
            </a:prstGeom>
            <a:noFill/>
            <a:ln>
              <a:noFill/>
            </a:ln>
          </p:spPr>
        </p:pic>
        <p:sp>
          <p:nvSpPr>
            <p:cNvPr id="3" name="Rechteck 2"/>
            <p:cNvSpPr/>
            <p:nvPr userDrawn="1"/>
          </p:nvSpPr>
          <p:spPr>
            <a:xfrm>
              <a:off x="6744072" y="5717361"/>
              <a:ext cx="5112568" cy="480131"/>
            </a:xfrm>
            <a:prstGeom prst="rect">
              <a:avLst/>
            </a:prstGeom>
          </p:spPr>
          <p:txBody>
            <a:bodyPr wrap="square">
              <a:spAutoFit/>
            </a:bodyPr>
            <a:lstStyle/>
            <a:p>
              <a:pPr marL="0" marR="0" lvl="0" indent="0" algn="just" defTabSz="914400" rtl="0" eaLnBrk="1" fontAlgn="auto" latinLnBrk="0" hangingPunct="1">
                <a:lnSpc>
                  <a:spcPct val="9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mn-ea"/>
                  <a:cs typeface="+mn-cs"/>
                </a:rPr>
                <a:t>This work has been carried out within the framework of the EUROfusion Consortium, funded by the European Union via the Euratom Research and Training Programme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pic>
        <p:nvPicPr>
          <p:cNvPr id="2060" name="Picture 12" descr="Contract between EC and EUROfusion is signed | FuseNet">
            <a:extLst>
              <a:ext uri="{FF2B5EF4-FFF2-40B4-BE49-F238E27FC236}">
                <a16:creationId xmlns:a16="http://schemas.microsoft.com/office/drawing/2014/main" id="{E55ACA25-9DC9-FAB0-0545-200C2AAAE0C4}"/>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445066" y="325143"/>
            <a:ext cx="2304256" cy="59634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20">
            <a:extLst>
              <a:ext uri="{FF2B5EF4-FFF2-40B4-BE49-F238E27FC236}">
                <a16:creationId xmlns:a16="http://schemas.microsoft.com/office/drawing/2014/main" id="{596FC8EF-089A-D210-0D75-51A8CBEF1EC8}"/>
              </a:ext>
            </a:extLst>
          </p:cNvPr>
          <p:cNvSpPr>
            <a:spLocks noGrp="1"/>
          </p:cNvSpPr>
          <p:nvPr>
            <p:ph type="title"/>
          </p:nvPr>
        </p:nvSpPr>
        <p:spPr>
          <a:xfrm>
            <a:off x="407368" y="2074188"/>
            <a:ext cx="5544615" cy="620251"/>
          </a:xfrm>
        </p:spPr>
        <p:txBody>
          <a:bodyPr/>
          <a:lstStyle>
            <a:lvl1pPr algn="l">
              <a:defRPr b="1"/>
            </a:lvl1pPr>
          </a:lstStyle>
          <a:p>
            <a:r>
              <a:rPr lang="en-US" dirty="0"/>
              <a:t>Click to edit Master title style</a:t>
            </a:r>
            <a:endParaRPr lang="en-DE" dirty="0"/>
          </a:p>
        </p:txBody>
      </p:sp>
      <p:sp>
        <p:nvSpPr>
          <p:cNvPr id="14" name="Text Placeholder 22">
            <a:extLst>
              <a:ext uri="{FF2B5EF4-FFF2-40B4-BE49-F238E27FC236}">
                <a16:creationId xmlns:a16="http://schemas.microsoft.com/office/drawing/2014/main" id="{A1DB4B7A-0368-ADFA-B0E8-5A32A1976D23}"/>
              </a:ext>
            </a:extLst>
          </p:cNvPr>
          <p:cNvSpPr>
            <a:spLocks noGrp="1"/>
          </p:cNvSpPr>
          <p:nvPr>
            <p:ph type="body" sz="quarter" idx="10" hasCustomPrompt="1"/>
          </p:nvPr>
        </p:nvSpPr>
        <p:spPr>
          <a:xfrm>
            <a:off x="407368" y="3693074"/>
            <a:ext cx="4375150" cy="457848"/>
          </a:xfrm>
        </p:spPr>
        <p:txBody>
          <a:bodyPr/>
          <a:lstStyle>
            <a:lvl1pPr marL="0" indent="0">
              <a:buNone/>
              <a:defRPr b="1"/>
            </a:lvl1pPr>
            <a:lvl2pPr marL="342900" indent="0">
              <a:buNone/>
              <a:defRPr/>
            </a:lvl2pPr>
          </a:lstStyle>
          <a:p>
            <a:pPr lvl="0"/>
            <a:r>
              <a:rPr lang="en-US" dirty="0"/>
              <a:t>Click to edit Lecturer’s name</a:t>
            </a:r>
          </a:p>
        </p:txBody>
      </p:sp>
      <p:sp>
        <p:nvSpPr>
          <p:cNvPr id="15" name="Text Placeholder 22">
            <a:extLst>
              <a:ext uri="{FF2B5EF4-FFF2-40B4-BE49-F238E27FC236}">
                <a16:creationId xmlns:a16="http://schemas.microsoft.com/office/drawing/2014/main" id="{29BB6B8D-6CB9-54B7-0DF9-DBDB0E37634E}"/>
              </a:ext>
            </a:extLst>
          </p:cNvPr>
          <p:cNvSpPr>
            <a:spLocks noGrp="1"/>
          </p:cNvSpPr>
          <p:nvPr>
            <p:ph type="body" sz="quarter" idx="11" hasCustomPrompt="1"/>
          </p:nvPr>
        </p:nvSpPr>
        <p:spPr>
          <a:xfrm>
            <a:off x="407368" y="4159260"/>
            <a:ext cx="4375150" cy="457848"/>
          </a:xfrm>
        </p:spPr>
        <p:txBody>
          <a:bodyPr/>
          <a:lstStyle>
            <a:lvl1pPr marL="0" indent="0">
              <a:buNone/>
              <a:defRPr b="0"/>
            </a:lvl1pPr>
            <a:lvl2pPr marL="342900" indent="0">
              <a:buNone/>
              <a:defRPr/>
            </a:lvl2pPr>
          </a:lstStyle>
          <a:p>
            <a:pPr lvl="0"/>
            <a:r>
              <a:rPr lang="en-US" dirty="0"/>
              <a:t>Click to edit Lecturer’s affiliation</a:t>
            </a:r>
          </a:p>
        </p:txBody>
      </p:sp>
      <p:sp>
        <p:nvSpPr>
          <p:cNvPr id="20" name="Text Placeholder 22">
            <a:extLst>
              <a:ext uri="{FF2B5EF4-FFF2-40B4-BE49-F238E27FC236}">
                <a16:creationId xmlns:a16="http://schemas.microsoft.com/office/drawing/2014/main" id="{4EC3B6D3-D545-C458-117A-3FC426AC87B1}"/>
              </a:ext>
            </a:extLst>
          </p:cNvPr>
          <p:cNvSpPr>
            <a:spLocks noGrp="1"/>
          </p:cNvSpPr>
          <p:nvPr>
            <p:ph type="body" sz="quarter" idx="12" hasCustomPrompt="1"/>
          </p:nvPr>
        </p:nvSpPr>
        <p:spPr>
          <a:xfrm>
            <a:off x="407368" y="1650286"/>
            <a:ext cx="5544614" cy="338554"/>
          </a:xfrm>
        </p:spPr>
        <p:txBody>
          <a:bodyPr>
            <a:normAutofit/>
          </a:bodyPr>
          <a:lstStyle>
            <a:lvl1pPr marL="0" indent="0">
              <a:buNone/>
              <a:defRPr sz="1600" b="0"/>
            </a:lvl1pPr>
            <a:lvl2pPr marL="342900" indent="0">
              <a:buNone/>
              <a:defRPr/>
            </a:lvl2pPr>
          </a:lstStyle>
          <a:p>
            <a:pPr lvl="0"/>
            <a:r>
              <a:rPr lang="en-US" dirty="0"/>
              <a:t>Click to edit Event title</a:t>
            </a:r>
          </a:p>
        </p:txBody>
      </p:sp>
      <p:pic>
        <p:nvPicPr>
          <p:cNvPr id="2" name="Picture 1">
            <a:extLst>
              <a:ext uri="{FF2B5EF4-FFF2-40B4-BE49-F238E27FC236}">
                <a16:creationId xmlns:a16="http://schemas.microsoft.com/office/drawing/2014/main" id="{54C79CBA-5ECC-767B-846D-8D461051DE87}"/>
              </a:ext>
            </a:extLst>
          </p:cNvPr>
          <p:cNvPicPr>
            <a:picLocks noChangeAspect="1"/>
          </p:cNvPicPr>
          <p:nvPr userDrawn="1"/>
        </p:nvPicPr>
        <p:blipFill>
          <a:blip r:embed="rId4" cstate="email">
            <a:alphaModFix/>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solidFill>
            <a:schemeClr val="bg1"/>
          </a:solidFill>
        </p:spPr>
      </p:pic>
    </p:spTree>
    <p:extLst>
      <p:ext uri="{BB962C8B-B14F-4D97-AF65-F5344CB8AC3E}">
        <p14:creationId xmlns:p14="http://schemas.microsoft.com/office/powerpoint/2010/main" val="640704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EUROfusion_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idx="1"/>
          </p:nvPr>
        </p:nvSpPr>
        <p:spPr>
          <a:xfrm>
            <a:off x="609600" y="836712"/>
            <a:ext cx="11103024" cy="5688632"/>
          </a:xfrm>
        </p:spPr>
        <p:txBody>
          <a:bodyPr>
            <a:normAutofit/>
          </a:bodyPr>
          <a:lstStyle>
            <a:lvl1pPr marL="257175" indent="-257175">
              <a:buFont typeface="Arial" panose="020B0604020202020204" pitchFamily="34" charset="0"/>
              <a:buChar char="•"/>
              <a:defRPr sz="2400">
                <a:latin typeface="+mn-lt"/>
                <a:cs typeface="Arial" panose="020B0604020202020204" pitchFamily="34" charset="0"/>
              </a:defRPr>
            </a:lvl1pPr>
            <a:lvl2pPr marL="557213" indent="-214313">
              <a:buFont typeface="Arial" panose="020B0604020202020204" pitchFamily="34" charset="0"/>
              <a:buChar char="•"/>
              <a:defRPr sz="1800">
                <a:latin typeface="+mn-lt"/>
                <a:cs typeface="Arial" panose="020B0604020202020204" pitchFamily="34" charset="0"/>
              </a:defRPr>
            </a:lvl2pPr>
            <a:lvl3pPr marL="857250" indent="-171450">
              <a:buFont typeface="Arial" panose="020B0604020202020204" pitchFamily="34" charset="0"/>
              <a:buChar char="•"/>
              <a:defRPr sz="1600">
                <a:latin typeface="+mn-lt"/>
                <a:cs typeface="Arial" panose="020B0604020202020204" pitchFamily="34" charset="0"/>
              </a:defRPr>
            </a:lvl3pPr>
            <a:lvl4pPr>
              <a:defRPr/>
            </a:lvl4pPr>
            <a:lvl5pPr>
              <a:defRPr/>
            </a:lvl5pPr>
          </a:lstStyle>
          <a:p>
            <a:pPr lvl="0"/>
            <a:r>
              <a:rPr lang="en-US" dirty="0"/>
              <a:t>Click to edit Master text styles</a:t>
            </a:r>
          </a:p>
          <a:p>
            <a:pPr lvl="1"/>
            <a:r>
              <a:rPr lang="en-US" dirty="0"/>
              <a:t>Second level</a:t>
            </a:r>
          </a:p>
          <a:p>
            <a:pPr lvl="2"/>
            <a:r>
              <a:rPr lang="en-US" dirty="0"/>
              <a:t>Third level</a:t>
            </a:r>
          </a:p>
        </p:txBody>
      </p:sp>
      <p:sp>
        <p:nvSpPr>
          <p:cNvPr id="8" name="Footer Placeholder 7"/>
          <p:cNvSpPr>
            <a:spLocks noGrp="1"/>
          </p:cNvSpPr>
          <p:nvPr>
            <p:ph type="ftr" sz="quarter" idx="11"/>
          </p:nvPr>
        </p:nvSpPr>
        <p:spPr>
          <a:xfrm>
            <a:off x="825624" y="6555770"/>
            <a:ext cx="5270376" cy="329614"/>
          </a:xfrm>
          <a:prstGeom prst="rect">
            <a:avLst/>
          </a:prstGeom>
        </p:spPr>
        <p:txBody>
          <a:bodyPr anchor="t"/>
          <a:lstStyle>
            <a:lvl1pPr>
              <a:defRPr sz="1200">
                <a:solidFill>
                  <a:schemeClr val="bg1"/>
                </a:solidFill>
              </a:defRPr>
            </a:lvl1pPr>
          </a:lstStyle>
          <a:p>
            <a:r>
              <a:rPr lang="en-US">
                <a:solidFill>
                  <a:prstClr val="white"/>
                </a:solidFill>
              </a:rPr>
              <a:t>C.Sozzi | Enhancements monitoring meeting | WPSA | 23-10-2026</a:t>
            </a:r>
            <a:endParaRPr lang="en-GB" dirty="0">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dirty="0">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0CFE93D-B60A-5519-67CA-2FB5FDAACE49}"/>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noFill/>
        </p:spPr>
      </p:pic>
    </p:spTree>
    <p:extLst>
      <p:ext uri="{BB962C8B-B14F-4D97-AF65-F5344CB8AC3E}">
        <p14:creationId xmlns:p14="http://schemas.microsoft.com/office/powerpoint/2010/main" val="4285183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UROfusion_content_empt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dirty="0"/>
              <a:t>Click to edit Master title style</a:t>
            </a:r>
            <a:endParaRPr lang="en-GB" dirty="0"/>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US">
                <a:solidFill>
                  <a:prstClr val="white"/>
                </a:solidFill>
              </a:rPr>
              <a:t>C.Sozzi | Enhancements monitoring meeting | WPSA | 23-10-2026</a:t>
            </a:r>
            <a:endParaRPr lang="en-GB" dirty="0">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dirty="0">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0CFE93D-B60A-5519-67CA-2FB5FDAACE49}"/>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noFill/>
        </p:spPr>
      </p:pic>
    </p:spTree>
    <p:extLst>
      <p:ext uri="{BB962C8B-B14F-4D97-AF65-F5344CB8AC3E}">
        <p14:creationId xmlns:p14="http://schemas.microsoft.com/office/powerpoint/2010/main" val="1696459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UROfusion_Valu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0CFE93D-B60A-5519-67CA-2FB5FDAACE49}"/>
              </a:ext>
            </a:extLst>
          </p:cNvPr>
          <p:cNvPicPr>
            <a:picLocks noChangeAspect="1"/>
          </p:cNvPicPr>
          <p:nvPr userDrawn="1"/>
        </p:nvPicPr>
        <p:blipFill>
          <a:blip r:embed="rId2" cstate="email">
            <a:alphaModFix amt="65000"/>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noFill/>
        </p:spPr>
      </p:pic>
      <p:sp>
        <p:nvSpPr>
          <p:cNvPr id="5" name="Rectangle 4">
            <a:extLst>
              <a:ext uri="{FF2B5EF4-FFF2-40B4-BE49-F238E27FC236}">
                <a16:creationId xmlns:a16="http://schemas.microsoft.com/office/drawing/2014/main" id="{A136BB05-CDE1-71D8-95B1-3A5C6CD699AD}"/>
              </a:ext>
            </a:extLst>
          </p:cNvPr>
          <p:cNvSpPr/>
          <p:nvPr userDrawn="1"/>
        </p:nvSpPr>
        <p:spPr>
          <a:xfrm>
            <a:off x="6408751" y="2146852"/>
            <a:ext cx="2170706" cy="161411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55464233-290E-F450-429D-1C58FA6BE3BA}"/>
              </a:ext>
            </a:extLst>
          </p:cNvPr>
          <p:cNvSpPr/>
          <p:nvPr userDrawn="1"/>
        </p:nvSpPr>
        <p:spPr>
          <a:xfrm>
            <a:off x="9129423" y="1957346"/>
            <a:ext cx="2170706" cy="18751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hasCustomPrompt="1"/>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dirty="0"/>
              <a:t>EUROfusion Values</a:t>
            </a:r>
            <a:endParaRPr lang="en-GB" dirty="0"/>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US">
                <a:solidFill>
                  <a:prstClr val="white"/>
                </a:solidFill>
              </a:rPr>
              <a:t>C.Sozzi | Enhancements monitoring meeting | WPSA | 23-10-2026</a:t>
            </a:r>
            <a:endParaRPr lang="en-GB" dirty="0">
              <a:solidFill>
                <a:prstClr val="white"/>
              </a:solidFill>
            </a:endParaRP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dirty="0">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8D0878B-E5A6-2FA4-87BE-E46364DC8E55}"/>
              </a:ext>
            </a:extLst>
          </p:cNvPr>
          <p:cNvPicPr>
            <a:picLocks noChangeAspect="1"/>
          </p:cNvPicPr>
          <p:nvPr userDrawn="1"/>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414" y="979851"/>
            <a:ext cx="12181172" cy="5577840"/>
          </a:xfrm>
          <a:prstGeom prst="rect">
            <a:avLst/>
          </a:prstGeom>
        </p:spPr>
      </p:pic>
    </p:spTree>
    <p:extLst>
      <p:ext uri="{BB962C8B-B14F-4D97-AF65-F5344CB8AC3E}">
        <p14:creationId xmlns:p14="http://schemas.microsoft.com/office/powerpoint/2010/main" val="1308084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8"/>
            <a:ext cx="103632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lvl1pPr>
            <a:lvl2pPr marL="371475" indent="0" algn="ctr">
              <a:buNone/>
              <a:defRPr/>
            </a:lvl2pPr>
            <a:lvl3pPr marL="742950" indent="0" algn="ctr">
              <a:buNone/>
              <a:defRPr/>
            </a:lvl3pPr>
            <a:lvl4pPr marL="1114425" indent="0" algn="ctr">
              <a:buNone/>
              <a:defRPr/>
            </a:lvl4pPr>
            <a:lvl5pPr marL="1485900" indent="0" algn="ctr">
              <a:buNone/>
              <a:defRPr/>
            </a:lvl5pPr>
            <a:lvl6pPr marL="1857375" indent="0" algn="ctr">
              <a:buNone/>
              <a:defRPr/>
            </a:lvl6pPr>
            <a:lvl7pPr marL="2228850" indent="0" algn="ctr">
              <a:buNone/>
              <a:defRPr/>
            </a:lvl7pPr>
            <a:lvl8pPr marL="2600325" indent="0" algn="ctr">
              <a:buNone/>
              <a:defRPr/>
            </a:lvl8pPr>
            <a:lvl9pPr marL="2971800" indent="0" algn="ctr">
              <a:buNone/>
              <a:defRPr/>
            </a:lvl9pPr>
          </a:lstStyle>
          <a:p>
            <a:r>
              <a:rPr lang="ja-JP" altLang="en-US"/>
              <a:t>マスタ サブタイトルの書式設定</a:t>
            </a:r>
          </a:p>
        </p:txBody>
      </p:sp>
      <p:sp>
        <p:nvSpPr>
          <p:cNvPr id="4" name="Footer Placeholder 5">
            <a:extLst>
              <a:ext uri="{FF2B5EF4-FFF2-40B4-BE49-F238E27FC236}">
                <a16:creationId xmlns:a16="http://schemas.microsoft.com/office/drawing/2014/main" id="{7E051473-5095-E833-BD12-A91FB7858F28}"/>
              </a:ext>
            </a:extLst>
          </p:cNvPr>
          <p:cNvSpPr>
            <a:spLocks noGrp="1" noChangeArrowheads="1"/>
          </p:cNvSpPr>
          <p:nvPr>
            <p:ph type="ftr" sz="quarter" idx="3"/>
          </p:nvPr>
        </p:nvSpPr>
        <p:spPr>
          <a:xfrm>
            <a:off x="10084891" y="6589862"/>
            <a:ext cx="2107109" cy="268139"/>
          </a:xfrm>
          <a:prstGeom prst="rect">
            <a:avLst/>
          </a:prstGeom>
          <a:ln/>
        </p:spPr>
        <p:txBody>
          <a:bodyPr/>
          <a:lstStyle>
            <a:lvl1pPr algn="ctr">
              <a:defRPr sz="1100">
                <a:latin typeface="Helvetica" pitchFamily="2" charset="0"/>
              </a:defRPr>
            </a:lvl1pPr>
          </a:lstStyle>
          <a:p>
            <a:pPr>
              <a:defRPr/>
            </a:pPr>
            <a:r>
              <a:rPr lang="en-US" altLang="ja-JP"/>
              <a:t>C.Sozzi | Enhancements monitoring meeting | WPSA | 23-10-2026</a:t>
            </a:r>
            <a:endParaRPr lang="en-US" altLang="ja-JP" dirty="0"/>
          </a:p>
        </p:txBody>
      </p:sp>
    </p:spTree>
    <p:extLst>
      <p:ext uri="{BB962C8B-B14F-4D97-AF65-F5344CB8AC3E}">
        <p14:creationId xmlns:p14="http://schemas.microsoft.com/office/powerpoint/2010/main" val="3191651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2F9A802E-3FBA-4DE9-9073-A590F2DC3D1A}"/>
              </a:ext>
            </a:extLst>
          </p:cNvPr>
          <p:cNvSpPr>
            <a:spLocks noGrp="1"/>
          </p:cNvSpPr>
          <p:nvPr>
            <p:ph type="title"/>
          </p:nvPr>
        </p:nvSpPr>
        <p:spPr>
          <a:xfrm>
            <a:off x="3049692" y="63029"/>
            <a:ext cx="8658622" cy="578868"/>
          </a:xfrm>
        </p:spPr>
        <p:txBody>
          <a:bodyPr/>
          <a:lstStyle/>
          <a:p>
            <a:r>
              <a:rPr kumimoji="1" lang="ja-JP" altLang="en-US" dirty="0"/>
              <a:t>マスター タイトルの書式設定</a:t>
            </a:r>
          </a:p>
        </p:txBody>
      </p:sp>
      <p:sp>
        <p:nvSpPr>
          <p:cNvPr id="2" name="Footer Placeholder 5">
            <a:extLst>
              <a:ext uri="{FF2B5EF4-FFF2-40B4-BE49-F238E27FC236}">
                <a16:creationId xmlns:a16="http://schemas.microsoft.com/office/drawing/2014/main" id="{E1785E38-4EE1-DC37-B1B4-1B21FE43C530}"/>
              </a:ext>
            </a:extLst>
          </p:cNvPr>
          <p:cNvSpPr>
            <a:spLocks noGrp="1" noChangeArrowheads="1"/>
          </p:cNvSpPr>
          <p:nvPr>
            <p:ph type="ftr" sz="quarter" idx="11"/>
          </p:nvPr>
        </p:nvSpPr>
        <p:spPr>
          <a:xfrm>
            <a:off x="10510823" y="6589862"/>
            <a:ext cx="1681177" cy="268139"/>
          </a:xfrm>
          <a:prstGeom prst="rect">
            <a:avLst/>
          </a:prstGeom>
          <a:ln/>
        </p:spPr>
        <p:txBody>
          <a:bodyPr/>
          <a:lstStyle>
            <a:lvl1pPr algn="ctr">
              <a:defRPr sz="1100">
                <a:latin typeface="Helvetica" pitchFamily="2" charset="0"/>
              </a:defRPr>
            </a:lvl1pPr>
          </a:lstStyle>
          <a:p>
            <a:pPr>
              <a:defRPr/>
            </a:pPr>
            <a:r>
              <a:rPr lang="en-US" altLang="ja-JP"/>
              <a:t>C.Sozzi | Enhancements monitoring meeting | WPSA | 23-10-2026</a:t>
            </a:r>
            <a:endParaRPr lang="en-US" altLang="ja-JP" dirty="0"/>
          </a:p>
        </p:txBody>
      </p:sp>
    </p:spTree>
    <p:extLst>
      <p:ext uri="{BB962C8B-B14F-4D97-AF65-F5344CB8AC3E}">
        <p14:creationId xmlns:p14="http://schemas.microsoft.com/office/powerpoint/2010/main" val="1747715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Footer Placeholder 5">
            <a:extLst>
              <a:ext uri="{FF2B5EF4-FFF2-40B4-BE49-F238E27FC236}">
                <a16:creationId xmlns:a16="http://schemas.microsoft.com/office/drawing/2014/main" id="{B592B705-A0B3-31AF-DCC9-F26E3714D697}"/>
              </a:ext>
            </a:extLst>
          </p:cNvPr>
          <p:cNvSpPr>
            <a:spLocks noGrp="1" noChangeArrowheads="1"/>
          </p:cNvSpPr>
          <p:nvPr>
            <p:ph type="ftr" sz="quarter" idx="3"/>
          </p:nvPr>
        </p:nvSpPr>
        <p:spPr>
          <a:xfrm>
            <a:off x="10084891" y="6589862"/>
            <a:ext cx="2107109" cy="268139"/>
          </a:xfrm>
          <a:prstGeom prst="rect">
            <a:avLst/>
          </a:prstGeom>
          <a:ln/>
        </p:spPr>
        <p:txBody>
          <a:bodyPr/>
          <a:lstStyle>
            <a:lvl1pPr algn="ctr">
              <a:defRPr sz="1100">
                <a:latin typeface="Helvetica" pitchFamily="2" charset="0"/>
              </a:defRPr>
            </a:lvl1pPr>
          </a:lstStyle>
          <a:p>
            <a:pPr>
              <a:defRPr/>
            </a:pPr>
            <a:r>
              <a:rPr lang="en-US" altLang="ja-JP"/>
              <a:t>C.Sozzi | Enhancements monitoring meeting | WPSA | 23-10-2026</a:t>
            </a:r>
            <a:endParaRPr lang="en-US" altLang="ja-JP" dirty="0"/>
          </a:p>
        </p:txBody>
      </p:sp>
    </p:spTree>
    <p:extLst>
      <p:ext uri="{BB962C8B-B14F-4D97-AF65-F5344CB8AC3E}">
        <p14:creationId xmlns:p14="http://schemas.microsoft.com/office/powerpoint/2010/main" val="1898649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Footer Placeholder 5">
            <a:extLst>
              <a:ext uri="{FF2B5EF4-FFF2-40B4-BE49-F238E27FC236}">
                <a16:creationId xmlns:a16="http://schemas.microsoft.com/office/drawing/2014/main" id="{27248F38-1AE5-2BB0-C3FE-747625C70E44}"/>
              </a:ext>
            </a:extLst>
          </p:cNvPr>
          <p:cNvSpPr>
            <a:spLocks noGrp="1" noChangeArrowheads="1"/>
          </p:cNvSpPr>
          <p:nvPr>
            <p:ph type="ftr" sz="quarter" idx="3"/>
          </p:nvPr>
        </p:nvSpPr>
        <p:spPr>
          <a:xfrm>
            <a:off x="10084891" y="6589862"/>
            <a:ext cx="2107109" cy="268139"/>
          </a:xfrm>
          <a:prstGeom prst="rect">
            <a:avLst/>
          </a:prstGeom>
          <a:ln/>
        </p:spPr>
        <p:txBody>
          <a:bodyPr/>
          <a:lstStyle>
            <a:lvl1pPr algn="ctr">
              <a:defRPr sz="1100">
                <a:latin typeface="Helvetica" pitchFamily="2" charset="0"/>
              </a:defRPr>
            </a:lvl1pPr>
          </a:lstStyle>
          <a:p>
            <a:pPr>
              <a:defRPr/>
            </a:pPr>
            <a:r>
              <a:rPr lang="en-US" altLang="ja-JP"/>
              <a:t>C.Sozzi | Enhancements monitoring meeting | WPSA | 23-10-2026</a:t>
            </a:r>
            <a:endParaRPr lang="en-US" altLang="ja-JP" dirty="0"/>
          </a:p>
        </p:txBody>
      </p:sp>
    </p:spTree>
    <p:extLst>
      <p:ext uri="{BB962C8B-B14F-4D97-AF65-F5344CB8AC3E}">
        <p14:creationId xmlns:p14="http://schemas.microsoft.com/office/powerpoint/2010/main" val="39878987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6.jpe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10848528" y="6356353"/>
            <a:ext cx="733872" cy="365125"/>
          </a:xfrm>
          <a:prstGeom prst="rect">
            <a:avLst/>
          </a:prstGeom>
        </p:spPr>
        <p:txBody>
          <a:bodyPr vert="horz" lIns="91440" tIns="45720" rIns="91440" bIns="45720" rtlCol="0" anchor="ctr"/>
          <a:lstStyle>
            <a:lvl1pPr algn="r">
              <a:defRPr sz="1000">
                <a:solidFill>
                  <a:schemeClr val="tx1">
                    <a:tint val="75000"/>
                  </a:schemeClr>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6D9FA1-99C7-4910-8E32-B85D378B0060}" type="slidenum">
              <a:rPr kumimoji="0" lang="en-GB" sz="10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02646876"/>
      </p:ext>
    </p:extLst>
  </p:cSld>
  <p:clrMap bg1="lt1" tx1="dk1" bg2="lt2" tx2="dk2" accent1="accent1" accent2="accent2" accent3="accent3" accent4="accent4" accent5="accent5" accent6="accent6" hlink="hlink" folHlink="folHlink"/>
  <p:sldLayoutIdLst>
    <p:sldLayoutId id="2147483658" r:id="rId1"/>
    <p:sldLayoutId id="2147483663" r:id="rId2"/>
    <p:sldLayoutId id="2147483664" r:id="rId3"/>
    <p:sldLayoutId id="2147483669" r:id="rId4"/>
  </p:sldLayoutIdLst>
  <p:hf hd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994117" y="113831"/>
            <a:ext cx="8658622" cy="58308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ja-JP" altLang="en-US" dirty="0"/>
              <a:t>マスタ</a:t>
            </a:r>
            <a:r>
              <a:rPr lang="en-US" altLang="ja-JP" dirty="0"/>
              <a:t> </a:t>
            </a:r>
            <a:r>
              <a:rPr lang="ja-JP" altLang="en-US" dirty="0"/>
              <a:t>タイトルの書式設定</a:t>
            </a:r>
          </a:p>
        </p:txBody>
      </p:sp>
      <p:sp>
        <p:nvSpPr>
          <p:cNvPr id="1027" name="Rectangle 3"/>
          <p:cNvSpPr>
            <a:spLocks noGrp="1" noChangeArrowheads="1"/>
          </p:cNvSpPr>
          <p:nvPr>
            <p:ph type="body" idx="1"/>
          </p:nvPr>
        </p:nvSpPr>
        <p:spPr bwMode="auto">
          <a:xfrm>
            <a:off x="609600" y="1600203"/>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a:t>マスタ</a:t>
            </a:r>
            <a:r>
              <a:rPr lang="en-US" altLang="ja-JP"/>
              <a:t> </a:t>
            </a:r>
            <a:r>
              <a:rPr lang="ja-JP" altLang="en-US"/>
              <a:t>テキストの書式設定</a:t>
            </a:r>
            <a:endParaRPr lang="en-US" altLang="ja-JP"/>
          </a:p>
          <a:p>
            <a:pPr lvl="1"/>
            <a:r>
              <a:rPr lang="ja-JP" altLang="en-US"/>
              <a:t>第</a:t>
            </a:r>
            <a:r>
              <a:rPr lang="en-US" altLang="ja-JP"/>
              <a:t> 2 </a:t>
            </a:r>
            <a:r>
              <a:rPr lang="ja-JP" altLang="en-US"/>
              <a:t>レベル</a:t>
            </a:r>
            <a:endParaRPr lang="en-US" altLang="ja-JP"/>
          </a:p>
          <a:p>
            <a:pPr lvl="2"/>
            <a:r>
              <a:rPr lang="ja-JP" altLang="en-US"/>
              <a:t>第</a:t>
            </a:r>
            <a:r>
              <a:rPr lang="en-US" altLang="ja-JP"/>
              <a:t> 3 </a:t>
            </a:r>
            <a:r>
              <a:rPr lang="ja-JP" altLang="en-US"/>
              <a:t>レベル</a:t>
            </a:r>
            <a:endParaRPr lang="en-US" altLang="ja-JP"/>
          </a:p>
          <a:p>
            <a:pPr lvl="3"/>
            <a:r>
              <a:rPr lang="ja-JP" altLang="en-US"/>
              <a:t>第</a:t>
            </a:r>
            <a:r>
              <a:rPr lang="en-US" altLang="ja-JP"/>
              <a:t> 4 </a:t>
            </a:r>
            <a:r>
              <a:rPr lang="ja-JP" altLang="en-US"/>
              <a:t>レベル</a:t>
            </a:r>
            <a:endParaRPr lang="en-US" altLang="ja-JP"/>
          </a:p>
          <a:p>
            <a:pPr lvl="4"/>
            <a:r>
              <a:rPr lang="ja-JP" altLang="en-US"/>
              <a:t>第</a:t>
            </a:r>
            <a:r>
              <a:rPr lang="en-US" altLang="ja-JP"/>
              <a:t> 5 </a:t>
            </a:r>
            <a:r>
              <a:rPr lang="ja-JP" altLang="en-US"/>
              <a:t>レベル</a:t>
            </a:r>
          </a:p>
        </p:txBody>
      </p:sp>
      <p:sp>
        <p:nvSpPr>
          <p:cNvPr id="1030" name="Rectangle 6"/>
          <p:cNvSpPr>
            <a:spLocks noGrp="1" noChangeArrowheads="1"/>
          </p:cNvSpPr>
          <p:nvPr>
            <p:ph type="sldNum" sz="quarter" idx="4"/>
          </p:nvPr>
        </p:nvSpPr>
        <p:spPr bwMode="auto">
          <a:xfrm>
            <a:off x="11582400" y="0"/>
            <a:ext cx="609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138">
                <a:latin typeface="Arial" pitchFamily="-109" charset="0"/>
                <a:ea typeface="ＭＳ Ｐゴシック" pitchFamily="-109" charset="-128"/>
                <a:cs typeface="ＭＳ Ｐゴシック" pitchFamily="-109" charset="-128"/>
              </a:defRPr>
            </a:lvl1pPr>
          </a:lstStyle>
          <a:p>
            <a:pPr>
              <a:defRPr/>
            </a:pPr>
            <a:fld id="{CD56B619-E022-2C49-874A-309A90B8466C}" type="slidenum">
              <a:rPr lang="en-US" altLang="ja-JP"/>
              <a:pPr>
                <a:defRPr/>
              </a:pPr>
              <a:t>‹#›</a:t>
            </a:fld>
            <a:endParaRPr lang="en-US" altLang="ja-JP" dirty="0"/>
          </a:p>
        </p:txBody>
      </p:sp>
      <p:grpSp>
        <p:nvGrpSpPr>
          <p:cNvPr id="1031" name="図形グループ 10"/>
          <p:cNvGrpSpPr>
            <a:grpSpLocks/>
          </p:cNvGrpSpPr>
          <p:nvPr userDrawn="1"/>
        </p:nvGrpSpPr>
        <p:grpSpPr bwMode="auto">
          <a:xfrm>
            <a:off x="0" y="647701"/>
            <a:ext cx="12098215" cy="139700"/>
            <a:chOff x="0" y="727954"/>
            <a:chExt cx="9829800" cy="139700"/>
          </a:xfrm>
        </p:grpSpPr>
        <p:sp>
          <p:nvSpPr>
            <p:cNvPr id="7" name="Rectangle 5"/>
            <p:cNvSpPr>
              <a:spLocks noChangeArrowheads="1"/>
            </p:cNvSpPr>
            <p:nvPr/>
          </p:nvSpPr>
          <p:spPr bwMode="gray">
            <a:xfrm>
              <a:off x="0" y="777166"/>
              <a:ext cx="9772650" cy="90488"/>
            </a:xfrm>
            <a:prstGeom prst="rect">
              <a:avLst/>
            </a:prstGeom>
            <a:gradFill rotWithShape="0">
              <a:gsLst>
                <a:gs pos="0">
                  <a:srgbClr val="858585"/>
                </a:gs>
                <a:gs pos="100000">
                  <a:schemeClr val="bg1"/>
                </a:gs>
              </a:gsLst>
              <a:lin ang="0" scaled="1"/>
            </a:gradFill>
            <a:ln w="9525">
              <a:noFill/>
              <a:miter lim="800000"/>
              <a:headEnd/>
              <a:tailEnd/>
            </a:ln>
          </p:spPr>
          <p:txBody>
            <a:bodyPr wrap="none" lIns="96323" tIns="48161" rIns="96323" bIns="48161" anchor="ctr">
              <a:prstTxWarp prst="textNoShape">
                <a:avLst/>
              </a:prstTxWarp>
            </a:bodyPr>
            <a:lstStyle/>
            <a:p>
              <a:pPr algn="ctr">
                <a:defRPr/>
              </a:pPr>
              <a:endParaRPr lang="en-US" altLang="ja-JP" sz="2031" dirty="0">
                <a:latin typeface="ＭＳ Ｐゴシック" pitchFamily="-109" charset="-128"/>
                <a:ea typeface="ＭＳ Ｐゴシック" pitchFamily="-109" charset="-128"/>
                <a:cs typeface="ＭＳ Ｐゴシック" pitchFamily="-109" charset="-128"/>
              </a:endParaRPr>
            </a:p>
          </p:txBody>
        </p:sp>
        <p:sp>
          <p:nvSpPr>
            <p:cNvPr id="8" name="Rectangle 6"/>
            <p:cNvSpPr>
              <a:spLocks noChangeArrowheads="1"/>
            </p:cNvSpPr>
            <p:nvPr/>
          </p:nvSpPr>
          <p:spPr bwMode="gray">
            <a:xfrm>
              <a:off x="0" y="727954"/>
              <a:ext cx="9829800" cy="90487"/>
            </a:xfrm>
            <a:prstGeom prst="rect">
              <a:avLst/>
            </a:prstGeom>
            <a:gradFill rotWithShape="0">
              <a:gsLst>
                <a:gs pos="0">
                  <a:srgbClr val="0705FF"/>
                </a:gs>
                <a:gs pos="100000">
                  <a:schemeClr val="bg1"/>
                </a:gs>
              </a:gsLst>
              <a:lin ang="0" scaled="1"/>
            </a:gradFill>
            <a:ln w="9525">
              <a:noFill/>
              <a:miter lim="800000"/>
              <a:headEnd/>
              <a:tailEnd/>
            </a:ln>
          </p:spPr>
          <p:txBody>
            <a:bodyPr wrap="none" lIns="96323" tIns="48161" rIns="96323" bIns="48161" anchor="ctr">
              <a:prstTxWarp prst="textNoShape">
                <a:avLst/>
              </a:prstTxWarp>
            </a:bodyPr>
            <a:lstStyle/>
            <a:p>
              <a:pPr algn="ctr">
                <a:defRPr/>
              </a:pPr>
              <a:endParaRPr lang="en-US" altLang="ja-JP" sz="2031" dirty="0">
                <a:latin typeface="ＭＳ Ｐゴシック" pitchFamily="-109" charset="-128"/>
                <a:ea typeface="ＭＳ Ｐゴシック" pitchFamily="-109" charset="-128"/>
                <a:cs typeface="ＭＳ Ｐゴシック" pitchFamily="-109" charset="-128"/>
              </a:endParaRPr>
            </a:p>
          </p:txBody>
        </p:sp>
      </p:grpSp>
      <p:pic>
        <p:nvPicPr>
          <p:cNvPr id="1032" name="Picture 10" descr="logo6"/>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2" y="-3174"/>
            <a:ext cx="3046047" cy="650875"/>
          </a:xfrm>
          <a:prstGeom prst="rect">
            <a:avLst/>
          </a:prstGeom>
          <a:noFill/>
          <a:ln w="9525">
            <a:noFill/>
            <a:miter lim="800000"/>
            <a:headEnd/>
            <a:tailEnd/>
          </a:ln>
        </p:spPr>
      </p:pic>
      <p:sp>
        <p:nvSpPr>
          <p:cNvPr id="2" name="Footer Placeholder 5">
            <a:extLst>
              <a:ext uri="{FF2B5EF4-FFF2-40B4-BE49-F238E27FC236}">
                <a16:creationId xmlns:a16="http://schemas.microsoft.com/office/drawing/2014/main" id="{F80000BD-5FC7-AF57-CECA-1EA9E0A4F90B}"/>
              </a:ext>
            </a:extLst>
          </p:cNvPr>
          <p:cNvSpPr>
            <a:spLocks noGrp="1" noChangeArrowheads="1"/>
          </p:cNvSpPr>
          <p:nvPr>
            <p:ph type="ftr" sz="quarter" idx="3"/>
          </p:nvPr>
        </p:nvSpPr>
        <p:spPr>
          <a:xfrm>
            <a:off x="10084891" y="6589862"/>
            <a:ext cx="2107109" cy="268139"/>
          </a:xfrm>
          <a:prstGeom prst="rect">
            <a:avLst/>
          </a:prstGeom>
          <a:ln/>
        </p:spPr>
        <p:txBody>
          <a:bodyPr/>
          <a:lstStyle>
            <a:lvl1pPr algn="ctr">
              <a:defRPr sz="1100">
                <a:latin typeface="Helvetica" pitchFamily="2" charset="0"/>
              </a:defRPr>
            </a:lvl1pPr>
          </a:lstStyle>
          <a:p>
            <a:pPr>
              <a:defRPr/>
            </a:pPr>
            <a:r>
              <a:rPr lang="en-US" altLang="ja-JP"/>
              <a:t>C.Sozzi | Enhancements monitoring meeting | WPSA | 23-10-2026</a:t>
            </a:r>
            <a:endParaRPr lang="en-US" altLang="ja-JP" dirty="0"/>
          </a:p>
        </p:txBody>
      </p:sp>
    </p:spTree>
    <p:extLst>
      <p:ext uri="{BB962C8B-B14F-4D97-AF65-F5344CB8AC3E}">
        <p14:creationId xmlns:p14="http://schemas.microsoft.com/office/powerpoint/2010/main" val="101622880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Lst>
  <p:hf hdr="0" dt="0"/>
  <p:txStyles>
    <p:titleStyle>
      <a:lvl1pPr algn="l" rtl="0" eaLnBrk="0" fontAlgn="base" hangingPunct="0">
        <a:lnSpc>
          <a:spcPct val="90000"/>
        </a:lnSpc>
        <a:spcBef>
          <a:spcPct val="0"/>
        </a:spcBef>
        <a:spcAft>
          <a:spcPct val="0"/>
        </a:spcAft>
        <a:defRPr kumimoji="1" sz="1950" b="1">
          <a:solidFill>
            <a:srgbClr val="000090"/>
          </a:solidFill>
          <a:latin typeface="Arial"/>
          <a:ea typeface="+mj-ea"/>
          <a:cs typeface="Arial"/>
        </a:defRPr>
      </a:lvl1pPr>
      <a:lvl2pPr algn="ctr" rtl="0" eaLnBrk="0" fontAlgn="base" hangingPunct="0">
        <a:spcBef>
          <a:spcPct val="0"/>
        </a:spcBef>
        <a:spcAft>
          <a:spcPct val="0"/>
        </a:spcAft>
        <a:defRPr kumimoji="1" sz="3575">
          <a:solidFill>
            <a:schemeClr val="tx2"/>
          </a:solidFill>
          <a:latin typeface="Arial" pitchFamily="-97" charset="0"/>
          <a:ea typeface="ＭＳ Ｐゴシック" pitchFamily="-97" charset="-128"/>
          <a:cs typeface="ＭＳ Ｐゴシック" pitchFamily="-97" charset="-128"/>
        </a:defRPr>
      </a:lvl2pPr>
      <a:lvl3pPr algn="ctr" rtl="0" eaLnBrk="0" fontAlgn="base" hangingPunct="0">
        <a:spcBef>
          <a:spcPct val="0"/>
        </a:spcBef>
        <a:spcAft>
          <a:spcPct val="0"/>
        </a:spcAft>
        <a:defRPr kumimoji="1" sz="3575">
          <a:solidFill>
            <a:schemeClr val="tx2"/>
          </a:solidFill>
          <a:latin typeface="Arial" pitchFamily="-97" charset="0"/>
          <a:ea typeface="ＭＳ Ｐゴシック" pitchFamily="-97" charset="-128"/>
          <a:cs typeface="ＭＳ Ｐゴシック" pitchFamily="-97" charset="-128"/>
        </a:defRPr>
      </a:lvl3pPr>
      <a:lvl4pPr algn="ctr" rtl="0" eaLnBrk="0" fontAlgn="base" hangingPunct="0">
        <a:spcBef>
          <a:spcPct val="0"/>
        </a:spcBef>
        <a:spcAft>
          <a:spcPct val="0"/>
        </a:spcAft>
        <a:defRPr kumimoji="1" sz="3575">
          <a:solidFill>
            <a:schemeClr val="tx2"/>
          </a:solidFill>
          <a:latin typeface="Arial" pitchFamily="-97" charset="0"/>
          <a:ea typeface="ＭＳ Ｐゴシック" pitchFamily="-97" charset="-128"/>
          <a:cs typeface="ＭＳ Ｐゴシック" pitchFamily="-97" charset="-128"/>
        </a:defRPr>
      </a:lvl4pPr>
      <a:lvl5pPr algn="ctr" rtl="0" eaLnBrk="0" fontAlgn="base" hangingPunct="0">
        <a:spcBef>
          <a:spcPct val="0"/>
        </a:spcBef>
        <a:spcAft>
          <a:spcPct val="0"/>
        </a:spcAft>
        <a:defRPr kumimoji="1" sz="3575">
          <a:solidFill>
            <a:schemeClr val="tx2"/>
          </a:solidFill>
          <a:latin typeface="Arial" pitchFamily="-97" charset="0"/>
          <a:ea typeface="ＭＳ Ｐゴシック" pitchFamily="-97" charset="-128"/>
          <a:cs typeface="ＭＳ Ｐゴシック" pitchFamily="-97" charset="-128"/>
        </a:defRPr>
      </a:lvl5pPr>
      <a:lvl6pPr marL="371475" algn="ctr" rtl="0" fontAlgn="base">
        <a:spcBef>
          <a:spcPct val="0"/>
        </a:spcBef>
        <a:spcAft>
          <a:spcPct val="0"/>
        </a:spcAft>
        <a:defRPr kumimoji="1" sz="3575">
          <a:solidFill>
            <a:schemeClr val="tx2"/>
          </a:solidFill>
          <a:latin typeface="Arial" pitchFamily="-97" charset="0"/>
          <a:ea typeface="ＭＳ Ｐゴシック" pitchFamily="-97" charset="-128"/>
          <a:cs typeface="ＭＳ Ｐゴシック" pitchFamily="-97" charset="-128"/>
        </a:defRPr>
      </a:lvl6pPr>
      <a:lvl7pPr marL="742950" algn="ctr" rtl="0" fontAlgn="base">
        <a:spcBef>
          <a:spcPct val="0"/>
        </a:spcBef>
        <a:spcAft>
          <a:spcPct val="0"/>
        </a:spcAft>
        <a:defRPr kumimoji="1" sz="3575">
          <a:solidFill>
            <a:schemeClr val="tx2"/>
          </a:solidFill>
          <a:latin typeface="Arial" pitchFamily="-97" charset="0"/>
          <a:ea typeface="ＭＳ Ｐゴシック" pitchFamily="-97" charset="-128"/>
          <a:cs typeface="ＭＳ Ｐゴシック" pitchFamily="-97" charset="-128"/>
        </a:defRPr>
      </a:lvl7pPr>
      <a:lvl8pPr marL="1114425" algn="ctr" rtl="0" fontAlgn="base">
        <a:spcBef>
          <a:spcPct val="0"/>
        </a:spcBef>
        <a:spcAft>
          <a:spcPct val="0"/>
        </a:spcAft>
        <a:defRPr kumimoji="1" sz="3575">
          <a:solidFill>
            <a:schemeClr val="tx2"/>
          </a:solidFill>
          <a:latin typeface="Arial" pitchFamily="-97" charset="0"/>
          <a:ea typeface="ＭＳ Ｐゴシック" pitchFamily="-97" charset="-128"/>
          <a:cs typeface="ＭＳ Ｐゴシック" pitchFamily="-97" charset="-128"/>
        </a:defRPr>
      </a:lvl8pPr>
      <a:lvl9pPr marL="1485900" algn="ctr" rtl="0" fontAlgn="base">
        <a:spcBef>
          <a:spcPct val="0"/>
        </a:spcBef>
        <a:spcAft>
          <a:spcPct val="0"/>
        </a:spcAft>
        <a:defRPr kumimoji="1" sz="3575">
          <a:solidFill>
            <a:schemeClr val="tx2"/>
          </a:solidFill>
          <a:latin typeface="Arial" pitchFamily="-97" charset="0"/>
          <a:ea typeface="ＭＳ Ｐゴシック" pitchFamily="-97" charset="-128"/>
          <a:cs typeface="ＭＳ Ｐゴシック" pitchFamily="-97" charset="-128"/>
        </a:defRPr>
      </a:lvl9pPr>
    </p:titleStyle>
    <p:bodyStyle>
      <a:lvl1pPr marL="278606" indent="-278606" algn="l" rtl="0" eaLnBrk="0" fontAlgn="base" hangingPunct="0">
        <a:spcBef>
          <a:spcPct val="20000"/>
        </a:spcBef>
        <a:spcAft>
          <a:spcPct val="0"/>
        </a:spcAft>
        <a:buChar char="•"/>
        <a:defRPr kumimoji="1" sz="2600">
          <a:solidFill>
            <a:schemeClr val="tx1"/>
          </a:solidFill>
          <a:latin typeface="+mn-lt"/>
          <a:ea typeface="+mn-ea"/>
          <a:cs typeface="+mn-cs"/>
        </a:defRPr>
      </a:lvl1pPr>
      <a:lvl2pPr marL="603647" indent="-232172" algn="l" rtl="0" eaLnBrk="0" fontAlgn="base" hangingPunct="0">
        <a:spcBef>
          <a:spcPct val="20000"/>
        </a:spcBef>
        <a:spcAft>
          <a:spcPct val="0"/>
        </a:spcAft>
        <a:buChar char="–"/>
        <a:defRPr kumimoji="1" sz="2275">
          <a:solidFill>
            <a:schemeClr val="tx1"/>
          </a:solidFill>
          <a:latin typeface="+mn-lt"/>
          <a:ea typeface="+mn-ea"/>
        </a:defRPr>
      </a:lvl2pPr>
      <a:lvl3pPr marL="928688" indent="-185738" algn="l" rtl="0" eaLnBrk="0" fontAlgn="base" hangingPunct="0">
        <a:spcBef>
          <a:spcPct val="20000"/>
        </a:spcBef>
        <a:spcAft>
          <a:spcPct val="0"/>
        </a:spcAft>
        <a:buChar char="•"/>
        <a:defRPr kumimoji="1" sz="1950">
          <a:solidFill>
            <a:schemeClr val="tx1"/>
          </a:solidFill>
          <a:latin typeface="+mn-lt"/>
          <a:ea typeface="+mn-ea"/>
        </a:defRPr>
      </a:lvl3pPr>
      <a:lvl4pPr marL="1300163" indent="-185738" algn="l" rtl="0" eaLnBrk="0" fontAlgn="base" hangingPunct="0">
        <a:spcBef>
          <a:spcPct val="20000"/>
        </a:spcBef>
        <a:spcAft>
          <a:spcPct val="0"/>
        </a:spcAft>
        <a:buChar char="–"/>
        <a:defRPr kumimoji="1" sz="1625">
          <a:solidFill>
            <a:schemeClr val="tx1"/>
          </a:solidFill>
          <a:latin typeface="+mn-lt"/>
          <a:ea typeface="+mn-ea"/>
        </a:defRPr>
      </a:lvl4pPr>
      <a:lvl5pPr marL="1671638" indent="-185738" algn="l" rtl="0" eaLnBrk="0" fontAlgn="base" hangingPunct="0">
        <a:spcBef>
          <a:spcPct val="20000"/>
        </a:spcBef>
        <a:spcAft>
          <a:spcPct val="0"/>
        </a:spcAft>
        <a:buChar char="»"/>
        <a:defRPr kumimoji="1" sz="1625">
          <a:solidFill>
            <a:schemeClr val="tx1"/>
          </a:solidFill>
          <a:latin typeface="+mn-lt"/>
          <a:ea typeface="+mn-ea"/>
        </a:defRPr>
      </a:lvl5pPr>
      <a:lvl6pPr marL="2043113" indent="-185738" algn="l" rtl="0" fontAlgn="base">
        <a:spcBef>
          <a:spcPct val="20000"/>
        </a:spcBef>
        <a:spcAft>
          <a:spcPct val="0"/>
        </a:spcAft>
        <a:buChar char="»"/>
        <a:defRPr kumimoji="1" sz="1625">
          <a:solidFill>
            <a:schemeClr val="tx1"/>
          </a:solidFill>
          <a:latin typeface="+mn-lt"/>
          <a:ea typeface="+mn-ea"/>
        </a:defRPr>
      </a:lvl6pPr>
      <a:lvl7pPr marL="2414588" indent="-185738" algn="l" rtl="0" fontAlgn="base">
        <a:spcBef>
          <a:spcPct val="20000"/>
        </a:spcBef>
        <a:spcAft>
          <a:spcPct val="0"/>
        </a:spcAft>
        <a:buChar char="»"/>
        <a:defRPr kumimoji="1" sz="1625">
          <a:solidFill>
            <a:schemeClr val="tx1"/>
          </a:solidFill>
          <a:latin typeface="+mn-lt"/>
          <a:ea typeface="+mn-ea"/>
        </a:defRPr>
      </a:lvl7pPr>
      <a:lvl8pPr marL="2786063" indent="-185738" algn="l" rtl="0" fontAlgn="base">
        <a:spcBef>
          <a:spcPct val="20000"/>
        </a:spcBef>
        <a:spcAft>
          <a:spcPct val="0"/>
        </a:spcAft>
        <a:buChar char="»"/>
        <a:defRPr kumimoji="1" sz="1625">
          <a:solidFill>
            <a:schemeClr val="tx1"/>
          </a:solidFill>
          <a:latin typeface="+mn-lt"/>
          <a:ea typeface="+mn-ea"/>
        </a:defRPr>
      </a:lvl8pPr>
      <a:lvl9pPr marL="3157538" indent="-185738" algn="l" rtl="0" fontAlgn="base">
        <a:spcBef>
          <a:spcPct val="20000"/>
        </a:spcBef>
        <a:spcAft>
          <a:spcPct val="0"/>
        </a:spcAft>
        <a:buChar char="»"/>
        <a:defRPr kumimoji="1" sz="1625">
          <a:solidFill>
            <a:schemeClr val="tx1"/>
          </a:solidFill>
          <a:latin typeface="+mn-lt"/>
          <a:ea typeface="+mn-ea"/>
        </a:defRPr>
      </a:lvl9pPr>
    </p:bodyStyle>
    <p:otherStyle>
      <a:defPPr>
        <a:defRPr lang="ja-JP"/>
      </a:defPPr>
      <a:lvl1pPr marL="0" algn="l" defTabSz="371475" rtl="0" eaLnBrk="1" latinLnBrk="0" hangingPunct="1">
        <a:defRPr kumimoji="1" sz="1463" kern="1200">
          <a:solidFill>
            <a:schemeClr val="tx1"/>
          </a:solidFill>
          <a:latin typeface="+mn-lt"/>
          <a:ea typeface="+mn-ea"/>
          <a:cs typeface="+mn-cs"/>
        </a:defRPr>
      </a:lvl1pPr>
      <a:lvl2pPr marL="371475" algn="l" defTabSz="371475" rtl="0" eaLnBrk="1" latinLnBrk="0" hangingPunct="1">
        <a:defRPr kumimoji="1" sz="1463" kern="1200">
          <a:solidFill>
            <a:schemeClr val="tx1"/>
          </a:solidFill>
          <a:latin typeface="+mn-lt"/>
          <a:ea typeface="+mn-ea"/>
          <a:cs typeface="+mn-cs"/>
        </a:defRPr>
      </a:lvl2pPr>
      <a:lvl3pPr marL="742950" algn="l" defTabSz="371475" rtl="0" eaLnBrk="1" latinLnBrk="0" hangingPunct="1">
        <a:defRPr kumimoji="1" sz="1463" kern="1200">
          <a:solidFill>
            <a:schemeClr val="tx1"/>
          </a:solidFill>
          <a:latin typeface="+mn-lt"/>
          <a:ea typeface="+mn-ea"/>
          <a:cs typeface="+mn-cs"/>
        </a:defRPr>
      </a:lvl3pPr>
      <a:lvl4pPr marL="1114425" algn="l" defTabSz="371475" rtl="0" eaLnBrk="1" latinLnBrk="0" hangingPunct="1">
        <a:defRPr kumimoji="1" sz="1463" kern="1200">
          <a:solidFill>
            <a:schemeClr val="tx1"/>
          </a:solidFill>
          <a:latin typeface="+mn-lt"/>
          <a:ea typeface="+mn-ea"/>
          <a:cs typeface="+mn-cs"/>
        </a:defRPr>
      </a:lvl4pPr>
      <a:lvl5pPr marL="1485900" algn="l" defTabSz="371475" rtl="0" eaLnBrk="1" latinLnBrk="0" hangingPunct="1">
        <a:defRPr kumimoji="1" sz="1463" kern="1200">
          <a:solidFill>
            <a:schemeClr val="tx1"/>
          </a:solidFill>
          <a:latin typeface="+mn-lt"/>
          <a:ea typeface="+mn-ea"/>
          <a:cs typeface="+mn-cs"/>
        </a:defRPr>
      </a:lvl5pPr>
      <a:lvl6pPr marL="1857375" algn="l" defTabSz="371475" rtl="0" eaLnBrk="1" latinLnBrk="0" hangingPunct="1">
        <a:defRPr kumimoji="1" sz="1463" kern="1200">
          <a:solidFill>
            <a:schemeClr val="tx1"/>
          </a:solidFill>
          <a:latin typeface="+mn-lt"/>
          <a:ea typeface="+mn-ea"/>
          <a:cs typeface="+mn-cs"/>
        </a:defRPr>
      </a:lvl6pPr>
      <a:lvl7pPr marL="2228850" algn="l" defTabSz="371475" rtl="0" eaLnBrk="1" latinLnBrk="0" hangingPunct="1">
        <a:defRPr kumimoji="1" sz="1463" kern="1200">
          <a:solidFill>
            <a:schemeClr val="tx1"/>
          </a:solidFill>
          <a:latin typeface="+mn-lt"/>
          <a:ea typeface="+mn-ea"/>
          <a:cs typeface="+mn-cs"/>
        </a:defRPr>
      </a:lvl7pPr>
      <a:lvl8pPr marL="2600325" algn="l" defTabSz="371475" rtl="0" eaLnBrk="1" latinLnBrk="0" hangingPunct="1">
        <a:defRPr kumimoji="1" sz="1463" kern="1200">
          <a:solidFill>
            <a:schemeClr val="tx1"/>
          </a:solidFill>
          <a:latin typeface="+mn-lt"/>
          <a:ea typeface="+mn-ea"/>
          <a:cs typeface="+mn-cs"/>
        </a:defRPr>
      </a:lvl8pPr>
      <a:lvl9pPr marL="2971800" algn="l" defTabSz="371475"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indico.euro-fusion.org/event/4175/" TargetMode="External"/><Relationship Id="rId2" Type="http://schemas.openxmlformats.org/officeDocument/2006/relationships/hyperlink" Target="https://indico.euro-fusion.org/event/4171/" TargetMode="External"/><Relationship Id="rId1" Type="http://schemas.openxmlformats.org/officeDocument/2006/relationships/slideLayout" Target="../slideLayouts/slideLayout2.xml"/><Relationship Id="rId5" Type="http://schemas.openxmlformats.org/officeDocument/2006/relationships/hyperlink" Target="https://indico.euro-fusion.org/event/4203/" TargetMode="External"/><Relationship Id="rId4" Type="http://schemas.openxmlformats.org/officeDocument/2006/relationships/hyperlink" Target="https://indico.euro-fusion.org/event/417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0DF84-45A5-E8B6-2356-A083BD3B6272}"/>
              </a:ext>
            </a:extLst>
          </p:cNvPr>
          <p:cNvSpPr>
            <a:spLocks noGrp="1"/>
          </p:cNvSpPr>
          <p:nvPr>
            <p:ph type="title"/>
          </p:nvPr>
        </p:nvSpPr>
        <p:spPr/>
        <p:txBody>
          <a:bodyPr>
            <a:normAutofit fontScale="90000"/>
          </a:bodyPr>
          <a:lstStyle/>
          <a:p>
            <a:r>
              <a:rPr lang="en-US" dirty="0"/>
              <a:t>Monitoring meeting 2026-10-23</a:t>
            </a:r>
          </a:p>
        </p:txBody>
      </p:sp>
      <p:sp>
        <p:nvSpPr>
          <p:cNvPr id="3" name="Text Placeholder 2">
            <a:extLst>
              <a:ext uri="{FF2B5EF4-FFF2-40B4-BE49-F238E27FC236}">
                <a16:creationId xmlns:a16="http://schemas.microsoft.com/office/drawing/2014/main" id="{68F44253-FAF4-4571-7B1E-85B86398C1C5}"/>
              </a:ext>
            </a:extLst>
          </p:cNvPr>
          <p:cNvSpPr>
            <a:spLocks noGrp="1"/>
          </p:cNvSpPr>
          <p:nvPr>
            <p:ph type="body" sz="quarter" idx="10"/>
          </p:nvPr>
        </p:nvSpPr>
        <p:spPr/>
        <p:txBody>
          <a:bodyPr/>
          <a:lstStyle/>
          <a:p>
            <a:r>
              <a:rPr lang="en-US" dirty="0"/>
              <a:t>Carlo Sozzi</a:t>
            </a:r>
          </a:p>
        </p:txBody>
      </p:sp>
      <p:sp>
        <p:nvSpPr>
          <p:cNvPr id="4" name="Text Placeholder 3">
            <a:extLst>
              <a:ext uri="{FF2B5EF4-FFF2-40B4-BE49-F238E27FC236}">
                <a16:creationId xmlns:a16="http://schemas.microsoft.com/office/drawing/2014/main" id="{5CE95A6E-2526-20D0-7292-7712306271DC}"/>
              </a:ext>
            </a:extLst>
          </p:cNvPr>
          <p:cNvSpPr>
            <a:spLocks noGrp="1"/>
          </p:cNvSpPr>
          <p:nvPr>
            <p:ph type="body" sz="quarter" idx="11"/>
          </p:nvPr>
        </p:nvSpPr>
        <p:spPr/>
        <p:txBody>
          <a:bodyPr/>
          <a:lstStyle/>
          <a:p>
            <a:endParaRPr lang="en-US" dirty="0"/>
          </a:p>
        </p:txBody>
      </p:sp>
      <p:sp>
        <p:nvSpPr>
          <p:cNvPr id="5" name="Text Placeholder 4">
            <a:extLst>
              <a:ext uri="{FF2B5EF4-FFF2-40B4-BE49-F238E27FC236}">
                <a16:creationId xmlns:a16="http://schemas.microsoft.com/office/drawing/2014/main" id="{77D306BE-80AF-BAD6-579C-9B0413B066C6}"/>
              </a:ext>
            </a:extLst>
          </p:cNvPr>
          <p:cNvSpPr>
            <a:spLocks noGrp="1"/>
          </p:cNvSpPr>
          <p:nvPr>
            <p:ph type="body" sz="quarter" idx="12"/>
          </p:nvPr>
        </p:nvSpPr>
        <p:spPr/>
        <p:txBody>
          <a:bodyPr/>
          <a:lstStyle/>
          <a:p>
            <a:r>
              <a:rPr lang="en-US" dirty="0"/>
              <a:t>WPSA Enhancements</a:t>
            </a:r>
            <a:endParaRPr lang="en-GB" dirty="0"/>
          </a:p>
        </p:txBody>
      </p:sp>
      <p:pic>
        <p:nvPicPr>
          <p:cNvPr id="8" name="Picture 4">
            <a:extLst>
              <a:ext uri="{FF2B5EF4-FFF2-40B4-BE49-F238E27FC236}">
                <a16:creationId xmlns:a16="http://schemas.microsoft.com/office/drawing/2014/main" id="{D896CA18-7D58-42AB-9B5A-74B9FEF2D9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3523" y="4887790"/>
            <a:ext cx="2264299" cy="626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Immagine 6">
            <a:extLst>
              <a:ext uri="{FF2B5EF4-FFF2-40B4-BE49-F238E27FC236}">
                <a16:creationId xmlns:a16="http://schemas.microsoft.com/office/drawing/2014/main" id="{8E87ACE4-F2FA-4EA5-9FD1-BAEAD976B23C}"/>
              </a:ext>
            </a:extLst>
          </p:cNvPr>
          <p:cNvPicPr>
            <a:picLocks noChangeAspect="1"/>
          </p:cNvPicPr>
          <p:nvPr/>
        </p:nvPicPr>
        <p:blipFill>
          <a:blip r:embed="rId3"/>
          <a:stretch>
            <a:fillRect/>
          </a:stretch>
        </p:blipFill>
        <p:spPr>
          <a:xfrm>
            <a:off x="489412" y="4791598"/>
            <a:ext cx="2264299" cy="715918"/>
          </a:xfrm>
          <a:prstGeom prst="rect">
            <a:avLst/>
          </a:prstGeom>
        </p:spPr>
      </p:pic>
    </p:spTree>
    <p:extLst>
      <p:ext uri="{BB962C8B-B14F-4D97-AF65-F5344CB8AC3E}">
        <p14:creationId xmlns:p14="http://schemas.microsoft.com/office/powerpoint/2010/main" val="247106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83524-FB11-4C27-8A01-7A7A5F5E5480}"/>
              </a:ext>
            </a:extLst>
          </p:cNvPr>
          <p:cNvSpPr>
            <a:spLocks noGrp="1"/>
          </p:cNvSpPr>
          <p:nvPr>
            <p:ph type="title"/>
          </p:nvPr>
        </p:nvSpPr>
        <p:spPr/>
        <p:txBody>
          <a:bodyPr/>
          <a:lstStyle/>
          <a:p>
            <a:r>
              <a:rPr lang="en-US" dirty="0"/>
              <a:t>WPSA news</a:t>
            </a:r>
          </a:p>
        </p:txBody>
      </p:sp>
      <p:sp>
        <p:nvSpPr>
          <p:cNvPr id="3" name="Content Placeholder 2">
            <a:extLst>
              <a:ext uri="{FF2B5EF4-FFF2-40B4-BE49-F238E27FC236}">
                <a16:creationId xmlns:a16="http://schemas.microsoft.com/office/drawing/2014/main" id="{F5AC3C35-700A-4495-977C-F0FE08F8A71D}"/>
              </a:ext>
            </a:extLst>
          </p:cNvPr>
          <p:cNvSpPr>
            <a:spLocks noGrp="1"/>
          </p:cNvSpPr>
          <p:nvPr>
            <p:ph idx="1"/>
          </p:nvPr>
        </p:nvSpPr>
        <p:spPr>
          <a:xfrm>
            <a:off x="157808" y="758426"/>
            <a:ext cx="11103024" cy="5688632"/>
          </a:xfrm>
        </p:spPr>
        <p:txBody>
          <a:bodyPr>
            <a:normAutofit fontScale="92500" lnSpcReduction="20000"/>
          </a:bodyPr>
          <a:lstStyle/>
          <a:p>
            <a:r>
              <a:rPr lang="en-US" dirty="0"/>
              <a:t>Project Board on 3,4 November</a:t>
            </a:r>
          </a:p>
          <a:p>
            <a:pPr lvl="1"/>
            <a:r>
              <a:rPr lang="en-US" dirty="0"/>
              <a:t>Discussion on 2026 activities and planning for 2027</a:t>
            </a:r>
          </a:p>
          <a:p>
            <a:pPr lvl="1"/>
            <a:r>
              <a:rPr lang="en-US" dirty="0"/>
              <a:t>Resources available for 2027 (update and redistribution </a:t>
            </a:r>
            <a:r>
              <a:rPr lang="en-US"/>
              <a:t>after the 2025 call)</a:t>
            </a:r>
            <a:endParaRPr lang="en-US" dirty="0"/>
          </a:p>
          <a:p>
            <a:r>
              <a:rPr lang="en-US" dirty="0"/>
              <a:t>DRM for OP3 new diagnostics (FILD, GRS, REM) last week of October </a:t>
            </a:r>
          </a:p>
          <a:p>
            <a:r>
              <a:rPr lang="en-US" dirty="0"/>
              <a:t>WPSA Monitoring meetings:</a:t>
            </a:r>
          </a:p>
          <a:p>
            <a:pPr lvl="1"/>
            <a:r>
              <a:rPr lang="en-US" dirty="0"/>
              <a:t>Code Management: Tuesday Oct 13, 2026, 9:00-11:00 </a:t>
            </a:r>
            <a:r>
              <a:rPr lang="en-US" dirty="0">
                <a:hlinkClick r:id="rId2"/>
              </a:rPr>
              <a:t>https://indico.euro-fusion.org/event/4171/</a:t>
            </a:r>
            <a:r>
              <a:rPr lang="en-US" dirty="0"/>
              <a:t> </a:t>
            </a:r>
          </a:p>
          <a:p>
            <a:pPr lvl="1"/>
            <a:r>
              <a:rPr lang="en-US" dirty="0"/>
              <a:t>Enhancements part I Friday 23</a:t>
            </a:r>
            <a:r>
              <a:rPr lang="en-US" baseline="30000" dirty="0"/>
              <a:t>rd</a:t>
            </a:r>
            <a:r>
              <a:rPr lang="en-US" dirty="0"/>
              <a:t> Oct (</a:t>
            </a:r>
            <a:r>
              <a:rPr lang="en-US" dirty="0">
                <a:sym typeface="Symbol" panose="05050102010706020507" pitchFamily="18" charset="2"/>
              </a:rPr>
              <a:t></a:t>
            </a:r>
            <a:r>
              <a:rPr lang="en-US" dirty="0"/>
              <a:t>all day) : </a:t>
            </a:r>
            <a:r>
              <a:rPr lang="en-US" dirty="0">
                <a:hlinkClick r:id="rId3"/>
              </a:rPr>
              <a:t>https://indico.euro-fusion.org/event/4175/</a:t>
            </a:r>
            <a:r>
              <a:rPr lang="en-US" dirty="0"/>
              <a:t> </a:t>
            </a:r>
          </a:p>
          <a:p>
            <a:pPr lvl="1"/>
            <a:r>
              <a:rPr lang="en-US" dirty="0"/>
              <a:t>Enhancements part II Wed 28</a:t>
            </a:r>
            <a:r>
              <a:rPr lang="en-US" baseline="30000" dirty="0"/>
              <a:t>th</a:t>
            </a:r>
            <a:r>
              <a:rPr lang="en-US" dirty="0"/>
              <a:t> Oct: 15:00-16:00: </a:t>
            </a:r>
            <a:r>
              <a:rPr lang="en-US" dirty="0">
                <a:hlinkClick r:id="rId4"/>
              </a:rPr>
              <a:t>https://indico.euro-fusion.org/event/4174/</a:t>
            </a:r>
            <a:r>
              <a:rPr lang="en-US" dirty="0"/>
              <a:t> </a:t>
            </a:r>
          </a:p>
          <a:p>
            <a:pPr lvl="1"/>
            <a:r>
              <a:rPr lang="en-US" dirty="0"/>
              <a:t>Operation: Thursday Oct 29, 2026 10:00-12:00 </a:t>
            </a:r>
            <a:r>
              <a:rPr lang="en-US" b="0" i="0" dirty="0">
                <a:effectLst/>
                <a:latin typeface="Segoe UI" panose="020B0502040204020203" pitchFamily="34" charset="0"/>
                <a:hlinkClick r:id="rId5" tooltip="https://indico.euro-fusion.org/event/4203/"/>
              </a:rPr>
              <a:t>https://indico.euro-fusion.org/event/4203/</a:t>
            </a:r>
            <a:endParaRPr lang="en-US" dirty="0"/>
          </a:p>
          <a:p>
            <a:r>
              <a:rPr lang="en-US" dirty="0"/>
              <a:t>TCM-46</a:t>
            </a:r>
          </a:p>
          <a:p>
            <a:pPr lvl="1"/>
            <a:r>
              <a:rPr lang="en-US" dirty="0"/>
              <a:t>Draft agenda includes: </a:t>
            </a:r>
          </a:p>
          <a:p>
            <a:pPr lvl="2"/>
            <a:r>
              <a:rPr lang="en-US" dirty="0"/>
              <a:t>ME1 summary</a:t>
            </a:r>
          </a:p>
          <a:p>
            <a:pPr lvl="2"/>
            <a:r>
              <a:rPr lang="en-US" dirty="0"/>
              <a:t>Update of commissioning plan for OP2</a:t>
            </a:r>
          </a:p>
          <a:p>
            <a:pPr lvl="2"/>
            <a:r>
              <a:rPr lang="en-US" dirty="0"/>
              <a:t>In-vessel system status and commissioning</a:t>
            </a:r>
          </a:p>
          <a:p>
            <a:pPr lvl="2"/>
            <a:r>
              <a:rPr lang="en-US" dirty="0"/>
              <a:t>OP2 diagnostics (incl. US systems)</a:t>
            </a:r>
          </a:p>
          <a:p>
            <a:pPr lvl="2"/>
            <a:r>
              <a:rPr lang="en-US" dirty="0"/>
              <a:t>OP3 diagnostics</a:t>
            </a:r>
          </a:p>
          <a:p>
            <a:pPr lvl="2"/>
            <a:r>
              <a:rPr lang="en-US" dirty="0"/>
              <a:t>Status of heating systems (incl. plans for ECRF and NBI upgrade)</a:t>
            </a:r>
          </a:p>
          <a:p>
            <a:pPr lvl="2"/>
            <a:r>
              <a:rPr lang="en-US" dirty="0"/>
              <a:t>Status of data management and access, SCSDAS and machine protection</a:t>
            </a:r>
          </a:p>
          <a:p>
            <a:pPr lvl="2"/>
            <a:r>
              <a:rPr lang="en-US" dirty="0"/>
              <a:t>Cryo-magnets and quench detection</a:t>
            </a:r>
          </a:p>
          <a:p>
            <a:pPr lvl="2"/>
            <a:r>
              <a:rPr lang="en-US" dirty="0"/>
              <a:t>Plans for future upgrade (Vacuum, water, </a:t>
            </a:r>
            <a:r>
              <a:rPr lang="en-US" dirty="0" err="1"/>
              <a:t>boronization</a:t>
            </a:r>
            <a:r>
              <a:rPr lang="en-US" dirty="0"/>
              <a:t>, RT plasma control)</a:t>
            </a:r>
          </a:p>
          <a:p>
            <a:pPr lvl="2"/>
            <a:r>
              <a:rPr lang="en-US" dirty="0"/>
              <a:t>Various satellite meetings (incl. OP4 diagnostics, Tungsten transition)</a:t>
            </a:r>
          </a:p>
          <a:p>
            <a:pPr lvl="2"/>
            <a:endParaRPr lang="en-US" dirty="0"/>
          </a:p>
          <a:p>
            <a:endParaRPr lang="en-US" dirty="0"/>
          </a:p>
          <a:p>
            <a:endParaRPr lang="en-US" dirty="0"/>
          </a:p>
        </p:txBody>
      </p:sp>
      <p:sp>
        <p:nvSpPr>
          <p:cNvPr id="4" name="Footer Placeholder 3">
            <a:extLst>
              <a:ext uri="{FF2B5EF4-FFF2-40B4-BE49-F238E27FC236}">
                <a16:creationId xmlns:a16="http://schemas.microsoft.com/office/drawing/2014/main" id="{0F809EF5-B022-4B68-B0FC-A4FEB2312686}"/>
              </a:ext>
            </a:extLst>
          </p:cNvPr>
          <p:cNvSpPr>
            <a:spLocks noGrp="1"/>
          </p:cNvSpPr>
          <p:nvPr>
            <p:ph type="ftr" sz="quarter" idx="11"/>
          </p:nvPr>
        </p:nvSpPr>
        <p:spPr/>
        <p:txBody>
          <a:bodyPr/>
          <a:lstStyle/>
          <a:p>
            <a:r>
              <a:rPr lang="en-US" dirty="0" err="1">
                <a:solidFill>
                  <a:prstClr val="white"/>
                </a:solidFill>
              </a:rPr>
              <a:t>C.Sozzi</a:t>
            </a:r>
            <a:r>
              <a:rPr lang="en-US" dirty="0">
                <a:solidFill>
                  <a:prstClr val="white"/>
                </a:solidFill>
              </a:rPr>
              <a:t> | Enhancements monitoring meeting | WPSA | 23-10-2026</a:t>
            </a:r>
            <a:endParaRPr lang="en-GB" dirty="0">
              <a:solidFill>
                <a:prstClr val="white"/>
              </a:solidFill>
            </a:endParaRPr>
          </a:p>
        </p:txBody>
      </p:sp>
      <p:sp>
        <p:nvSpPr>
          <p:cNvPr id="5" name="Slide Number Placeholder 4">
            <a:extLst>
              <a:ext uri="{FF2B5EF4-FFF2-40B4-BE49-F238E27FC236}">
                <a16:creationId xmlns:a16="http://schemas.microsoft.com/office/drawing/2014/main" id="{A780E8F9-BAA9-46A9-812F-4FDD17B2862A}"/>
              </a:ext>
            </a:extLst>
          </p:cNvPr>
          <p:cNvSpPr>
            <a:spLocks noGrp="1"/>
          </p:cNvSpPr>
          <p:nvPr>
            <p:ph type="sldNum" sz="quarter" idx="12"/>
          </p:nvPr>
        </p:nvSpPr>
        <p:spPr/>
        <p:txBody>
          <a:bodyPr/>
          <a:lstStyle/>
          <a:p>
            <a:fld id="{6A6D9FA1-99C7-4910-8E32-B85D378B0060}" type="slidenum">
              <a:rPr lang="en-GB" smtClean="0">
                <a:solidFill>
                  <a:prstClr val="white"/>
                </a:solidFill>
              </a:rPr>
              <a:pPr/>
              <a:t>2</a:t>
            </a:fld>
            <a:endParaRPr lang="en-GB" dirty="0">
              <a:solidFill>
                <a:prstClr val="white"/>
              </a:solidFill>
            </a:endParaRPr>
          </a:p>
        </p:txBody>
      </p:sp>
    </p:spTree>
    <p:extLst>
      <p:ext uri="{BB962C8B-B14F-4D97-AF65-F5344CB8AC3E}">
        <p14:creationId xmlns:p14="http://schemas.microsoft.com/office/powerpoint/2010/main" val="1465150125"/>
      </p:ext>
    </p:extLst>
  </p:cSld>
  <p:clrMapOvr>
    <a:masterClrMapping/>
  </p:clrMapOvr>
</p:sld>
</file>

<file path=ppt/theme/theme1.xml><?xml version="1.0" encoding="utf-8"?>
<a:theme xmlns:a="http://schemas.openxmlformats.org/drawingml/2006/main" name="EUROfusion.1line_5_3_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gn="l">
          <a:defRPr sz="2800" b="1" dirty="0" smtClean="0"/>
        </a:defPPr>
      </a:lstStyle>
    </a:txDef>
  </a:objectDefaults>
  <a:extraClrSchemeLst/>
</a:theme>
</file>

<file path=ppt/theme/theme2.xml><?xml version="1.0" encoding="utf-8"?>
<a:theme xmlns:a="http://schemas.openxmlformats.org/drawingml/2006/main" name="標準デザイン">
  <a:themeElements>
    <a:clrScheme name="スリップストリーム">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標準デザイン">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12700" cap="flat" cmpd="sng" algn="ctr">
          <a:solidFill>
            <a:schemeClr val="tx1"/>
          </a:solidFill>
          <a:prstDash val="solid"/>
          <a:round/>
          <a:headEnd type="none" w="med" len="med"/>
          <a:tailEnd type="none" w="med" len="med"/>
        </a:ln>
      </a:spPr>
      <a:bodyPr wrap="square" rtlCol="0" anchor="ctr">
        <a:noAutofit/>
      </a:bodyPr>
      <a:lstStyle>
        <a:defPPr algn="ctr">
          <a:spcBef>
            <a:spcPts val="600"/>
          </a:spcBef>
          <a:buFont typeface="Wingdings" charset="2"/>
          <a:buChar char="l"/>
          <a:defRPr kumimoji="1" sz="2000" b="1" dirty="0">
            <a:solidFill>
              <a:srgbClr val="008000"/>
            </a:solidFill>
            <a:latin typeface="Arial" pitchFamily="-109" charset="0"/>
            <a:ea typeface="ＭＳ Ｐゴシック" pitchFamily="-109" charset="-128"/>
            <a:cs typeface="ＭＳ Ｐゴシック" pitchFamily="-109" charset="-128"/>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C5E97A0C0FEBC408E67B127B9678D93" ma:contentTypeVersion="16" ma:contentTypeDescription="Create a new document." ma:contentTypeScope="" ma:versionID="1d2a0d8c6deb6b6d65149e488cbe144b">
  <xsd:schema xmlns:xsd="http://www.w3.org/2001/XMLSchema" xmlns:xs="http://www.w3.org/2001/XMLSchema" xmlns:p="http://schemas.microsoft.com/office/2006/metadata/properties" xmlns:ns2="cbbfa1f3-60c2-42de-b5b6-3ee8cb87d964" xmlns:ns3="e5ba6352-0726-4226-96e7-82f7f1c59ac0" targetNamespace="http://schemas.microsoft.com/office/2006/metadata/properties" ma:root="true" ma:fieldsID="0760925279f4376d2d8626e0085fb012" ns2:_="" ns3:_="">
    <xsd:import namespace="cbbfa1f3-60c2-42de-b5b6-3ee8cb87d964"/>
    <xsd:import namespace="e5ba6352-0726-4226-96e7-82f7f1c59ac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Dateofreleas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DateTaken"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bfa1f3-60c2-42de-b5b6-3ee8cb87d9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Dateofrelease" ma:index="14" nillable="true" ma:displayName="Date of release" ma:format="Dropdown" ma:internalName="Dateofrelease">
      <xsd:simpleType>
        <xsd:restriction base="dms:Text">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1e10cb2-14f7-4eda-9ec0-27c7232f3f48"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5ba6352-0726-4226-96e7-82f7f1c59ac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a5fc3690-ba4d-4b93-9ca3-ace776e65a5b}" ma:internalName="TaxCatchAll" ma:showField="CatchAllData" ma:web="e5ba6352-0726-4226-96e7-82f7f1c59a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5ba6352-0726-4226-96e7-82f7f1c59ac0" xsi:nil="true"/>
    <Dateofrelease xmlns="cbbfa1f3-60c2-42de-b5b6-3ee8cb87d964" xsi:nil="true"/>
    <lcf76f155ced4ddcb4097134ff3c332f xmlns="cbbfa1f3-60c2-42de-b5b6-3ee8cb87d96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620B528-A52D-4A7D-BA72-76895AB575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bfa1f3-60c2-42de-b5b6-3ee8cb87d964"/>
    <ds:schemaRef ds:uri="e5ba6352-0726-4226-96e7-82f7f1c59a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29BB5A6-9C9C-4509-BBBE-0C2B5904D093}">
  <ds:schemaRefs>
    <ds:schemaRef ds:uri="http://schemas.microsoft.com/sharepoint/v3/contenttype/forms"/>
  </ds:schemaRefs>
</ds:datastoreItem>
</file>

<file path=customXml/itemProps3.xml><?xml version="1.0" encoding="utf-8"?>
<ds:datastoreItem xmlns:ds="http://schemas.openxmlformats.org/officeDocument/2006/customXml" ds:itemID="{E1581EFF-75CA-400B-8B14-07B3BB5FE4A6}">
  <ds:schemaRefs>
    <ds:schemaRef ds:uri="e5ba6352-0726-4226-96e7-82f7f1c59ac0"/>
    <ds:schemaRef ds:uri="http://purl.org/dc/dcmitype/"/>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elements/1.1/"/>
    <ds:schemaRef ds:uri="http://schemas.microsoft.com/office/infopath/2007/PartnerControls"/>
    <ds:schemaRef ds:uri="cbbfa1f3-60c2-42de-b5b6-3ee8cb87d96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20</TotalTime>
  <Words>238</Words>
  <Application>Microsoft Office PowerPoint</Application>
  <PresentationFormat>Widescreen</PresentationFormat>
  <Paragraphs>28</Paragraphs>
  <Slides>2</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vt:i4>
      </vt:variant>
    </vt:vector>
  </HeadingPairs>
  <TitlesOfParts>
    <vt:vector size="9" baseType="lpstr">
      <vt:lpstr>ＭＳ Ｐゴシック</vt:lpstr>
      <vt:lpstr>Arial</vt:lpstr>
      <vt:lpstr>Calibri</vt:lpstr>
      <vt:lpstr>Helvetica</vt:lpstr>
      <vt:lpstr>Segoe UI</vt:lpstr>
      <vt:lpstr>EUROfusion.1line_5_3_2019</vt:lpstr>
      <vt:lpstr>標準デザイン</vt:lpstr>
      <vt:lpstr>Monitoring meeting 2026-10-23</vt:lpstr>
      <vt:lpstr>WPSA news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Fabio Vinagre</dc:creator>
  <cp:lastModifiedBy>SOZZI Carlo</cp:lastModifiedBy>
  <cp:revision>172</cp:revision>
  <dcterms:created xsi:type="dcterms:W3CDTF">2023-11-15T09:40:03Z</dcterms:created>
  <dcterms:modified xsi:type="dcterms:W3CDTF">2026-10-23T08:20:17Z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0x0101006C5E97A0C0FEBC408E67B127B9678D93</vt:lpwstr>
  </property>
</Properties>
</file>