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6" r:id="rId5"/>
    <p:sldId id="264" r:id="rId6"/>
    <p:sldId id="257" r:id="rId7"/>
    <p:sldId id="265" r:id="rId8"/>
    <p:sldId id="266" r:id="rId9"/>
    <p:sldId id="271" r:id="rId10"/>
    <p:sldId id="258" r:id="rId11"/>
    <p:sldId id="259" r:id="rId12"/>
    <p:sldId id="260" r:id="rId13"/>
    <p:sldId id="261" r:id="rId14"/>
    <p:sldId id="269" r:id="rId15"/>
    <p:sldId id="262" r:id="rId16"/>
    <p:sldId id="270" r:id="rId17"/>
    <p:sldId id="263" r:id="rId18"/>
    <p:sldId id="272" r:id="rId19"/>
    <p:sldId id="267" r:id="rId20"/>
  </p:sldIdLst>
  <p:sldSz cx="12192000" cy="6858000"/>
  <p:notesSz cx="6669088"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pring" id="{D5F0ED87-7609-4B17-9190-EF089F0BC637}">
          <p14:sldIdLst>
            <p14:sldId id="256"/>
            <p14:sldId id="264"/>
            <p14:sldId id="257"/>
            <p14:sldId id="265"/>
            <p14:sldId id="266"/>
            <p14:sldId id="271"/>
            <p14:sldId id="258"/>
            <p14:sldId id="259"/>
            <p14:sldId id="260"/>
            <p14:sldId id="261"/>
            <p14:sldId id="269"/>
            <p14:sldId id="262"/>
            <p14:sldId id="270"/>
            <p14:sldId id="263"/>
            <p14:sldId id="272"/>
            <p14:sldId id="26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0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me de Andrés Sanchis" initials="CDAS" lastIdx="1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3E3"/>
    <a:srgbClr val="FFCC00"/>
    <a:srgbClr val="FF9900"/>
    <a:srgbClr val="3F8179"/>
    <a:srgbClr val="003399"/>
    <a:srgbClr val="489289"/>
    <a:srgbClr val="5DAF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D9B75D-34A2-4556-93A2-DF54A7660DBB}" v="2" dt="2026-10-23T06:07:01.280"/>
    <p1510:client id="{CE4B59BE-4C19-4135-96CB-72943127C016}" v="2" dt="2026-10-22T07:29:19.9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96" autoAdjust="0"/>
    <p:restoredTop sz="90150" autoAdjust="0"/>
  </p:normalViewPr>
  <p:slideViewPr>
    <p:cSldViewPr showGuides="1">
      <p:cViewPr varScale="1">
        <p:scale>
          <a:sx n="74" d="100"/>
          <a:sy n="74" d="100"/>
        </p:scale>
        <p:origin x="1147" y="77"/>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40" d="100"/>
        <a:sy n="40" d="100"/>
      </p:scale>
      <p:origin x="0" y="0"/>
    </p:cViewPr>
  </p:sorterViewPr>
  <p:notesViewPr>
    <p:cSldViewPr showGuides="1">
      <p:cViewPr varScale="1">
        <p:scale>
          <a:sx n="85" d="100"/>
          <a:sy n="85" d="100"/>
        </p:scale>
        <p:origin x="-3834" y="-96"/>
      </p:cViewPr>
      <p:guideLst>
        <p:guide orient="horz" pos="3110"/>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bara Bieńkowska" userId="6a2365fa-4ae7-47c6-a48f-888c5032bea6" providerId="ADAL" clId="{20FBB40D-3053-4F9E-82B9-89BBA48C8590}"/>
    <pc:docChg chg="undo custSel addSld delSld modSld modMainMaster modSection">
      <pc:chgData name="Barbara Bieńkowska" userId="6a2365fa-4ae7-47c6-a48f-888c5032bea6" providerId="ADAL" clId="{20FBB40D-3053-4F9E-82B9-89BBA48C8590}" dt="2026-10-23T06:07:15.646" v="558" actId="20577"/>
      <pc:docMkLst>
        <pc:docMk/>
      </pc:docMkLst>
      <pc:sldChg chg="modSp mod">
        <pc:chgData name="Barbara Bieńkowska" userId="6a2365fa-4ae7-47c6-a48f-888c5032bea6" providerId="ADAL" clId="{20FBB40D-3053-4F9E-82B9-89BBA48C8590}" dt="2026-10-20T08:52:20.948" v="521" actId="20577"/>
        <pc:sldMkLst>
          <pc:docMk/>
          <pc:sldMk cId="697402911" sldId="256"/>
        </pc:sldMkLst>
        <pc:spChg chg="mod">
          <ac:chgData name="Barbara Bieńkowska" userId="6a2365fa-4ae7-47c6-a48f-888c5032bea6" providerId="ADAL" clId="{20FBB40D-3053-4F9E-82B9-89BBA48C8590}" dt="2026-10-20T08:52:20.948" v="521" actId="20577"/>
          <ac:spMkLst>
            <pc:docMk/>
            <pc:sldMk cId="697402911" sldId="256"/>
            <ac:spMk id="9" creationId="{32CB9585-862D-4F27-AC26-5AD4C9418A33}"/>
          </ac:spMkLst>
        </pc:spChg>
      </pc:sldChg>
      <pc:sldChg chg="addSp delSp modSp mod">
        <pc:chgData name="Barbara Bieńkowska" userId="6a2365fa-4ae7-47c6-a48f-888c5032bea6" providerId="ADAL" clId="{20FBB40D-3053-4F9E-82B9-89BBA48C8590}" dt="2026-10-20T06:15:18.548" v="32"/>
        <pc:sldMkLst>
          <pc:docMk/>
          <pc:sldMk cId="2512551319" sldId="257"/>
        </pc:sldMkLst>
        <pc:spChg chg="add mod">
          <ac:chgData name="Barbara Bieńkowska" userId="6a2365fa-4ae7-47c6-a48f-888c5032bea6" providerId="ADAL" clId="{20FBB40D-3053-4F9E-82B9-89BBA48C8590}" dt="2026-10-20T06:15:18.548" v="32"/>
          <ac:spMkLst>
            <pc:docMk/>
            <pc:sldMk cId="2512551319" sldId="257"/>
            <ac:spMk id="5" creationId="{EA7AB05D-D1BD-6315-0CFE-0CB418FFF4BE}"/>
          </ac:spMkLst>
        </pc:spChg>
      </pc:sldChg>
      <pc:sldChg chg="addSp delSp modSp mod">
        <pc:chgData name="Barbara Bieńkowska" userId="6a2365fa-4ae7-47c6-a48f-888c5032bea6" providerId="ADAL" clId="{20FBB40D-3053-4F9E-82B9-89BBA48C8590}" dt="2026-10-20T06:44:17.776" v="112" actId="6549"/>
        <pc:sldMkLst>
          <pc:docMk/>
          <pc:sldMk cId="3938904980" sldId="258"/>
        </pc:sldMkLst>
        <pc:spChg chg="add mod">
          <ac:chgData name="Barbara Bieńkowska" userId="6a2365fa-4ae7-47c6-a48f-888c5032bea6" providerId="ADAL" clId="{20FBB40D-3053-4F9E-82B9-89BBA48C8590}" dt="2026-10-20T06:15:37.078" v="38"/>
          <ac:spMkLst>
            <pc:docMk/>
            <pc:sldMk cId="3938904980" sldId="258"/>
            <ac:spMk id="5" creationId="{C6A9AC94-C787-C022-528D-84A4254397CA}"/>
          </ac:spMkLst>
        </pc:spChg>
        <pc:spChg chg="mod">
          <ac:chgData name="Barbara Bieńkowska" userId="6a2365fa-4ae7-47c6-a48f-888c5032bea6" providerId="ADAL" clId="{20FBB40D-3053-4F9E-82B9-89BBA48C8590}" dt="2026-10-20T06:43:58.399" v="93" actId="14100"/>
          <ac:spMkLst>
            <pc:docMk/>
            <pc:sldMk cId="3938904980" sldId="258"/>
            <ac:spMk id="9" creationId="{C4A3ABB4-5464-6D4C-C136-95C53061CACC}"/>
          </ac:spMkLst>
        </pc:spChg>
        <pc:spChg chg="add mod">
          <ac:chgData name="Barbara Bieńkowska" userId="6a2365fa-4ae7-47c6-a48f-888c5032bea6" providerId="ADAL" clId="{20FBB40D-3053-4F9E-82B9-89BBA48C8590}" dt="2026-10-20T06:44:17.776" v="112" actId="6549"/>
          <ac:spMkLst>
            <pc:docMk/>
            <pc:sldMk cId="3938904980" sldId="258"/>
            <ac:spMk id="15" creationId="{BACA5B8D-9402-6736-A31A-DAA1860DF6CD}"/>
          </ac:spMkLst>
        </pc:spChg>
        <pc:picChg chg="add mod">
          <ac:chgData name="Barbara Bieńkowska" userId="6a2365fa-4ae7-47c6-a48f-888c5032bea6" providerId="ADAL" clId="{20FBB40D-3053-4F9E-82B9-89BBA48C8590}" dt="2026-10-20T06:42:15.047" v="74" actId="1076"/>
          <ac:picMkLst>
            <pc:docMk/>
            <pc:sldMk cId="3938904980" sldId="258"/>
            <ac:picMk id="12" creationId="{1AEDF6AA-3BF6-86E4-7E7B-B22C36A86D95}"/>
          </ac:picMkLst>
        </pc:picChg>
      </pc:sldChg>
      <pc:sldChg chg="addSp delSp modSp mod">
        <pc:chgData name="Barbara Bieńkowska" userId="6a2365fa-4ae7-47c6-a48f-888c5032bea6" providerId="ADAL" clId="{20FBB40D-3053-4F9E-82B9-89BBA48C8590}" dt="2026-10-20T06:53:19.039" v="174" actId="20577"/>
        <pc:sldMkLst>
          <pc:docMk/>
          <pc:sldMk cId="2270656556" sldId="259"/>
        </pc:sldMkLst>
        <pc:spChg chg="add mod">
          <ac:chgData name="Barbara Bieńkowska" userId="6a2365fa-4ae7-47c6-a48f-888c5032bea6" providerId="ADAL" clId="{20FBB40D-3053-4F9E-82B9-89BBA48C8590}" dt="2026-10-20T06:15:45.678" v="40"/>
          <ac:spMkLst>
            <pc:docMk/>
            <pc:sldMk cId="2270656556" sldId="259"/>
            <ac:spMk id="5" creationId="{FA9408B8-827C-1C03-B1A2-8CA9664052F3}"/>
          </ac:spMkLst>
        </pc:spChg>
        <pc:spChg chg="mod">
          <ac:chgData name="Barbara Bieńkowska" userId="6a2365fa-4ae7-47c6-a48f-888c5032bea6" providerId="ADAL" clId="{20FBB40D-3053-4F9E-82B9-89BBA48C8590}" dt="2026-10-20T06:50:09.479" v="148" actId="1076"/>
          <ac:spMkLst>
            <pc:docMk/>
            <pc:sldMk cId="2270656556" sldId="259"/>
            <ac:spMk id="8" creationId="{A5F25F94-BC29-F045-B360-07B2F97B99BA}"/>
          </ac:spMkLst>
        </pc:spChg>
        <pc:spChg chg="mod">
          <ac:chgData name="Barbara Bieńkowska" userId="6a2365fa-4ae7-47c6-a48f-888c5032bea6" providerId="ADAL" clId="{20FBB40D-3053-4F9E-82B9-89BBA48C8590}" dt="2026-10-20T06:52:29.014" v="157" actId="1076"/>
          <ac:spMkLst>
            <pc:docMk/>
            <pc:sldMk cId="2270656556" sldId="259"/>
            <ac:spMk id="9" creationId="{69DEEEAC-F002-B75E-DD89-8E9963EE4449}"/>
          </ac:spMkLst>
        </pc:spChg>
        <pc:spChg chg="add mod">
          <ac:chgData name="Barbara Bieńkowska" userId="6a2365fa-4ae7-47c6-a48f-888c5032bea6" providerId="ADAL" clId="{20FBB40D-3053-4F9E-82B9-89BBA48C8590}" dt="2026-10-20T06:53:19.039" v="174" actId="20577"/>
          <ac:spMkLst>
            <pc:docMk/>
            <pc:sldMk cId="2270656556" sldId="259"/>
            <ac:spMk id="17" creationId="{EE528A76-8D46-7FF1-7A26-B6B651D57CC3}"/>
          </ac:spMkLst>
        </pc:spChg>
        <pc:picChg chg="mod">
          <ac:chgData name="Barbara Bieńkowska" userId="6a2365fa-4ae7-47c6-a48f-888c5032bea6" providerId="ADAL" clId="{20FBB40D-3053-4F9E-82B9-89BBA48C8590}" dt="2026-10-20T06:50:11.479" v="150" actId="1076"/>
          <ac:picMkLst>
            <pc:docMk/>
            <pc:sldMk cId="2270656556" sldId="259"/>
            <ac:picMk id="6" creationId="{4F3EBF1E-CA06-96F2-B531-EBCFA59DEE17}"/>
          </ac:picMkLst>
        </pc:picChg>
        <pc:picChg chg="mod">
          <ac:chgData name="Barbara Bieńkowska" userId="6a2365fa-4ae7-47c6-a48f-888c5032bea6" providerId="ADAL" clId="{20FBB40D-3053-4F9E-82B9-89BBA48C8590}" dt="2026-10-20T06:50:07.130" v="147" actId="1076"/>
          <ac:picMkLst>
            <pc:docMk/>
            <pc:sldMk cId="2270656556" sldId="259"/>
            <ac:picMk id="7" creationId="{86361D79-1E65-C613-E294-ECE7A1B7BD9A}"/>
          </ac:picMkLst>
        </pc:picChg>
        <pc:picChg chg="mod">
          <ac:chgData name="Barbara Bieńkowska" userId="6a2365fa-4ae7-47c6-a48f-888c5032bea6" providerId="ADAL" clId="{20FBB40D-3053-4F9E-82B9-89BBA48C8590}" dt="2026-10-20T06:52:40.008" v="159" actId="1076"/>
          <ac:picMkLst>
            <pc:docMk/>
            <pc:sldMk cId="2270656556" sldId="259"/>
            <ac:picMk id="11" creationId="{CDB9AB5A-49DA-94B6-AE3F-67020DA5E012}"/>
          </ac:picMkLst>
        </pc:picChg>
        <pc:picChg chg="add mod">
          <ac:chgData name="Barbara Bieńkowska" userId="6a2365fa-4ae7-47c6-a48f-888c5032bea6" providerId="ADAL" clId="{20FBB40D-3053-4F9E-82B9-89BBA48C8590}" dt="2026-10-20T06:52:56.814" v="164" actId="1076"/>
          <ac:picMkLst>
            <pc:docMk/>
            <pc:sldMk cId="2270656556" sldId="259"/>
            <ac:picMk id="12" creationId="{71844BD5-9A19-E372-6CE9-CAAA65B135A5}"/>
          </ac:picMkLst>
        </pc:picChg>
        <pc:picChg chg="mod">
          <ac:chgData name="Barbara Bieńkowska" userId="6a2365fa-4ae7-47c6-a48f-888c5032bea6" providerId="ADAL" clId="{20FBB40D-3053-4F9E-82B9-89BBA48C8590}" dt="2026-10-20T06:52:36.168" v="158" actId="1076"/>
          <ac:picMkLst>
            <pc:docMk/>
            <pc:sldMk cId="2270656556" sldId="259"/>
            <ac:picMk id="13" creationId="{7F408493-1E1A-E2B8-8BE2-59DABF379A20}"/>
          </ac:picMkLst>
        </pc:picChg>
        <pc:picChg chg="add mod ord">
          <ac:chgData name="Barbara Bieńkowska" userId="6a2365fa-4ae7-47c6-a48f-888c5032bea6" providerId="ADAL" clId="{20FBB40D-3053-4F9E-82B9-89BBA48C8590}" dt="2026-10-20T06:53:00.165" v="165" actId="1076"/>
          <ac:picMkLst>
            <pc:docMk/>
            <pc:sldMk cId="2270656556" sldId="259"/>
            <ac:picMk id="15" creationId="{F13FA965-3CFB-130D-1A75-032AFA42E535}"/>
          </ac:picMkLst>
        </pc:picChg>
      </pc:sldChg>
      <pc:sldChg chg="addSp delSp modSp mod">
        <pc:chgData name="Barbara Bieńkowska" userId="6a2365fa-4ae7-47c6-a48f-888c5032bea6" providerId="ADAL" clId="{20FBB40D-3053-4F9E-82B9-89BBA48C8590}" dt="2026-10-20T07:03:01.603" v="237" actId="1076"/>
        <pc:sldMkLst>
          <pc:docMk/>
          <pc:sldMk cId="2824582920" sldId="260"/>
        </pc:sldMkLst>
        <pc:spChg chg="add mod">
          <ac:chgData name="Barbara Bieńkowska" userId="6a2365fa-4ae7-47c6-a48f-888c5032bea6" providerId="ADAL" clId="{20FBB40D-3053-4F9E-82B9-89BBA48C8590}" dt="2026-10-20T06:15:53.503" v="42"/>
          <ac:spMkLst>
            <pc:docMk/>
            <pc:sldMk cId="2824582920" sldId="260"/>
            <ac:spMk id="5" creationId="{A113BFC5-AAB0-9F5C-16E4-98B48CDE489F}"/>
          </ac:spMkLst>
        </pc:spChg>
        <pc:spChg chg="mod">
          <ac:chgData name="Barbara Bieńkowska" userId="6a2365fa-4ae7-47c6-a48f-888c5032bea6" providerId="ADAL" clId="{20FBB40D-3053-4F9E-82B9-89BBA48C8590}" dt="2026-10-20T07:01:16.360" v="220" actId="1076"/>
          <ac:spMkLst>
            <pc:docMk/>
            <pc:sldMk cId="2824582920" sldId="260"/>
            <ac:spMk id="7" creationId="{FC084A16-DCB6-B21A-D29B-DD6C30A88969}"/>
          </ac:spMkLst>
        </pc:spChg>
        <pc:spChg chg="add mod">
          <ac:chgData name="Barbara Bieńkowska" userId="6a2365fa-4ae7-47c6-a48f-888c5032bea6" providerId="ADAL" clId="{20FBB40D-3053-4F9E-82B9-89BBA48C8590}" dt="2026-10-20T07:01:55.889" v="231" actId="20577"/>
          <ac:spMkLst>
            <pc:docMk/>
            <pc:sldMk cId="2824582920" sldId="260"/>
            <ac:spMk id="19" creationId="{F51AE190-CF5C-A37F-CDD7-F6128838ADEF}"/>
          </ac:spMkLst>
        </pc:spChg>
        <pc:picChg chg="add mod">
          <ac:chgData name="Barbara Bieńkowska" userId="6a2365fa-4ae7-47c6-a48f-888c5032bea6" providerId="ADAL" clId="{20FBB40D-3053-4F9E-82B9-89BBA48C8590}" dt="2026-10-20T07:02:05.999" v="232" actId="1076"/>
          <ac:picMkLst>
            <pc:docMk/>
            <pc:sldMk cId="2824582920" sldId="260"/>
            <ac:picMk id="9" creationId="{C99B265D-390F-4F74-ACD6-D7F956B0DB2C}"/>
          </ac:picMkLst>
        </pc:picChg>
        <pc:picChg chg="mod">
          <ac:chgData name="Barbara Bieńkowska" userId="6a2365fa-4ae7-47c6-a48f-888c5032bea6" providerId="ADAL" clId="{20FBB40D-3053-4F9E-82B9-89BBA48C8590}" dt="2026-10-20T07:01:08.542" v="219" actId="1076"/>
          <ac:picMkLst>
            <pc:docMk/>
            <pc:sldMk cId="2824582920" sldId="260"/>
            <ac:picMk id="11" creationId="{9FE948C1-E568-FF93-F5C9-E7BF11ACF0BB}"/>
          </ac:picMkLst>
        </pc:picChg>
        <pc:picChg chg="mod">
          <ac:chgData name="Barbara Bieńkowska" userId="6a2365fa-4ae7-47c6-a48f-888c5032bea6" providerId="ADAL" clId="{20FBB40D-3053-4F9E-82B9-89BBA48C8590}" dt="2026-10-20T07:02:54.189" v="236" actId="692"/>
          <ac:picMkLst>
            <pc:docMk/>
            <pc:sldMk cId="2824582920" sldId="260"/>
            <ac:picMk id="14" creationId="{C285E7B2-56F4-B7C2-5E3A-60FE46BC8DD0}"/>
          </ac:picMkLst>
        </pc:picChg>
        <pc:picChg chg="add mod">
          <ac:chgData name="Barbara Bieńkowska" userId="6a2365fa-4ae7-47c6-a48f-888c5032bea6" providerId="ADAL" clId="{20FBB40D-3053-4F9E-82B9-89BBA48C8590}" dt="2026-10-20T07:03:01.603" v="237" actId="1076"/>
          <ac:picMkLst>
            <pc:docMk/>
            <pc:sldMk cId="2824582920" sldId="260"/>
            <ac:picMk id="15" creationId="{EE23609B-9CF8-A663-E072-181F66D4258F}"/>
          </ac:picMkLst>
        </pc:picChg>
        <pc:picChg chg="mod ord">
          <ac:chgData name="Barbara Bieńkowska" userId="6a2365fa-4ae7-47c6-a48f-888c5032bea6" providerId="ADAL" clId="{20FBB40D-3053-4F9E-82B9-89BBA48C8590}" dt="2026-10-20T07:01:05.819" v="218" actId="1076"/>
          <ac:picMkLst>
            <pc:docMk/>
            <pc:sldMk cId="2824582920" sldId="260"/>
            <ac:picMk id="16" creationId="{C636927C-A665-10AB-4862-6520C63663C4}"/>
          </ac:picMkLst>
        </pc:picChg>
        <pc:picChg chg="mod">
          <ac:chgData name="Barbara Bieńkowska" userId="6a2365fa-4ae7-47c6-a48f-888c5032bea6" providerId="ADAL" clId="{20FBB40D-3053-4F9E-82B9-89BBA48C8590}" dt="2026-10-20T07:02:54.189" v="236" actId="692"/>
          <ac:picMkLst>
            <pc:docMk/>
            <pc:sldMk cId="2824582920" sldId="260"/>
            <ac:picMk id="18" creationId="{B478C016-8F56-6F62-BF08-D7AEAA7F0F1D}"/>
          </ac:picMkLst>
        </pc:picChg>
      </pc:sldChg>
      <pc:sldChg chg="addSp delSp modSp mod">
        <pc:chgData name="Barbara Bieńkowska" userId="6a2365fa-4ae7-47c6-a48f-888c5032bea6" providerId="ADAL" clId="{20FBB40D-3053-4F9E-82B9-89BBA48C8590}" dt="2026-10-20T07:16:18.649" v="253" actId="14100"/>
        <pc:sldMkLst>
          <pc:docMk/>
          <pc:sldMk cId="1755281678" sldId="261"/>
        </pc:sldMkLst>
        <pc:spChg chg="add mod">
          <ac:chgData name="Barbara Bieńkowska" userId="6a2365fa-4ae7-47c6-a48f-888c5032bea6" providerId="ADAL" clId="{20FBB40D-3053-4F9E-82B9-89BBA48C8590}" dt="2026-10-20T06:15:58.459" v="44"/>
          <ac:spMkLst>
            <pc:docMk/>
            <pc:sldMk cId="1755281678" sldId="261"/>
            <ac:spMk id="5" creationId="{D07ABDA0-A714-E2B2-E9BF-02CEC7225BBB}"/>
          </ac:spMkLst>
        </pc:spChg>
        <pc:spChg chg="mod">
          <ac:chgData name="Barbara Bieńkowska" userId="6a2365fa-4ae7-47c6-a48f-888c5032bea6" providerId="ADAL" clId="{20FBB40D-3053-4F9E-82B9-89BBA48C8590}" dt="2026-10-20T07:16:18.649" v="253" actId="14100"/>
          <ac:spMkLst>
            <pc:docMk/>
            <pc:sldMk cId="1755281678" sldId="261"/>
            <ac:spMk id="7" creationId="{B630467E-D69B-4258-62FD-B72DC98E006E}"/>
          </ac:spMkLst>
        </pc:spChg>
      </pc:sldChg>
      <pc:sldChg chg="addSp delSp modSp mod">
        <pc:chgData name="Barbara Bieńkowska" userId="6a2365fa-4ae7-47c6-a48f-888c5032bea6" providerId="ADAL" clId="{20FBB40D-3053-4F9E-82B9-89BBA48C8590}" dt="2026-10-20T06:16:03.853" v="46"/>
        <pc:sldMkLst>
          <pc:docMk/>
          <pc:sldMk cId="4137951926" sldId="262"/>
        </pc:sldMkLst>
        <pc:spChg chg="add mod">
          <ac:chgData name="Barbara Bieńkowska" userId="6a2365fa-4ae7-47c6-a48f-888c5032bea6" providerId="ADAL" clId="{20FBB40D-3053-4F9E-82B9-89BBA48C8590}" dt="2026-10-20T06:16:03.853" v="46"/>
          <ac:spMkLst>
            <pc:docMk/>
            <pc:sldMk cId="4137951926" sldId="262"/>
            <ac:spMk id="3" creationId="{452336B1-C9F6-F055-5E85-BAC32E519992}"/>
          </ac:spMkLst>
        </pc:spChg>
      </pc:sldChg>
      <pc:sldChg chg="addSp delSp modSp mod">
        <pc:chgData name="Barbara Bieńkowska" userId="6a2365fa-4ae7-47c6-a48f-888c5032bea6" providerId="ADAL" clId="{20FBB40D-3053-4F9E-82B9-89BBA48C8590}" dt="2026-10-20T08:51:57.740" v="516" actId="6549"/>
        <pc:sldMkLst>
          <pc:docMk/>
          <pc:sldMk cId="2010412724" sldId="263"/>
        </pc:sldMkLst>
        <pc:spChg chg="mod">
          <ac:chgData name="Barbara Bieńkowska" userId="6a2365fa-4ae7-47c6-a48f-888c5032bea6" providerId="ADAL" clId="{20FBB40D-3053-4F9E-82B9-89BBA48C8590}" dt="2026-10-20T08:51:57.740" v="516" actId="6549"/>
          <ac:spMkLst>
            <pc:docMk/>
            <pc:sldMk cId="2010412724" sldId="263"/>
            <ac:spMk id="5" creationId="{E4A0C0CD-B36E-8D0F-FA13-43A5AF996726}"/>
          </ac:spMkLst>
        </pc:spChg>
        <pc:spChg chg="add mod">
          <ac:chgData name="Barbara Bieńkowska" userId="6a2365fa-4ae7-47c6-a48f-888c5032bea6" providerId="ADAL" clId="{20FBB40D-3053-4F9E-82B9-89BBA48C8590}" dt="2026-10-20T06:16:09.578" v="48"/>
          <ac:spMkLst>
            <pc:docMk/>
            <pc:sldMk cId="2010412724" sldId="263"/>
            <ac:spMk id="6" creationId="{3A6FF00F-1388-5FAD-F30E-0B14DF81F383}"/>
          </ac:spMkLst>
        </pc:spChg>
        <pc:graphicFrameChg chg="mod">
          <ac:chgData name="Barbara Bieńkowska" userId="6a2365fa-4ae7-47c6-a48f-888c5032bea6" providerId="ADAL" clId="{20FBB40D-3053-4F9E-82B9-89BBA48C8590}" dt="2026-10-20T08:50:32.588" v="488" actId="1076"/>
          <ac:graphicFrameMkLst>
            <pc:docMk/>
            <pc:sldMk cId="2010412724" sldId="263"/>
            <ac:graphicFrameMk id="3" creationId="{337A0768-3509-6855-A0FF-1DD9BD42B095}"/>
          </ac:graphicFrameMkLst>
        </pc:graphicFrameChg>
      </pc:sldChg>
      <pc:sldChg chg="modSp mod">
        <pc:chgData name="Barbara Bieńkowska" userId="6a2365fa-4ae7-47c6-a48f-888c5032bea6" providerId="ADAL" clId="{20FBB40D-3053-4F9E-82B9-89BBA48C8590}" dt="2026-10-20T06:14:59.821" v="30" actId="20577"/>
        <pc:sldMkLst>
          <pc:docMk/>
          <pc:sldMk cId="2613165257" sldId="264"/>
        </pc:sldMkLst>
        <pc:spChg chg="mod">
          <ac:chgData name="Barbara Bieńkowska" userId="6a2365fa-4ae7-47c6-a48f-888c5032bea6" providerId="ADAL" clId="{20FBB40D-3053-4F9E-82B9-89BBA48C8590}" dt="2026-10-20T06:14:59.821" v="30" actId="20577"/>
          <ac:spMkLst>
            <pc:docMk/>
            <pc:sldMk cId="2613165257" sldId="264"/>
            <ac:spMk id="3" creationId="{D4C8BBAF-405F-C953-B82D-0362DA7A9D83}"/>
          </ac:spMkLst>
        </pc:spChg>
      </pc:sldChg>
      <pc:sldChg chg="addSp delSp modSp mod">
        <pc:chgData name="Barbara Bieńkowska" userId="6a2365fa-4ae7-47c6-a48f-888c5032bea6" providerId="ADAL" clId="{20FBB40D-3053-4F9E-82B9-89BBA48C8590}" dt="2026-10-20T08:32:41.259" v="442" actId="478"/>
        <pc:sldMkLst>
          <pc:docMk/>
          <pc:sldMk cId="747115588" sldId="265"/>
        </pc:sldMkLst>
        <pc:spChg chg="add mod">
          <ac:chgData name="Barbara Bieńkowska" userId="6a2365fa-4ae7-47c6-a48f-888c5032bea6" providerId="ADAL" clId="{20FBB40D-3053-4F9E-82B9-89BBA48C8590}" dt="2026-10-20T06:15:25.851" v="34"/>
          <ac:spMkLst>
            <pc:docMk/>
            <pc:sldMk cId="747115588" sldId="265"/>
            <ac:spMk id="3" creationId="{B4490D50-F115-F188-A65E-D47CFFAFCC30}"/>
          </ac:spMkLst>
        </pc:spChg>
        <pc:spChg chg="mod">
          <ac:chgData name="Barbara Bieńkowska" userId="6a2365fa-4ae7-47c6-a48f-888c5032bea6" providerId="ADAL" clId="{20FBB40D-3053-4F9E-82B9-89BBA48C8590}" dt="2026-10-20T08:31:56.437" v="430" actId="1076"/>
          <ac:spMkLst>
            <pc:docMk/>
            <pc:sldMk cId="747115588" sldId="265"/>
            <ac:spMk id="5" creationId="{61F9E0B0-15BB-5234-D9B5-4C15579E588B}"/>
          </ac:spMkLst>
        </pc:spChg>
        <pc:picChg chg="add mod">
          <ac:chgData name="Barbara Bieńkowska" userId="6a2365fa-4ae7-47c6-a48f-888c5032bea6" providerId="ADAL" clId="{20FBB40D-3053-4F9E-82B9-89BBA48C8590}" dt="2026-10-20T08:31:43.828" v="429" actId="14100"/>
          <ac:picMkLst>
            <pc:docMk/>
            <pc:sldMk cId="747115588" sldId="265"/>
            <ac:picMk id="8" creationId="{83B8E7DD-BA4C-E643-E545-E2AA9DF2DEEF}"/>
          </ac:picMkLst>
        </pc:picChg>
      </pc:sldChg>
      <pc:sldChg chg="addSp delSp modSp mod">
        <pc:chgData name="Barbara Bieńkowska" userId="6a2365fa-4ae7-47c6-a48f-888c5032bea6" providerId="ADAL" clId="{20FBB40D-3053-4F9E-82B9-89BBA48C8590}" dt="2026-10-20T08:15:28.192" v="353" actId="20577"/>
        <pc:sldMkLst>
          <pc:docMk/>
          <pc:sldMk cId="5704492" sldId="266"/>
        </pc:sldMkLst>
        <pc:spChg chg="add mod">
          <ac:chgData name="Barbara Bieńkowska" userId="6a2365fa-4ae7-47c6-a48f-888c5032bea6" providerId="ADAL" clId="{20FBB40D-3053-4F9E-82B9-89BBA48C8590}" dt="2026-10-20T06:15:31.871" v="36"/>
          <ac:spMkLst>
            <pc:docMk/>
            <pc:sldMk cId="5704492" sldId="266"/>
            <ac:spMk id="3" creationId="{E5BAA887-62A0-7182-2E15-7A10D9C12FE8}"/>
          </ac:spMkLst>
        </pc:spChg>
        <pc:spChg chg="mod">
          <ac:chgData name="Barbara Bieńkowska" userId="6a2365fa-4ae7-47c6-a48f-888c5032bea6" providerId="ADAL" clId="{20FBB40D-3053-4F9E-82B9-89BBA48C8590}" dt="2026-10-20T08:15:28.192" v="353" actId="20577"/>
          <ac:spMkLst>
            <pc:docMk/>
            <pc:sldMk cId="5704492" sldId="266"/>
            <ac:spMk id="5" creationId="{87664B73-7D2D-6B14-AF5A-8F85A2811130}"/>
          </ac:spMkLst>
        </pc:spChg>
      </pc:sldChg>
      <pc:sldChg chg="delSp mod">
        <pc:chgData name="Barbara Bieńkowska" userId="6a2365fa-4ae7-47c6-a48f-888c5032bea6" providerId="ADAL" clId="{20FBB40D-3053-4F9E-82B9-89BBA48C8590}" dt="2026-10-20T06:16:13.747" v="49" actId="478"/>
        <pc:sldMkLst>
          <pc:docMk/>
          <pc:sldMk cId="4030082798" sldId="267"/>
        </pc:sldMkLst>
      </pc:sldChg>
      <pc:sldChg chg="addSp delSp modSp new mod">
        <pc:chgData name="Barbara Bieńkowska" userId="6a2365fa-4ae7-47c6-a48f-888c5032bea6" providerId="ADAL" clId="{20FBB40D-3053-4F9E-82B9-89BBA48C8590}" dt="2026-10-20T07:34:45.601" v="289" actId="948"/>
        <pc:sldMkLst>
          <pc:docMk/>
          <pc:sldMk cId="4195674943" sldId="269"/>
        </pc:sldMkLst>
        <pc:spChg chg="mod">
          <ac:chgData name="Barbara Bieńkowska" userId="6a2365fa-4ae7-47c6-a48f-888c5032bea6" providerId="ADAL" clId="{20FBB40D-3053-4F9E-82B9-89BBA48C8590}" dt="2026-10-20T07:34:45.601" v="289" actId="948"/>
          <ac:spMkLst>
            <pc:docMk/>
            <pc:sldMk cId="4195674943" sldId="269"/>
            <ac:spMk id="2" creationId="{B36EE23B-1F52-01B1-BCB5-E5A1519B51DE}"/>
          </ac:spMkLst>
        </pc:spChg>
        <pc:spChg chg="add mod">
          <ac:chgData name="Barbara Bieńkowska" userId="6a2365fa-4ae7-47c6-a48f-888c5032bea6" providerId="ADAL" clId="{20FBB40D-3053-4F9E-82B9-89BBA48C8590}" dt="2026-10-20T07:24:31.594" v="265" actId="1076"/>
          <ac:spMkLst>
            <pc:docMk/>
            <pc:sldMk cId="4195674943" sldId="269"/>
            <ac:spMk id="10" creationId="{79F41FCD-FA4D-D088-A53B-902C583EC5B0}"/>
          </ac:spMkLst>
        </pc:spChg>
        <pc:spChg chg="add mod">
          <ac:chgData name="Barbara Bieńkowska" userId="6a2365fa-4ae7-47c6-a48f-888c5032bea6" providerId="ADAL" clId="{20FBB40D-3053-4F9E-82B9-89BBA48C8590}" dt="2026-10-20T07:24:54.257" v="270" actId="1076"/>
          <ac:spMkLst>
            <pc:docMk/>
            <pc:sldMk cId="4195674943" sldId="269"/>
            <ac:spMk id="11" creationId="{61454F31-F7FF-D5F1-BF95-89BC0FE88D32}"/>
          </ac:spMkLst>
        </pc:spChg>
        <pc:spChg chg="add mod">
          <ac:chgData name="Barbara Bieńkowska" userId="6a2365fa-4ae7-47c6-a48f-888c5032bea6" providerId="ADAL" clId="{20FBB40D-3053-4F9E-82B9-89BBA48C8590}" dt="2026-10-20T07:29:38.349" v="281" actId="20577"/>
          <ac:spMkLst>
            <pc:docMk/>
            <pc:sldMk cId="4195674943" sldId="269"/>
            <ac:spMk id="16" creationId="{345A8012-3B67-BF49-470B-1D926B5E69BE}"/>
          </ac:spMkLst>
        </pc:spChg>
        <pc:picChg chg="add mod">
          <ac:chgData name="Barbara Bieńkowska" userId="6a2365fa-4ae7-47c6-a48f-888c5032bea6" providerId="ADAL" clId="{20FBB40D-3053-4F9E-82B9-89BBA48C8590}" dt="2026-10-20T07:25:04.870" v="271" actId="1076"/>
          <ac:picMkLst>
            <pc:docMk/>
            <pc:sldMk cId="4195674943" sldId="269"/>
            <ac:picMk id="7" creationId="{D2797C32-B41E-4B9E-81C6-3B3E3015FAA8}"/>
          </ac:picMkLst>
        </pc:picChg>
        <pc:picChg chg="add mod ord">
          <ac:chgData name="Barbara Bieńkowska" userId="6a2365fa-4ae7-47c6-a48f-888c5032bea6" providerId="ADAL" clId="{20FBB40D-3053-4F9E-82B9-89BBA48C8590}" dt="2026-10-20T07:24:36.638" v="266" actId="1076"/>
          <ac:picMkLst>
            <pc:docMk/>
            <pc:sldMk cId="4195674943" sldId="269"/>
            <ac:picMk id="9" creationId="{EC8D39A9-A7FA-BBAE-5E30-9756C5E713FF}"/>
          </ac:picMkLst>
        </pc:picChg>
        <pc:picChg chg="add mod ord">
          <ac:chgData name="Barbara Bieńkowska" userId="6a2365fa-4ae7-47c6-a48f-888c5032bea6" providerId="ADAL" clId="{20FBB40D-3053-4F9E-82B9-89BBA48C8590}" dt="2026-10-20T07:24:49.683" v="269" actId="167"/>
          <ac:picMkLst>
            <pc:docMk/>
            <pc:sldMk cId="4195674943" sldId="269"/>
            <ac:picMk id="12" creationId="{42345160-66F8-86D9-E268-946A1A860427}"/>
          </ac:picMkLst>
        </pc:picChg>
        <pc:picChg chg="add mod">
          <ac:chgData name="Barbara Bieńkowska" userId="6a2365fa-4ae7-47c6-a48f-888c5032bea6" providerId="ADAL" clId="{20FBB40D-3053-4F9E-82B9-89BBA48C8590}" dt="2026-10-20T07:24:31.594" v="265" actId="1076"/>
          <ac:picMkLst>
            <pc:docMk/>
            <pc:sldMk cId="4195674943" sldId="269"/>
            <ac:picMk id="13" creationId="{80886DD8-35C5-A71E-C290-8455CD4704A0}"/>
          </ac:picMkLst>
        </pc:picChg>
        <pc:picChg chg="add mod">
          <ac:chgData name="Barbara Bieńkowska" userId="6a2365fa-4ae7-47c6-a48f-888c5032bea6" providerId="ADAL" clId="{20FBB40D-3053-4F9E-82B9-89BBA48C8590}" dt="2026-10-20T07:24:31.594" v="265" actId="1076"/>
          <ac:picMkLst>
            <pc:docMk/>
            <pc:sldMk cId="4195674943" sldId="269"/>
            <ac:picMk id="14" creationId="{A71D2F32-2BE3-1450-4E00-F217E9BA3C9B}"/>
          </ac:picMkLst>
        </pc:picChg>
        <pc:picChg chg="add mod">
          <ac:chgData name="Barbara Bieńkowska" userId="6a2365fa-4ae7-47c6-a48f-888c5032bea6" providerId="ADAL" clId="{20FBB40D-3053-4F9E-82B9-89BBA48C8590}" dt="2026-10-20T07:33:53.100" v="284" actId="1076"/>
          <ac:picMkLst>
            <pc:docMk/>
            <pc:sldMk cId="4195674943" sldId="269"/>
            <ac:picMk id="18" creationId="{CDD304BC-08C6-7747-118B-83C8B194FA05}"/>
          </ac:picMkLst>
        </pc:picChg>
      </pc:sldChg>
      <pc:sldChg chg="addSp delSp modSp new mod">
        <pc:chgData name="Barbara Bieńkowska" userId="6a2365fa-4ae7-47c6-a48f-888c5032bea6" providerId="ADAL" clId="{20FBB40D-3053-4F9E-82B9-89BBA48C8590}" dt="2026-10-20T07:40:09.838" v="327" actId="1076"/>
        <pc:sldMkLst>
          <pc:docMk/>
          <pc:sldMk cId="719918350" sldId="270"/>
        </pc:sldMkLst>
        <pc:spChg chg="add mod">
          <ac:chgData name="Barbara Bieńkowska" userId="6a2365fa-4ae7-47c6-a48f-888c5032bea6" providerId="ADAL" clId="{20FBB40D-3053-4F9E-82B9-89BBA48C8590}" dt="2026-10-20T07:36:51.074" v="319" actId="1076"/>
          <ac:spMkLst>
            <pc:docMk/>
            <pc:sldMk cId="719918350" sldId="270"/>
            <ac:spMk id="7" creationId="{2111D8A2-2E68-B9A6-F240-47D4F20397AF}"/>
          </ac:spMkLst>
        </pc:spChg>
        <pc:spChg chg="add mod">
          <ac:chgData name="Barbara Bieńkowska" userId="6a2365fa-4ae7-47c6-a48f-888c5032bea6" providerId="ADAL" clId="{20FBB40D-3053-4F9E-82B9-89BBA48C8590}" dt="2026-10-20T07:36:42.108" v="318" actId="1076"/>
          <ac:spMkLst>
            <pc:docMk/>
            <pc:sldMk cId="719918350" sldId="270"/>
            <ac:spMk id="9" creationId="{F9BF7CDC-929D-8D60-876D-243AC83F6594}"/>
          </ac:spMkLst>
        </pc:spChg>
        <pc:picChg chg="add mod">
          <ac:chgData name="Barbara Bieńkowska" userId="6a2365fa-4ae7-47c6-a48f-888c5032bea6" providerId="ADAL" clId="{20FBB40D-3053-4F9E-82B9-89BBA48C8590}" dt="2026-10-20T07:36:29.536" v="303" actId="1076"/>
          <ac:picMkLst>
            <pc:docMk/>
            <pc:sldMk cId="719918350" sldId="270"/>
            <ac:picMk id="11" creationId="{6EBB6DCF-17B1-C3BA-69E4-3D69A07B7A19}"/>
          </ac:picMkLst>
        </pc:picChg>
        <pc:picChg chg="add mod">
          <ac:chgData name="Barbara Bieńkowska" userId="6a2365fa-4ae7-47c6-a48f-888c5032bea6" providerId="ADAL" clId="{20FBB40D-3053-4F9E-82B9-89BBA48C8590}" dt="2026-10-20T07:36:29.536" v="303" actId="1076"/>
          <ac:picMkLst>
            <pc:docMk/>
            <pc:sldMk cId="719918350" sldId="270"/>
            <ac:picMk id="13" creationId="{F32386E2-10E9-4D4B-278C-E49E0EC11EB3}"/>
          </ac:picMkLst>
        </pc:picChg>
        <pc:picChg chg="add mod">
          <ac:chgData name="Barbara Bieńkowska" userId="6a2365fa-4ae7-47c6-a48f-888c5032bea6" providerId="ADAL" clId="{20FBB40D-3053-4F9E-82B9-89BBA48C8590}" dt="2026-10-20T07:38:21.005" v="323" actId="1076"/>
          <ac:picMkLst>
            <pc:docMk/>
            <pc:sldMk cId="719918350" sldId="270"/>
            <ac:picMk id="15" creationId="{CCBC73E1-3F98-8565-C982-F7C5EC3E1F98}"/>
          </ac:picMkLst>
        </pc:picChg>
        <pc:picChg chg="add mod">
          <ac:chgData name="Barbara Bieńkowska" userId="6a2365fa-4ae7-47c6-a48f-888c5032bea6" providerId="ADAL" clId="{20FBB40D-3053-4F9E-82B9-89BBA48C8590}" dt="2026-10-20T07:40:09.838" v="327" actId="1076"/>
          <ac:picMkLst>
            <pc:docMk/>
            <pc:sldMk cId="719918350" sldId="270"/>
            <ac:picMk id="17" creationId="{B0F52BD5-689A-A587-F45B-9C572F443BED}"/>
          </ac:picMkLst>
        </pc:picChg>
      </pc:sldChg>
      <pc:sldChg chg="modSp new mod">
        <pc:chgData name="Barbara Bieńkowska" userId="6a2365fa-4ae7-47c6-a48f-888c5032bea6" providerId="ADAL" clId="{20FBB40D-3053-4F9E-82B9-89BBA48C8590}" dt="2026-10-23T06:07:15.646" v="558" actId="20577"/>
        <pc:sldMkLst>
          <pc:docMk/>
          <pc:sldMk cId="2360911704" sldId="271"/>
        </pc:sldMkLst>
        <pc:spChg chg="mod">
          <ac:chgData name="Barbara Bieńkowska" userId="6a2365fa-4ae7-47c6-a48f-888c5032bea6" providerId="ADAL" clId="{20FBB40D-3053-4F9E-82B9-89BBA48C8590}" dt="2026-10-20T08:33:56.961" v="465" actId="122"/>
          <ac:spMkLst>
            <pc:docMk/>
            <pc:sldMk cId="2360911704" sldId="271"/>
            <ac:spMk id="2" creationId="{16F66F1D-E21F-3E4E-46D8-2BCFC9E603E9}"/>
          </ac:spMkLst>
        </pc:spChg>
        <pc:spChg chg="mod">
          <ac:chgData name="Barbara Bieńkowska" userId="6a2365fa-4ae7-47c6-a48f-888c5032bea6" providerId="ADAL" clId="{20FBB40D-3053-4F9E-82B9-89BBA48C8590}" dt="2026-10-23T06:07:15.646" v="558" actId="20577"/>
          <ac:spMkLst>
            <pc:docMk/>
            <pc:sldMk cId="2360911704" sldId="271"/>
            <ac:spMk id="4" creationId="{04E22ADA-DF74-98C6-5DE3-BA8AEBF0A72E}"/>
          </ac:spMkLst>
        </pc:spChg>
      </pc:sldChg>
      <pc:sldChg chg="modSp new mod">
        <pc:chgData name="Barbara Bieńkowska" userId="6a2365fa-4ae7-47c6-a48f-888c5032bea6" providerId="ADAL" clId="{20FBB40D-3053-4F9E-82B9-89BBA48C8590}" dt="2026-10-20T09:05:26.663" v="549" actId="948"/>
        <pc:sldMkLst>
          <pc:docMk/>
          <pc:sldMk cId="3732569720" sldId="272"/>
        </pc:sldMkLst>
        <pc:spChg chg="mod">
          <ac:chgData name="Barbara Bieńkowska" userId="6a2365fa-4ae7-47c6-a48f-888c5032bea6" providerId="ADAL" clId="{20FBB40D-3053-4F9E-82B9-89BBA48C8590}" dt="2026-10-20T09:05:26.663" v="549" actId="948"/>
          <ac:spMkLst>
            <pc:docMk/>
            <pc:sldMk cId="3732569720" sldId="272"/>
            <ac:spMk id="2" creationId="{426A3B64-916D-B7F9-211C-454B97AEC241}"/>
          </ac:spMkLst>
        </pc:spChg>
      </pc:sldChg>
      <pc:sldMasterChg chg="modSldLayout">
        <pc:chgData name="Barbara Bieńkowska" userId="6a2365fa-4ae7-47c6-a48f-888c5032bea6" providerId="ADAL" clId="{20FBB40D-3053-4F9E-82B9-89BBA48C8590}" dt="2026-10-20T06:18:59.723" v="58"/>
        <pc:sldMasterMkLst>
          <pc:docMk/>
          <pc:sldMasterMk cId="886642047" sldId="2147483648"/>
        </pc:sldMasterMkLst>
        <pc:sldLayoutChg chg="addSp delSp modSp mod">
          <pc:chgData name="Barbara Bieńkowska" userId="6a2365fa-4ae7-47c6-a48f-888c5032bea6" providerId="ADAL" clId="{20FBB40D-3053-4F9E-82B9-89BBA48C8590}" dt="2026-10-20T06:18:59.723" v="58"/>
          <pc:sldLayoutMkLst>
            <pc:docMk/>
            <pc:sldMasterMk cId="886642047" sldId="2147483648"/>
            <pc:sldLayoutMk cId="1996975160" sldId="2147483650"/>
          </pc:sldLayoutMkLst>
          <pc:spChg chg="add mod">
            <ac:chgData name="Barbara Bieńkowska" userId="6a2365fa-4ae7-47c6-a48f-888c5032bea6" providerId="ADAL" clId="{20FBB40D-3053-4F9E-82B9-89BBA48C8590}" dt="2026-10-20T06:18:59.723" v="58"/>
            <ac:spMkLst>
              <pc:docMk/>
              <pc:sldMasterMk cId="886642047" sldId="2147483648"/>
              <pc:sldLayoutMk cId="1996975160" sldId="2147483650"/>
              <ac:spMk id="3" creationId="{AFF443EF-11A8-0870-9383-BD263D601A15}"/>
            </ac:spMkLst>
          </pc:spChg>
        </pc:sldLayoutChg>
      </pc:sldMasterChg>
    </pc:docChg>
  </pc:docChgLst>
  <pc:docChgLst>
    <pc:chgData name="Barbara Bieńkowska" userId="6a2365fa-4ae7-47c6-a48f-888c5032bea6" providerId="ADAL" clId="{FDF2F82F-5677-4371-85D6-98A3E7761389}"/>
    <pc:docChg chg="custSel modSld">
      <pc:chgData name="Barbara Bieńkowska" userId="6a2365fa-4ae7-47c6-a48f-888c5032bea6" providerId="ADAL" clId="{FDF2F82F-5677-4371-85D6-98A3E7761389}" dt="2026-10-22T07:29:44.590" v="69" actId="12"/>
      <pc:docMkLst>
        <pc:docMk/>
      </pc:docMkLst>
      <pc:sldChg chg="modSp mod">
        <pc:chgData name="Barbara Bieńkowska" userId="6a2365fa-4ae7-47c6-a48f-888c5032bea6" providerId="ADAL" clId="{FDF2F82F-5677-4371-85D6-98A3E7761389}" dt="2026-10-22T07:26:37.786" v="64" actId="1076"/>
        <pc:sldMkLst>
          <pc:docMk/>
          <pc:sldMk cId="2010412724" sldId="263"/>
        </pc:sldMkLst>
        <pc:spChg chg="mod">
          <ac:chgData name="Barbara Bieńkowska" userId="6a2365fa-4ae7-47c6-a48f-888c5032bea6" providerId="ADAL" clId="{FDF2F82F-5677-4371-85D6-98A3E7761389}" dt="2026-10-22T07:26:32.059" v="63" actId="20577"/>
          <ac:spMkLst>
            <pc:docMk/>
            <pc:sldMk cId="2010412724" sldId="263"/>
            <ac:spMk id="5" creationId="{E4A0C0CD-B36E-8D0F-FA13-43A5AF996726}"/>
          </ac:spMkLst>
        </pc:spChg>
        <pc:graphicFrameChg chg="mod">
          <ac:chgData name="Barbara Bieńkowska" userId="6a2365fa-4ae7-47c6-a48f-888c5032bea6" providerId="ADAL" clId="{FDF2F82F-5677-4371-85D6-98A3E7761389}" dt="2026-10-22T07:26:37.786" v="64" actId="1076"/>
          <ac:graphicFrameMkLst>
            <pc:docMk/>
            <pc:sldMk cId="2010412724" sldId="263"/>
            <ac:graphicFrameMk id="3" creationId="{337A0768-3509-6855-A0FF-1DD9BD42B095}"/>
          </ac:graphicFrameMkLst>
        </pc:graphicFrameChg>
      </pc:sldChg>
      <pc:sldChg chg="modSp mod">
        <pc:chgData name="Barbara Bieńkowska" userId="6a2365fa-4ae7-47c6-a48f-888c5032bea6" providerId="ADAL" clId="{FDF2F82F-5677-4371-85D6-98A3E7761389}" dt="2026-10-22T06:52:05.586" v="37" actId="20577"/>
        <pc:sldMkLst>
          <pc:docMk/>
          <pc:sldMk cId="2360911704" sldId="271"/>
        </pc:sldMkLst>
        <pc:spChg chg="mod">
          <ac:chgData name="Barbara Bieńkowska" userId="6a2365fa-4ae7-47c6-a48f-888c5032bea6" providerId="ADAL" clId="{FDF2F82F-5677-4371-85D6-98A3E7761389}" dt="2026-10-22T06:52:05.586" v="37" actId="20577"/>
          <ac:spMkLst>
            <pc:docMk/>
            <pc:sldMk cId="2360911704" sldId="271"/>
            <ac:spMk id="4" creationId="{04E22ADA-DF74-98C6-5DE3-BA8AEBF0A72E}"/>
          </ac:spMkLst>
        </pc:spChg>
      </pc:sldChg>
      <pc:sldChg chg="modSp mod">
        <pc:chgData name="Barbara Bieńkowska" userId="6a2365fa-4ae7-47c6-a48f-888c5032bea6" providerId="ADAL" clId="{FDF2F82F-5677-4371-85D6-98A3E7761389}" dt="2026-10-22T07:29:44.590" v="69" actId="12"/>
        <pc:sldMkLst>
          <pc:docMk/>
          <pc:sldMk cId="3732569720" sldId="272"/>
        </pc:sldMkLst>
        <pc:spChg chg="mod">
          <ac:chgData name="Barbara Bieńkowska" userId="6a2365fa-4ae7-47c6-a48f-888c5032bea6" providerId="ADAL" clId="{FDF2F82F-5677-4371-85D6-98A3E7761389}" dt="2026-10-22T07:29:44.590" v="69" actId="12"/>
          <ac:spMkLst>
            <pc:docMk/>
            <pc:sldMk cId="3732569720" sldId="272"/>
            <ac:spMk id="4" creationId="{94C747D8-7716-E5D5-7FAC-FD1B85D0B69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889938" cy="493633"/>
          </a:xfrm>
          <a:prstGeom prst="rect">
            <a:avLst/>
          </a:prstGeom>
        </p:spPr>
        <p:txBody>
          <a:bodyPr vert="horz" lIns="94507" tIns="47254" rIns="94507" bIns="47254" rtlCol="0"/>
          <a:lstStyle>
            <a:lvl1pPr algn="l">
              <a:defRPr sz="1200"/>
            </a:lvl1pPr>
          </a:lstStyle>
          <a:p>
            <a:endParaRPr lang="en-GB" dirty="0">
              <a:latin typeface="Arial" panose="020B0604020202020204" pitchFamily="34" charset="0"/>
            </a:endParaRPr>
          </a:p>
        </p:txBody>
      </p:sp>
      <p:sp>
        <p:nvSpPr>
          <p:cNvPr id="3" name="Date Placeholder 2"/>
          <p:cNvSpPr>
            <a:spLocks noGrp="1"/>
          </p:cNvSpPr>
          <p:nvPr>
            <p:ph type="dt" sz="quarter" idx="1"/>
          </p:nvPr>
        </p:nvSpPr>
        <p:spPr>
          <a:xfrm>
            <a:off x="3777609" y="2"/>
            <a:ext cx="2889938" cy="493633"/>
          </a:xfrm>
          <a:prstGeom prst="rect">
            <a:avLst/>
          </a:prstGeom>
        </p:spPr>
        <p:txBody>
          <a:bodyPr vert="horz" lIns="94507" tIns="47254" rIns="94507" bIns="47254" rtlCol="0"/>
          <a:lstStyle>
            <a:lvl1pPr algn="r">
              <a:defRPr sz="1200"/>
            </a:lvl1pPr>
          </a:lstStyle>
          <a:p>
            <a:fld id="{15B2C45A-E869-45FE-B529-AF49C0F3C669}" type="datetimeFigureOut">
              <a:rPr lang="en-GB" smtClean="0">
                <a:latin typeface="Arial" panose="020B0604020202020204" pitchFamily="34" charset="0"/>
              </a:rPr>
              <a:pPr/>
              <a:t>23/10/2026</a:t>
            </a:fld>
            <a:endParaRPr lang="en-GB" dirty="0">
              <a:latin typeface="Arial" panose="020B0604020202020204" pitchFamily="34" charset="0"/>
            </a:endParaRPr>
          </a:p>
        </p:txBody>
      </p:sp>
      <p:sp>
        <p:nvSpPr>
          <p:cNvPr id="4" name="Footer Placeholder 3"/>
          <p:cNvSpPr>
            <a:spLocks noGrp="1"/>
          </p:cNvSpPr>
          <p:nvPr>
            <p:ph type="ftr" sz="quarter" idx="2"/>
          </p:nvPr>
        </p:nvSpPr>
        <p:spPr>
          <a:xfrm>
            <a:off x="0" y="9377318"/>
            <a:ext cx="2889938" cy="493633"/>
          </a:xfrm>
          <a:prstGeom prst="rect">
            <a:avLst/>
          </a:prstGeom>
        </p:spPr>
        <p:txBody>
          <a:bodyPr vert="horz" lIns="94507" tIns="47254" rIns="94507" bIns="47254" rtlCol="0" anchor="b"/>
          <a:lstStyle>
            <a:lvl1pPr algn="l">
              <a:defRPr sz="1200"/>
            </a:lvl1pPr>
          </a:lstStyle>
          <a:p>
            <a:endParaRPr lang="en-GB" dirty="0">
              <a:latin typeface="Arial" panose="020B0604020202020204" pitchFamily="34" charset="0"/>
            </a:endParaRPr>
          </a:p>
        </p:txBody>
      </p:sp>
      <p:sp>
        <p:nvSpPr>
          <p:cNvPr id="5" name="Slide Number Placeholder 4"/>
          <p:cNvSpPr>
            <a:spLocks noGrp="1"/>
          </p:cNvSpPr>
          <p:nvPr>
            <p:ph type="sldNum" sz="quarter" idx="3"/>
          </p:nvPr>
        </p:nvSpPr>
        <p:spPr>
          <a:xfrm>
            <a:off x="3777609" y="9377318"/>
            <a:ext cx="2889938" cy="493633"/>
          </a:xfrm>
          <a:prstGeom prst="rect">
            <a:avLst/>
          </a:prstGeom>
        </p:spPr>
        <p:txBody>
          <a:bodyPr vert="horz" lIns="94507" tIns="47254" rIns="94507" bIns="47254" rtlCol="0" anchor="b"/>
          <a:lstStyle>
            <a:lvl1pPr algn="r">
              <a:defRPr sz="1200"/>
            </a:lvl1pPr>
          </a:lstStyle>
          <a:p>
            <a:fld id="{A1166760-0E69-430F-A97F-08802152DB5E}" type="slidenum">
              <a:rPr lang="en-GB" smtClean="0">
                <a:latin typeface="Arial" panose="020B0604020202020204" pitchFamily="34" charset="0"/>
              </a:rPr>
              <a:pPr/>
              <a:t>‹#›</a:t>
            </a:fld>
            <a:endParaRPr lang="en-GB" dirty="0">
              <a:latin typeface="Arial" panose="020B0604020202020204" pitchFamily="34" charset="0"/>
            </a:endParaRPr>
          </a:p>
        </p:txBody>
      </p:sp>
    </p:spTree>
    <p:extLst>
      <p:ext uri="{BB962C8B-B14F-4D97-AF65-F5344CB8AC3E}">
        <p14:creationId xmlns:p14="http://schemas.microsoft.com/office/powerpoint/2010/main" val="29436496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889938" cy="493633"/>
          </a:xfrm>
          <a:prstGeom prst="rect">
            <a:avLst/>
          </a:prstGeom>
        </p:spPr>
        <p:txBody>
          <a:bodyPr vert="horz" lIns="94507" tIns="47254" rIns="94507" bIns="47254" rtlCol="0"/>
          <a:lstStyle>
            <a:lvl1pPr algn="l">
              <a:defRPr sz="1200">
                <a:latin typeface="Arial" panose="020B0604020202020204" pitchFamily="34" charset="0"/>
              </a:defRPr>
            </a:lvl1pPr>
          </a:lstStyle>
          <a:p>
            <a:endParaRPr lang="en-GB" dirty="0"/>
          </a:p>
        </p:txBody>
      </p:sp>
      <p:sp>
        <p:nvSpPr>
          <p:cNvPr id="3" name="Date Placeholder 2"/>
          <p:cNvSpPr>
            <a:spLocks noGrp="1"/>
          </p:cNvSpPr>
          <p:nvPr>
            <p:ph type="dt" idx="1"/>
          </p:nvPr>
        </p:nvSpPr>
        <p:spPr>
          <a:xfrm>
            <a:off x="3777609" y="2"/>
            <a:ext cx="2889938" cy="493633"/>
          </a:xfrm>
          <a:prstGeom prst="rect">
            <a:avLst/>
          </a:prstGeom>
        </p:spPr>
        <p:txBody>
          <a:bodyPr vert="horz" lIns="94507" tIns="47254" rIns="94507" bIns="47254" rtlCol="0"/>
          <a:lstStyle>
            <a:lvl1pPr algn="r">
              <a:defRPr sz="1200">
                <a:latin typeface="Arial" panose="020B0604020202020204" pitchFamily="34" charset="0"/>
              </a:defRPr>
            </a:lvl1pPr>
          </a:lstStyle>
          <a:p>
            <a:fld id="{F93E6C17-F35F-4654-8DE9-B693AC206066}" type="datetimeFigureOut">
              <a:rPr lang="en-GB" smtClean="0"/>
              <a:pPr/>
              <a:t>22/10/2026</a:t>
            </a:fld>
            <a:endParaRPr lang="en-GB" dirty="0"/>
          </a:p>
        </p:txBody>
      </p:sp>
      <p:sp>
        <p:nvSpPr>
          <p:cNvPr id="4" name="Slide Image Placeholder 3"/>
          <p:cNvSpPr>
            <a:spLocks noGrp="1" noRot="1" noChangeAspect="1"/>
          </p:cNvSpPr>
          <p:nvPr>
            <p:ph type="sldImg" idx="2"/>
          </p:nvPr>
        </p:nvSpPr>
        <p:spPr>
          <a:xfrm>
            <a:off x="46038" y="741363"/>
            <a:ext cx="6577012" cy="3700462"/>
          </a:xfrm>
          <a:prstGeom prst="rect">
            <a:avLst/>
          </a:prstGeom>
          <a:noFill/>
          <a:ln w="12700">
            <a:solidFill>
              <a:prstClr val="black"/>
            </a:solidFill>
          </a:ln>
        </p:spPr>
        <p:txBody>
          <a:bodyPr vert="horz" lIns="94507" tIns="47254" rIns="94507" bIns="47254" rtlCol="0" anchor="ctr"/>
          <a:lstStyle/>
          <a:p>
            <a:endParaRPr lang="en-GB" dirty="0"/>
          </a:p>
        </p:txBody>
      </p:sp>
      <p:sp>
        <p:nvSpPr>
          <p:cNvPr id="5" name="Notes Placeholder 4"/>
          <p:cNvSpPr>
            <a:spLocks noGrp="1"/>
          </p:cNvSpPr>
          <p:nvPr>
            <p:ph type="body" sz="quarter" idx="3"/>
          </p:nvPr>
        </p:nvSpPr>
        <p:spPr>
          <a:xfrm>
            <a:off x="666909" y="4689518"/>
            <a:ext cx="5335270" cy="4442698"/>
          </a:xfrm>
          <a:prstGeom prst="rect">
            <a:avLst/>
          </a:prstGeom>
        </p:spPr>
        <p:txBody>
          <a:bodyPr vert="horz" lIns="94507" tIns="47254" rIns="94507" bIns="47254"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9377318"/>
            <a:ext cx="2889938" cy="493633"/>
          </a:xfrm>
          <a:prstGeom prst="rect">
            <a:avLst/>
          </a:prstGeom>
        </p:spPr>
        <p:txBody>
          <a:bodyPr vert="horz" lIns="94507" tIns="47254" rIns="94507" bIns="47254" rtlCol="0" anchor="b"/>
          <a:lstStyle>
            <a:lvl1pPr algn="l">
              <a:defRPr sz="1200">
                <a:latin typeface="Arial" panose="020B0604020202020204" pitchFamily="34" charset="0"/>
              </a:defRPr>
            </a:lvl1pPr>
          </a:lstStyle>
          <a:p>
            <a:endParaRPr lang="en-GB" dirty="0"/>
          </a:p>
        </p:txBody>
      </p:sp>
      <p:sp>
        <p:nvSpPr>
          <p:cNvPr id="7" name="Slide Number Placeholder 6"/>
          <p:cNvSpPr>
            <a:spLocks noGrp="1"/>
          </p:cNvSpPr>
          <p:nvPr>
            <p:ph type="sldNum" sz="quarter" idx="5"/>
          </p:nvPr>
        </p:nvSpPr>
        <p:spPr>
          <a:xfrm>
            <a:off x="3777609" y="9377318"/>
            <a:ext cx="2889938" cy="493633"/>
          </a:xfrm>
          <a:prstGeom prst="rect">
            <a:avLst/>
          </a:prstGeom>
        </p:spPr>
        <p:txBody>
          <a:bodyPr vert="horz" lIns="94507" tIns="47254" rIns="94507" bIns="47254" rtlCol="0" anchor="b"/>
          <a:lstStyle>
            <a:lvl1pPr algn="r">
              <a:defRPr sz="1200">
                <a:latin typeface="Arial" panose="020B0604020202020204" pitchFamily="34" charset="0"/>
              </a:defRPr>
            </a:lvl1pPr>
          </a:lstStyle>
          <a:p>
            <a:fld id="{49027E0A-1465-4A40-B1D5-9126D49509FC}" type="slidenum">
              <a:rPr lang="en-GB" smtClean="0"/>
              <a:pPr/>
              <a:t>‹#›</a:t>
            </a:fld>
            <a:endParaRPr lang="en-GB" dirty="0"/>
          </a:p>
        </p:txBody>
      </p:sp>
    </p:spTree>
    <p:extLst>
      <p:ext uri="{BB962C8B-B14F-4D97-AF65-F5344CB8AC3E}">
        <p14:creationId xmlns:p14="http://schemas.microsoft.com/office/powerpoint/2010/main" val="2513348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027E0A-1465-4A40-B1D5-9126D49509FC}" type="slidenum">
              <a:rPr lang="en-GB" smtClean="0"/>
              <a:pPr/>
              <a:t>1</a:t>
            </a:fld>
            <a:endParaRPr lang="en-GB" dirty="0"/>
          </a:p>
        </p:txBody>
      </p:sp>
    </p:spTree>
    <p:extLst>
      <p:ext uri="{BB962C8B-B14F-4D97-AF65-F5344CB8AC3E}">
        <p14:creationId xmlns:p14="http://schemas.microsoft.com/office/powerpoint/2010/main" val="1916081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027E0A-1465-4A40-B1D5-9126D49509FC}" type="slidenum">
              <a:rPr lang="en-GB" smtClean="0"/>
              <a:pPr/>
              <a:t>3</a:t>
            </a:fld>
            <a:endParaRPr lang="en-GB" dirty="0"/>
          </a:p>
        </p:txBody>
      </p:sp>
    </p:spTree>
    <p:extLst>
      <p:ext uri="{BB962C8B-B14F-4D97-AF65-F5344CB8AC3E}">
        <p14:creationId xmlns:p14="http://schemas.microsoft.com/office/powerpoint/2010/main" val="32367751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4" name="Bild 7"/>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27348"/>
          <a:stretch/>
        </p:blipFill>
        <p:spPr>
          <a:xfrm>
            <a:off x="-1" y="0"/>
            <a:ext cx="12197925" cy="5570706"/>
          </a:xfrm>
          <a:prstGeom prst="rect">
            <a:avLst/>
          </a:prstGeom>
        </p:spPr>
      </p:pic>
      <p:grpSp>
        <p:nvGrpSpPr>
          <p:cNvPr id="4" name="Gruppieren 3"/>
          <p:cNvGrpSpPr/>
          <p:nvPr userDrawn="1"/>
        </p:nvGrpSpPr>
        <p:grpSpPr>
          <a:xfrm>
            <a:off x="5735960" y="5812522"/>
            <a:ext cx="6120680" cy="784830"/>
            <a:chOff x="5735960" y="5717361"/>
            <a:chExt cx="6120680" cy="784830"/>
          </a:xfrm>
        </p:grpSpPr>
        <p:pic>
          <p:nvPicPr>
            <p:cNvPr id="25" name="Grafik 24"/>
            <p:cNvPicPr preferRelativeResize="0">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5735960" y="5774784"/>
              <a:ext cx="997207" cy="656496"/>
            </a:xfrm>
            <a:prstGeom prst="rect">
              <a:avLst/>
            </a:prstGeom>
            <a:noFill/>
            <a:ln>
              <a:noFill/>
            </a:ln>
          </p:spPr>
        </p:pic>
        <p:sp>
          <p:nvSpPr>
            <p:cNvPr id="3" name="Rechteck 2"/>
            <p:cNvSpPr/>
            <p:nvPr userDrawn="1"/>
          </p:nvSpPr>
          <p:spPr>
            <a:xfrm>
              <a:off x="6744072" y="5717361"/>
              <a:ext cx="5112568" cy="784830"/>
            </a:xfrm>
            <a:prstGeom prst="rect">
              <a:avLst/>
            </a:prstGeom>
          </p:spPr>
          <p:txBody>
            <a:bodyPr wrap="square">
              <a:spAutoFit/>
            </a:bodyPr>
            <a:lstStyle/>
            <a:p>
              <a:pPr algn="just">
                <a:lnSpc>
                  <a:spcPct val="90000"/>
                </a:lnSpc>
              </a:pPr>
              <a:r>
                <a:rPr lang="en-GB" sz="1000"/>
                <a:t>This work has been carried out within the framework of the EUROfusion Consortium, funded by the European Union via the Euratom Research and Training Programme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spTree>
    <p:extLst>
      <p:ext uri="{BB962C8B-B14F-4D97-AF65-F5344CB8AC3E}">
        <p14:creationId xmlns:p14="http://schemas.microsoft.com/office/powerpoint/2010/main" val="1694295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ectangle 4"/>
          <p:cNvSpPr/>
          <p:nvPr userDrawn="1"/>
        </p:nvSpPr>
        <p:spPr>
          <a:xfrm>
            <a:off x="0" y="0"/>
            <a:ext cx="12192000" cy="685800"/>
          </a:xfrm>
          <a:prstGeom prst="rect">
            <a:avLst/>
          </a:prstGeom>
          <a:solidFill>
            <a:srgbClr val="E3E3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ln>
                <a:noFill/>
              </a:ln>
              <a:effectLst/>
              <a:latin typeface="+mj-lt"/>
            </a:endParaRPr>
          </a:p>
        </p:txBody>
      </p:sp>
      <p:sp>
        <p:nvSpPr>
          <p:cNvPr id="2" name="Title 1"/>
          <p:cNvSpPr>
            <a:spLocks noGrp="1"/>
          </p:cNvSpPr>
          <p:nvPr>
            <p:ph type="title"/>
          </p:nvPr>
        </p:nvSpPr>
        <p:spPr>
          <a:xfrm>
            <a:off x="609600" y="116632"/>
            <a:ext cx="10058400" cy="457200"/>
          </a:xfrm>
        </p:spPr>
        <p:txBody>
          <a:bodyPr>
            <a:noAutofit/>
          </a:bodyPr>
          <a:lstStyle>
            <a:lvl1pPr algn="l">
              <a:lnSpc>
                <a:spcPts val="2400"/>
              </a:lnSpc>
              <a:defRPr sz="2400" b="1">
                <a:latin typeface="+mn-lt"/>
                <a:cs typeface="Arial" panose="020B0604020202020204" pitchFamily="34" charset="0"/>
              </a:defRPr>
            </a:lvl1pPr>
          </a:lstStyle>
          <a:p>
            <a:r>
              <a:rPr lang="en-US" dirty="0"/>
              <a:t>Click to edit Master title style</a:t>
            </a:r>
            <a:endParaRPr lang="en-GB" dirty="0"/>
          </a:p>
        </p:txBody>
      </p:sp>
      <p:pic>
        <p:nvPicPr>
          <p:cNvPr id="4" name="Picture 3" descr="EurofusionDis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36560" y="116632"/>
            <a:ext cx="466915" cy="465708"/>
          </a:xfrm>
          <a:prstGeom prst="rect">
            <a:avLst/>
          </a:prstGeom>
        </p:spPr>
      </p:pic>
      <p:sp>
        <p:nvSpPr>
          <p:cNvPr id="9" name="Slide Number Placeholder 8"/>
          <p:cNvSpPr>
            <a:spLocks noGrp="1"/>
          </p:cNvSpPr>
          <p:nvPr>
            <p:ph type="sldNum" sz="quarter" idx="12"/>
          </p:nvPr>
        </p:nvSpPr>
        <p:spPr>
          <a:xfrm>
            <a:off x="10992544" y="6525344"/>
            <a:ext cx="720080" cy="199174"/>
          </a:xfrm>
        </p:spPr>
        <p:txBody>
          <a:bodyPr anchor="t"/>
          <a:lstStyle>
            <a:lvl1pPr>
              <a:defRPr sz="1100"/>
            </a:lvl1pPr>
          </a:lstStyle>
          <a:p>
            <a:fld id="{6A6D9FA1-99C7-4910-8E32-B85D378B0060}" type="slidenum">
              <a:rPr lang="en-GB" smtClean="0"/>
              <a:pPr/>
              <a:t>‹#›</a:t>
            </a:fld>
            <a:endParaRPr lang="en-GB" dirty="0"/>
          </a:p>
        </p:txBody>
      </p:sp>
      <p:sp>
        <p:nvSpPr>
          <p:cNvPr id="10" name="Content Placeholder 2"/>
          <p:cNvSpPr>
            <a:spLocks noGrp="1"/>
          </p:cNvSpPr>
          <p:nvPr>
            <p:ph idx="1"/>
          </p:nvPr>
        </p:nvSpPr>
        <p:spPr>
          <a:xfrm>
            <a:off x="609600" y="850846"/>
            <a:ext cx="11103024" cy="5571038"/>
          </a:xfrm>
        </p:spPr>
        <p:txBody>
          <a:bodyPr/>
          <a:lstStyle>
            <a:lvl1pPr marL="342900" indent="-342900">
              <a:lnSpc>
                <a:spcPct val="150000"/>
              </a:lnSpc>
              <a:spcAft>
                <a:spcPts val="600"/>
              </a:spcAft>
              <a:buFont typeface="Arial" panose="020B0604020202020204" pitchFamily="34" charset="0"/>
              <a:buChar char="•"/>
              <a:defRPr sz="2400" b="1">
                <a:latin typeface="+mj-lt"/>
                <a:cs typeface="Arial" panose="020B0604020202020204" pitchFamily="34" charset="0"/>
              </a:defRPr>
            </a:lvl1pPr>
            <a:lvl2pPr marL="742950" indent="-285750">
              <a:lnSpc>
                <a:spcPct val="150000"/>
              </a:lnSpc>
              <a:buFont typeface="Arial" panose="020B0604020202020204" pitchFamily="34" charset="0"/>
              <a:buChar char="−"/>
              <a:defRPr sz="2000">
                <a:solidFill>
                  <a:srgbClr val="002060"/>
                </a:solidFill>
                <a:latin typeface="+mj-lt"/>
                <a:cs typeface="Arial" panose="020B0604020202020204" pitchFamily="34" charset="0"/>
              </a:defRPr>
            </a:lvl2pPr>
            <a:lvl3pPr marL="1143000" indent="-228600">
              <a:lnSpc>
                <a:spcPct val="150000"/>
              </a:lnSpc>
              <a:buFont typeface="Courier New" panose="02070309020205020404" pitchFamily="49" charset="0"/>
              <a:buChar char="o"/>
              <a:defRPr sz="2000">
                <a:latin typeface="+mj-lt"/>
                <a:cs typeface="Arial" panose="020B0604020202020204" pitchFamily="34" charset="0"/>
              </a:defRPr>
            </a:lvl3pPr>
            <a:lvl4pPr marL="1714500" indent="-342900">
              <a:lnSpc>
                <a:spcPct val="150000"/>
              </a:lnSpc>
              <a:buFont typeface="Arial" panose="020B0604020202020204" pitchFamily="34" charset="0"/>
              <a:buChar char="•"/>
              <a:defRPr sz="2000" baseline="0">
                <a:solidFill>
                  <a:srgbClr val="002060"/>
                </a:solidFill>
                <a:latin typeface="+mj-lt"/>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 name="Symbol zastępczy stopki 2">
            <a:extLst>
              <a:ext uri="{FF2B5EF4-FFF2-40B4-BE49-F238E27FC236}">
                <a16:creationId xmlns:a16="http://schemas.microsoft.com/office/drawing/2014/main" id="{AFF443EF-11A8-0870-9383-BD263D601A15}"/>
              </a:ext>
            </a:extLst>
          </p:cNvPr>
          <p:cNvSpPr>
            <a:spLocks noGrp="1"/>
          </p:cNvSpPr>
          <p:nvPr>
            <p:ph type="ftr" sz="quarter" idx="11"/>
          </p:nvPr>
        </p:nvSpPr>
        <p:spPr>
          <a:xfrm>
            <a:off x="47328" y="6525344"/>
            <a:ext cx="4824536" cy="332656"/>
          </a:xfrm>
        </p:spPr>
        <p:txBody>
          <a:bodyPr/>
          <a:lstStyle/>
          <a:p>
            <a:r>
              <a:rPr lang="fr-FR" dirty="0" err="1"/>
              <a:t>B.Bie</a:t>
            </a:r>
            <a:r>
              <a:rPr lang="pl-PL" dirty="0"/>
              <a:t>ń</a:t>
            </a:r>
            <a:r>
              <a:rPr lang="fr-FR" dirty="0" err="1"/>
              <a:t>kowska</a:t>
            </a:r>
            <a:r>
              <a:rPr lang="pl-PL" dirty="0"/>
              <a:t>, </a:t>
            </a:r>
            <a:r>
              <a:rPr lang="pl-PL" dirty="0" err="1"/>
              <a:t>S.Akbaş</a:t>
            </a:r>
            <a:r>
              <a:rPr lang="pl-PL" dirty="0"/>
              <a:t>, </a:t>
            </a:r>
            <a:r>
              <a:rPr lang="fr-FR" dirty="0"/>
              <a:t>|  </a:t>
            </a:r>
            <a:r>
              <a:rPr lang="pl-PL" dirty="0"/>
              <a:t>2026 </a:t>
            </a:r>
            <a:r>
              <a:rPr lang="pl-PL" dirty="0" err="1"/>
              <a:t>Enhancements</a:t>
            </a:r>
            <a:r>
              <a:rPr lang="pl-PL" dirty="0"/>
              <a:t> Progress Meeting</a:t>
            </a:r>
            <a:r>
              <a:rPr lang="fr-FR" dirty="0"/>
              <a:t>| </a:t>
            </a:r>
            <a:r>
              <a:rPr lang="pl-PL" dirty="0"/>
              <a:t>23</a:t>
            </a:r>
            <a:r>
              <a:rPr lang="fr-FR" dirty="0"/>
              <a:t>.</a:t>
            </a:r>
            <a:r>
              <a:rPr lang="pl-PL" dirty="0"/>
              <a:t>10</a:t>
            </a:r>
            <a:r>
              <a:rPr lang="fr-FR" dirty="0"/>
              <a:t> 202</a:t>
            </a:r>
            <a:r>
              <a:rPr lang="pl-PL" dirty="0"/>
              <a:t>6</a:t>
            </a:r>
            <a:r>
              <a:rPr lang="fr-FR" dirty="0"/>
              <a:t> </a:t>
            </a:r>
            <a:endParaRPr lang="en-GB" dirty="0"/>
          </a:p>
        </p:txBody>
      </p:sp>
    </p:spTree>
    <p:extLst>
      <p:ext uri="{BB962C8B-B14F-4D97-AF65-F5344CB8AC3E}">
        <p14:creationId xmlns:p14="http://schemas.microsoft.com/office/powerpoint/2010/main" val="1996975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abella">
    <p:spTree>
      <p:nvGrpSpPr>
        <p:cNvPr id="1" name=""/>
        <p:cNvGrpSpPr/>
        <p:nvPr/>
      </p:nvGrpSpPr>
      <p:grpSpPr>
        <a:xfrm>
          <a:off x="0" y="0"/>
          <a:ext cx="0" cy="0"/>
          <a:chOff x="0" y="0"/>
          <a:chExt cx="0" cy="0"/>
        </a:xfrm>
      </p:grpSpPr>
      <p:sp>
        <p:nvSpPr>
          <p:cNvPr id="6" name="Rettangolo 5"/>
          <p:cNvSpPr/>
          <p:nvPr userDrawn="1"/>
        </p:nvSpPr>
        <p:spPr>
          <a:xfrm>
            <a:off x="0" y="1"/>
            <a:ext cx="12192000" cy="105092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it-IT" dirty="0">
              <a:latin typeface="Arial" panose="020B0604020202020204" pitchFamily="34" charset="0"/>
            </a:endParaRPr>
          </a:p>
        </p:txBody>
      </p:sp>
      <p:sp>
        <p:nvSpPr>
          <p:cNvPr id="2" name="Titolo 1"/>
          <p:cNvSpPr>
            <a:spLocks noGrp="1"/>
          </p:cNvSpPr>
          <p:nvPr>
            <p:ph type="title"/>
          </p:nvPr>
        </p:nvSpPr>
        <p:spPr>
          <a:xfrm>
            <a:off x="551219" y="303802"/>
            <a:ext cx="10972800" cy="400110"/>
          </a:xfrm>
        </p:spPr>
        <p:txBody>
          <a:bodyPr/>
          <a:lstStyle>
            <a:lvl1pPr>
              <a:defRPr>
                <a:solidFill>
                  <a:srgbClr val="FFFFFF"/>
                </a:solidFill>
                <a:latin typeface="Arial" panose="020B0604020202020204" pitchFamily="34" charset="0"/>
              </a:defRPr>
            </a:lvl1pPr>
          </a:lstStyle>
          <a:p>
            <a:r>
              <a:rPr lang="it-IT" dirty="0"/>
              <a:t>Fare clic per modificare lo stile del titolo</a:t>
            </a:r>
          </a:p>
        </p:txBody>
      </p:sp>
      <p:sp>
        <p:nvSpPr>
          <p:cNvPr id="3" name="Segnaposto contenuto 2"/>
          <p:cNvSpPr>
            <a:spLocks noGrp="1"/>
          </p:cNvSpPr>
          <p:nvPr>
            <p:ph idx="1"/>
          </p:nvPr>
        </p:nvSpPr>
        <p:spPr>
          <a:xfrm>
            <a:off x="609600" y="1600201"/>
            <a:ext cx="10972800" cy="400110"/>
          </a:xfrm>
        </p:spPr>
        <p:txBody>
          <a:bodyPr/>
          <a:lstStyle>
            <a:lvl1pPr marL="0" indent="0">
              <a:buNone/>
              <a:defRPr sz="2000" baseline="0">
                <a:latin typeface="Arial" panose="020B0604020202020204" pitchFamily="34" charset="0"/>
              </a:defRPr>
            </a:lvl1pPr>
          </a:lstStyle>
          <a:p>
            <a:pPr lvl="0"/>
            <a:r>
              <a:rPr lang="it-IT" dirty="0"/>
              <a:t>Fare clic per modificare stili del testo dello schema</a:t>
            </a:r>
          </a:p>
        </p:txBody>
      </p:sp>
      <p:sp>
        <p:nvSpPr>
          <p:cNvPr id="5" name="Segnaposto tabella 4"/>
          <p:cNvSpPr>
            <a:spLocks noGrp="1"/>
          </p:cNvSpPr>
          <p:nvPr>
            <p:ph type="tbl" sz="quarter" idx="13"/>
          </p:nvPr>
        </p:nvSpPr>
        <p:spPr>
          <a:xfrm>
            <a:off x="609600" y="2495553"/>
            <a:ext cx="10913533" cy="3255433"/>
          </a:xfrm>
        </p:spPr>
        <p:txBody>
          <a:bodyPr rtlCol="0">
            <a:normAutofit/>
          </a:bodyPr>
          <a:lstStyle>
            <a:lvl1pPr marL="0" indent="0">
              <a:buNone/>
              <a:defRPr sz="1800" baseline="0">
                <a:latin typeface="Arial" panose="020B0604020202020204" pitchFamily="34" charset="0"/>
              </a:defRPr>
            </a:lvl1pPr>
          </a:lstStyle>
          <a:p>
            <a:pPr lvl="0"/>
            <a:r>
              <a:rPr lang="it-IT" noProof="0" dirty="0"/>
              <a:t>Fare clic sull'icona per inserire una tabella</a:t>
            </a:r>
          </a:p>
        </p:txBody>
      </p:sp>
      <p:sp>
        <p:nvSpPr>
          <p:cNvPr id="7" name="Segnaposto numero diapositiva 5"/>
          <p:cNvSpPr>
            <a:spLocks noGrp="1"/>
          </p:cNvSpPr>
          <p:nvPr>
            <p:ph type="sldNum" sz="quarter" idx="14"/>
          </p:nvPr>
        </p:nvSpPr>
        <p:spPr/>
        <p:txBody>
          <a:bodyPr/>
          <a:lstStyle>
            <a:lvl1pPr algn="r">
              <a:defRPr sz="1200" smtClean="0">
                <a:solidFill>
                  <a:schemeClr val="tx1">
                    <a:tint val="75000"/>
                  </a:schemeClr>
                </a:solidFill>
                <a:latin typeface="Arial" panose="020B0604020202020204" pitchFamily="34" charset="0"/>
              </a:defRPr>
            </a:lvl1pPr>
          </a:lstStyle>
          <a:p>
            <a:pPr>
              <a:defRPr/>
            </a:pPr>
            <a:fld id="{765E0840-2F4F-4AB1-B9F5-F1BA08DE0130}" type="slidenum">
              <a:rPr lang="it-IT" smtClean="0"/>
              <a:pPr>
                <a:defRPr/>
              </a:pPr>
              <a:t>‹#›</a:t>
            </a:fld>
            <a:endParaRPr lang="it-IT" dirty="0"/>
          </a:p>
        </p:txBody>
      </p:sp>
      <p:sp>
        <p:nvSpPr>
          <p:cNvPr id="8" name="Segnaposto piè di pagina 4"/>
          <p:cNvSpPr>
            <a:spLocks noGrp="1"/>
          </p:cNvSpPr>
          <p:nvPr>
            <p:ph type="ftr" sz="quarter" idx="15"/>
          </p:nvPr>
        </p:nvSpPr>
        <p:spPr/>
        <p:txBody>
          <a:bodyPr/>
          <a:lstStyle>
            <a:lvl1pPr algn="l">
              <a:defRPr sz="1200" smtClean="0">
                <a:solidFill>
                  <a:schemeClr val="tx1">
                    <a:tint val="75000"/>
                  </a:schemeClr>
                </a:solidFill>
                <a:latin typeface="Arial" panose="020B0604020202020204" pitchFamily="34" charset="0"/>
              </a:defRPr>
            </a:lvl1pPr>
          </a:lstStyle>
          <a:p>
            <a:pPr>
              <a:defRPr/>
            </a:pPr>
            <a:r>
              <a:rPr lang="it-IT" dirty="0"/>
              <a:t>Titolo della presentazione - luogo - data (piè pagina - vedi istruzioni per visualizzazione in tutta la presentazione) </a:t>
            </a:r>
          </a:p>
        </p:txBody>
      </p:sp>
    </p:spTree>
    <p:extLst>
      <p:ext uri="{BB962C8B-B14F-4D97-AF65-F5344CB8AC3E}">
        <p14:creationId xmlns:p14="http://schemas.microsoft.com/office/powerpoint/2010/main" val="35603405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p:cNvSpPr>
            <a:spLocks noGrp="1"/>
          </p:cNvSpPr>
          <p:nvPr>
            <p:ph type="ftr" sz="quarter" idx="3"/>
          </p:nvPr>
        </p:nvSpPr>
        <p:spPr>
          <a:xfrm>
            <a:off x="623392" y="6356353"/>
            <a:ext cx="3860800" cy="365125"/>
          </a:xfrm>
          <a:prstGeom prst="rect">
            <a:avLst/>
          </a:prstGeom>
        </p:spPr>
        <p:txBody>
          <a:bodyPr vert="horz" lIns="91440" tIns="45720" rIns="91440" bIns="45720" rtlCol="0" anchor="ctr"/>
          <a:lstStyle>
            <a:lvl1pPr algn="l">
              <a:defRPr sz="1000">
                <a:solidFill>
                  <a:schemeClr val="tx1">
                    <a:tint val="75000"/>
                  </a:schemeClr>
                </a:solidFill>
                <a:latin typeface="+mn-lt"/>
              </a:defRPr>
            </a:lvl1pPr>
          </a:lstStyle>
          <a:p>
            <a:r>
              <a:rPr lang="fr-FR"/>
              <a:t>A. Author  |  XYZ PB Meeting  |  dd Mth yyyy</a:t>
            </a:r>
            <a:endParaRPr lang="en-GB" dirty="0"/>
          </a:p>
        </p:txBody>
      </p:sp>
      <p:sp>
        <p:nvSpPr>
          <p:cNvPr id="6" name="Slide Number Placeholder 5"/>
          <p:cNvSpPr>
            <a:spLocks noGrp="1"/>
          </p:cNvSpPr>
          <p:nvPr>
            <p:ph type="sldNum" sz="quarter" idx="4"/>
          </p:nvPr>
        </p:nvSpPr>
        <p:spPr>
          <a:xfrm>
            <a:off x="10848528" y="6356353"/>
            <a:ext cx="733872" cy="365125"/>
          </a:xfrm>
          <a:prstGeom prst="rect">
            <a:avLst/>
          </a:prstGeom>
        </p:spPr>
        <p:txBody>
          <a:bodyPr vert="horz" lIns="91440" tIns="45720" rIns="91440" bIns="45720" rtlCol="0" anchor="ctr"/>
          <a:lstStyle>
            <a:lvl1pPr algn="r">
              <a:defRPr sz="1000">
                <a:solidFill>
                  <a:schemeClr val="tx1">
                    <a:tint val="75000"/>
                  </a:schemeClr>
                </a:solidFill>
                <a:latin typeface="+mn-lt"/>
              </a:defRPr>
            </a:lvl1pPr>
          </a:lstStyle>
          <a:p>
            <a:fld id="{6A6D9FA1-99C7-4910-8E32-B85D378B0060}" type="slidenum">
              <a:rPr lang="en-GB" smtClean="0"/>
              <a:pPr/>
              <a:t>‹#›</a:t>
            </a:fld>
            <a:endParaRPr lang="en-GB" dirty="0"/>
          </a:p>
        </p:txBody>
      </p:sp>
    </p:spTree>
    <p:extLst>
      <p:ext uri="{BB962C8B-B14F-4D97-AF65-F5344CB8AC3E}">
        <p14:creationId xmlns:p14="http://schemas.microsoft.com/office/powerpoint/2010/main" val="8866420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6.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github.com/GEOUNED-org/GEOUNED" TargetMode="External"/><Relationship Id="rId2" Type="http://schemas.openxmlformats.org/officeDocument/2006/relationships/hyperlink" Target="https://github.com/Fusion4Energy/RadModeling" TargetMode="External"/><Relationship Id="rId1" Type="http://schemas.openxmlformats.org/officeDocument/2006/relationships/slideLayout" Target="../slideLayouts/slideLayout2.xml"/><Relationship Id="rId5" Type="http://schemas.openxmlformats.org/officeDocument/2006/relationships/hyperlink" Target="https://github.com/Fusion4Energy/F4Enix" TargetMode="External"/><Relationship Id="rId4" Type="http://schemas.openxmlformats.org/officeDocument/2006/relationships/hyperlink" Target="https://github.com/Fusion4Energy/gitronic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ctrTitle" idx="4294967295"/>
          </p:nvPr>
        </p:nvSpPr>
        <p:spPr>
          <a:xfrm>
            <a:off x="263352" y="2636912"/>
            <a:ext cx="11928648" cy="1368152"/>
          </a:xfrm>
        </p:spPr>
        <p:txBody>
          <a:bodyPr>
            <a:normAutofit fontScale="90000"/>
          </a:bodyPr>
          <a:lstStyle/>
          <a:p>
            <a:pPr lvl="0">
              <a:defRPr sz="1800" b="0"/>
            </a:pPr>
            <a:r>
              <a:rPr lang="en-US" sz="3600" b="1" dirty="0"/>
              <a:t>Current status of the PLS for JT60-SA </a:t>
            </a:r>
            <a:r>
              <a:rPr lang="pl-PL" sz="3600" b="1" dirty="0"/>
              <a:t>CAD </a:t>
            </a:r>
            <a:r>
              <a:rPr lang="en-US" sz="3600" b="1" dirty="0"/>
              <a:t>simplification and </a:t>
            </a:r>
            <a:r>
              <a:rPr lang="pl-PL" sz="3600" b="1" dirty="0"/>
              <a:t>the </a:t>
            </a:r>
            <a:r>
              <a:rPr lang="en-US" sz="3600" b="1" dirty="0"/>
              <a:t>MCNP model</a:t>
            </a:r>
            <a:br>
              <a:rPr lang="en-US" sz="2800" b="1" dirty="0"/>
            </a:br>
            <a:br>
              <a:rPr lang="en-US" sz="2800" b="1" dirty="0"/>
            </a:br>
            <a:endParaRPr lang="en-GB" sz="2800" b="1" dirty="0"/>
          </a:p>
        </p:txBody>
      </p:sp>
      <p:sp>
        <p:nvSpPr>
          <p:cNvPr id="3" name="ZoneTexte 2"/>
          <p:cNvSpPr txBox="1"/>
          <p:nvPr/>
        </p:nvSpPr>
        <p:spPr>
          <a:xfrm>
            <a:off x="281442" y="4566801"/>
            <a:ext cx="3247427" cy="461665"/>
          </a:xfrm>
          <a:prstGeom prst="rect">
            <a:avLst/>
          </a:prstGeom>
          <a:noFill/>
        </p:spPr>
        <p:txBody>
          <a:bodyPr wrap="none" rtlCol="0">
            <a:spAutoFit/>
          </a:bodyPr>
          <a:lstStyle/>
          <a:p>
            <a:r>
              <a:rPr lang="en-GB" sz="2400" b="1" dirty="0"/>
              <a:t>B. Bieńkowska</a:t>
            </a:r>
            <a:r>
              <a:rPr lang="pl-PL" sz="2400" b="1" dirty="0"/>
              <a:t>, </a:t>
            </a:r>
            <a:r>
              <a:rPr lang="fr-FR" sz="2400" b="1" dirty="0"/>
              <a:t>S. Akbaş</a:t>
            </a:r>
          </a:p>
        </p:txBody>
      </p:sp>
      <p:sp>
        <p:nvSpPr>
          <p:cNvPr id="2" name="CasellaDiTesto 1"/>
          <p:cNvSpPr txBox="1"/>
          <p:nvPr/>
        </p:nvSpPr>
        <p:spPr>
          <a:xfrm rot="19764524">
            <a:off x="623392" y="5949280"/>
            <a:ext cx="1512168" cy="369332"/>
          </a:xfrm>
          <a:prstGeom prst="rect">
            <a:avLst/>
          </a:prstGeom>
          <a:noFill/>
        </p:spPr>
        <p:txBody>
          <a:bodyPr wrap="square" rtlCol="0">
            <a:spAutoFit/>
          </a:bodyPr>
          <a:lstStyle/>
          <a:p>
            <a:r>
              <a:rPr lang="it-IT" dirty="0"/>
              <a:t>Logo</a:t>
            </a:r>
          </a:p>
        </p:txBody>
      </p:sp>
      <p:sp>
        <p:nvSpPr>
          <p:cNvPr id="9" name="Footer Placeholder 3">
            <a:extLst>
              <a:ext uri="{FF2B5EF4-FFF2-40B4-BE49-F238E27FC236}">
                <a16:creationId xmlns:a16="http://schemas.microsoft.com/office/drawing/2014/main" id="{32CB9585-862D-4F27-AC26-5AD4C9418A33}"/>
              </a:ext>
            </a:extLst>
          </p:cNvPr>
          <p:cNvSpPr txBox="1">
            <a:spLocks/>
          </p:cNvSpPr>
          <p:nvPr/>
        </p:nvSpPr>
        <p:spPr>
          <a:xfrm>
            <a:off x="5735960" y="125688"/>
            <a:ext cx="6264696" cy="3037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l-PL" dirty="0" err="1">
                <a:solidFill>
                  <a:schemeClr val="bg1"/>
                </a:solidFill>
                <a:latin typeface="Arial" panose="020B0604020202020204" pitchFamily="34" charset="0"/>
                <a:cs typeface="Arial" panose="020B0604020202020204" pitchFamily="34" charset="0"/>
              </a:rPr>
              <a:t>Enhancements</a:t>
            </a:r>
            <a:r>
              <a:rPr lang="pl-PL" dirty="0">
                <a:solidFill>
                  <a:schemeClr val="bg1"/>
                </a:solidFill>
                <a:latin typeface="Arial" panose="020B0604020202020204" pitchFamily="34" charset="0"/>
                <a:cs typeface="Arial" panose="020B0604020202020204" pitchFamily="34" charset="0"/>
              </a:rPr>
              <a:t> Progress Meeting, </a:t>
            </a:r>
            <a:r>
              <a:rPr lang="pl-PL" dirty="0" err="1">
                <a:solidFill>
                  <a:schemeClr val="bg1"/>
                </a:solidFill>
                <a:latin typeface="Arial" panose="020B0604020202020204" pitchFamily="34" charset="0"/>
                <a:cs typeface="Arial" panose="020B0604020202020204" pitchFamily="34" charset="0"/>
              </a:rPr>
              <a:t>Oct</a:t>
            </a:r>
            <a:r>
              <a:rPr lang="pl-PL" dirty="0">
                <a:solidFill>
                  <a:schemeClr val="bg1"/>
                </a:solidFill>
                <a:latin typeface="Arial" panose="020B0604020202020204" pitchFamily="34" charset="0"/>
                <a:cs typeface="Arial" panose="020B0604020202020204" pitchFamily="34" charset="0"/>
              </a:rPr>
              <a:t> 23</a:t>
            </a:r>
            <a:r>
              <a:rPr lang="pl-PL" baseline="30000" dirty="0">
                <a:solidFill>
                  <a:schemeClr val="bg1"/>
                </a:solidFill>
                <a:latin typeface="Arial" panose="020B0604020202020204" pitchFamily="34" charset="0"/>
                <a:cs typeface="Arial" panose="020B0604020202020204" pitchFamily="34" charset="0"/>
              </a:rPr>
              <a:t>rd</a:t>
            </a:r>
            <a:r>
              <a:rPr lang="pl-PL" dirty="0">
                <a:solidFill>
                  <a:schemeClr val="bg1"/>
                </a:solidFill>
                <a:latin typeface="Arial" panose="020B0604020202020204" pitchFamily="34" charset="0"/>
                <a:cs typeface="Arial" panose="020B0604020202020204" pitchFamily="34" charset="0"/>
              </a:rPr>
              <a:t>, 2026</a:t>
            </a:r>
            <a:endParaRPr lang="en-GB" dirty="0">
              <a:solidFill>
                <a:schemeClr val="bg1"/>
              </a:solidFill>
              <a:latin typeface="Arial" panose="020B0604020202020204" pitchFamily="34" charset="0"/>
              <a:cs typeface="Arial" panose="020B0604020202020204" pitchFamily="34" charset="0"/>
            </a:endParaRPr>
          </a:p>
        </p:txBody>
      </p:sp>
      <p:pic>
        <p:nvPicPr>
          <p:cNvPr id="10" name="Picture 9" descr="A logo with black text&#10;&#10;Description automatically generated">
            <a:extLst>
              <a:ext uri="{FF2B5EF4-FFF2-40B4-BE49-F238E27FC236}">
                <a16:creationId xmlns:a16="http://schemas.microsoft.com/office/drawing/2014/main" id="{529FA45A-D981-6DE6-C276-9224F1A546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360" y="5857312"/>
            <a:ext cx="2088232" cy="820377"/>
          </a:xfrm>
          <a:prstGeom prst="rect">
            <a:avLst/>
          </a:prstGeom>
        </p:spPr>
      </p:pic>
    </p:spTree>
    <p:extLst>
      <p:ext uri="{BB962C8B-B14F-4D97-AF65-F5344CB8AC3E}">
        <p14:creationId xmlns:p14="http://schemas.microsoft.com/office/powerpoint/2010/main" val="69740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79218C2-9BC8-7CD6-3699-FD367FDF92A3}"/>
              </a:ext>
            </a:extLst>
          </p:cNvPr>
          <p:cNvSpPr>
            <a:spLocks noGrp="1"/>
          </p:cNvSpPr>
          <p:nvPr>
            <p:ph type="title"/>
          </p:nvPr>
        </p:nvSpPr>
        <p:spPr/>
        <p:txBody>
          <a:bodyPr/>
          <a:lstStyle/>
          <a:p>
            <a:pPr algn="ctr"/>
            <a:r>
              <a:rPr lang="pl-PL" sz="3600" dirty="0" err="1"/>
              <a:t>Pellet</a:t>
            </a:r>
            <a:r>
              <a:rPr lang="pl-PL" sz="3600" dirty="0"/>
              <a:t> </a:t>
            </a:r>
            <a:r>
              <a:rPr lang="pl-PL" sz="3600" dirty="0" err="1"/>
              <a:t>Launching</a:t>
            </a:r>
            <a:r>
              <a:rPr lang="pl-PL" sz="3600" dirty="0"/>
              <a:t> System (PLS)</a:t>
            </a:r>
          </a:p>
        </p:txBody>
      </p:sp>
      <p:sp>
        <p:nvSpPr>
          <p:cNvPr id="3" name="Symbol zastępczy stopki 2">
            <a:extLst>
              <a:ext uri="{FF2B5EF4-FFF2-40B4-BE49-F238E27FC236}">
                <a16:creationId xmlns:a16="http://schemas.microsoft.com/office/drawing/2014/main" id="{D4C8BBAF-405F-C953-B82D-0362DA7A9D83}"/>
              </a:ext>
            </a:extLst>
          </p:cNvPr>
          <p:cNvSpPr>
            <a:spLocks noGrp="1"/>
          </p:cNvSpPr>
          <p:nvPr>
            <p:ph type="ftr" sz="quarter" idx="11"/>
          </p:nvPr>
        </p:nvSpPr>
        <p:spPr>
          <a:xfrm>
            <a:off x="47328" y="6525344"/>
            <a:ext cx="4824536" cy="332656"/>
          </a:xfrm>
        </p:spPr>
        <p:txBody>
          <a:bodyPr/>
          <a:lstStyle/>
          <a:p>
            <a:r>
              <a:rPr lang="fr-FR" dirty="0" err="1"/>
              <a:t>B.Bie</a:t>
            </a:r>
            <a:r>
              <a:rPr lang="pl-PL" dirty="0"/>
              <a:t>ń</a:t>
            </a:r>
            <a:r>
              <a:rPr lang="fr-FR" dirty="0" err="1"/>
              <a:t>kowska</a:t>
            </a:r>
            <a:r>
              <a:rPr lang="pl-PL" dirty="0"/>
              <a:t>, </a:t>
            </a:r>
            <a:r>
              <a:rPr lang="pl-PL" dirty="0" err="1"/>
              <a:t>S.Akbaş</a:t>
            </a:r>
            <a:r>
              <a:rPr lang="pl-PL" dirty="0"/>
              <a:t>, </a:t>
            </a:r>
            <a:r>
              <a:rPr lang="fr-FR" dirty="0"/>
              <a:t>|  </a:t>
            </a:r>
            <a:r>
              <a:rPr lang="pl-PL" dirty="0"/>
              <a:t>2026 </a:t>
            </a:r>
            <a:r>
              <a:rPr lang="pl-PL" dirty="0" err="1"/>
              <a:t>Enhancements</a:t>
            </a:r>
            <a:r>
              <a:rPr lang="pl-PL" dirty="0"/>
              <a:t> Progress Meeting</a:t>
            </a:r>
            <a:r>
              <a:rPr lang="fr-FR" dirty="0"/>
              <a:t>| </a:t>
            </a:r>
            <a:r>
              <a:rPr lang="pl-PL" dirty="0"/>
              <a:t>23</a:t>
            </a:r>
            <a:r>
              <a:rPr lang="fr-FR" dirty="0"/>
              <a:t>.</a:t>
            </a:r>
            <a:r>
              <a:rPr lang="pl-PL" dirty="0"/>
              <a:t>10</a:t>
            </a:r>
            <a:r>
              <a:rPr lang="fr-FR" dirty="0"/>
              <a:t> 202</a:t>
            </a:r>
            <a:r>
              <a:rPr lang="pl-PL" dirty="0"/>
              <a:t>6</a:t>
            </a:r>
            <a:r>
              <a:rPr lang="fr-FR" dirty="0"/>
              <a:t> </a:t>
            </a:r>
            <a:endParaRPr lang="en-GB" dirty="0"/>
          </a:p>
        </p:txBody>
      </p:sp>
      <p:sp>
        <p:nvSpPr>
          <p:cNvPr id="4" name="Symbol zastępczy numeru slajdu 3">
            <a:extLst>
              <a:ext uri="{FF2B5EF4-FFF2-40B4-BE49-F238E27FC236}">
                <a16:creationId xmlns:a16="http://schemas.microsoft.com/office/drawing/2014/main" id="{C8844389-61AB-20A7-2B6B-10A428A5DEA9}"/>
              </a:ext>
            </a:extLst>
          </p:cNvPr>
          <p:cNvSpPr>
            <a:spLocks noGrp="1"/>
          </p:cNvSpPr>
          <p:nvPr>
            <p:ph type="sldNum" sz="quarter" idx="12"/>
          </p:nvPr>
        </p:nvSpPr>
        <p:spPr/>
        <p:txBody>
          <a:bodyPr/>
          <a:lstStyle/>
          <a:p>
            <a:fld id="{6A6D9FA1-99C7-4910-8E32-B85D378B0060}" type="slidenum">
              <a:rPr lang="en-GB" smtClean="0"/>
              <a:pPr/>
              <a:t>2</a:t>
            </a:fld>
            <a:endParaRPr lang="en-GB" dirty="0"/>
          </a:p>
        </p:txBody>
      </p:sp>
      <p:sp>
        <p:nvSpPr>
          <p:cNvPr id="5" name="Symbol zastępczy zawartości 4">
            <a:extLst>
              <a:ext uri="{FF2B5EF4-FFF2-40B4-BE49-F238E27FC236}">
                <a16:creationId xmlns:a16="http://schemas.microsoft.com/office/drawing/2014/main" id="{BF80CBCF-50A9-563B-8AED-C2F846093E53}"/>
              </a:ext>
            </a:extLst>
          </p:cNvPr>
          <p:cNvSpPr>
            <a:spLocks noGrp="1"/>
          </p:cNvSpPr>
          <p:nvPr>
            <p:ph idx="1"/>
          </p:nvPr>
        </p:nvSpPr>
        <p:spPr/>
        <p:txBody>
          <a:bodyPr>
            <a:normAutofit/>
          </a:bodyPr>
          <a:lstStyle/>
          <a:p>
            <a:r>
              <a:rPr lang="en-US" sz="2800" b="0" dirty="0"/>
              <a:t>designed to enhance plasma performance and support advanced fusion research, </a:t>
            </a:r>
            <a:endParaRPr lang="pl-PL" sz="2800" b="0" dirty="0"/>
          </a:p>
          <a:p>
            <a:r>
              <a:rPr lang="pl-PL" sz="2800" b="0" dirty="0"/>
              <a:t>p</a:t>
            </a:r>
            <a:r>
              <a:rPr lang="en-US" sz="2800" b="0" dirty="0" err="1"/>
              <a:t>roduces</a:t>
            </a:r>
            <a:r>
              <a:rPr lang="en-US" sz="2800" b="0" dirty="0"/>
              <a:t> and accelerates frozen hydrogen or deuterium pellets, which are injected into the plasma to provide efficient </a:t>
            </a:r>
            <a:r>
              <a:rPr lang="en-US" sz="2800" b="0" dirty="0" err="1"/>
              <a:t>fuelling</a:t>
            </a:r>
            <a:r>
              <a:rPr lang="en-US" sz="2800" b="0" dirty="0"/>
              <a:t> and to control Edge </a:t>
            </a:r>
            <a:r>
              <a:rPr lang="en-US" sz="2800" b="0" dirty="0" err="1"/>
              <a:t>Localised</a:t>
            </a:r>
            <a:r>
              <a:rPr lang="en-US" sz="2800" b="0" dirty="0"/>
              <a:t> Modes (ELMs), </a:t>
            </a:r>
            <a:endParaRPr lang="pl-PL" sz="2800" b="0" dirty="0"/>
          </a:p>
          <a:p>
            <a:r>
              <a:rPr lang="pl-PL" sz="2800" b="0" dirty="0"/>
              <a:t>u</a:t>
            </a:r>
            <a:r>
              <a:rPr lang="en-US" sz="2800" b="0" dirty="0" err="1"/>
              <a:t>ses</a:t>
            </a:r>
            <a:r>
              <a:rPr lang="en-US" sz="2800" b="0" dirty="0"/>
              <a:t> a centrifuge-based accelerator, allowing pellets to reach speeds of up to 600 m/s before entering the plasma.</a:t>
            </a:r>
            <a:endParaRPr lang="pl-PL" sz="2800" dirty="0"/>
          </a:p>
        </p:txBody>
      </p:sp>
    </p:spTree>
    <p:extLst>
      <p:ext uri="{BB962C8B-B14F-4D97-AF65-F5344CB8AC3E}">
        <p14:creationId xmlns:p14="http://schemas.microsoft.com/office/powerpoint/2010/main" val="2613165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F693599-4B34-007D-CF62-EF32A4086AA2}"/>
              </a:ext>
            </a:extLst>
          </p:cNvPr>
          <p:cNvSpPr>
            <a:spLocks noGrp="1"/>
          </p:cNvSpPr>
          <p:nvPr>
            <p:ph type="title"/>
          </p:nvPr>
        </p:nvSpPr>
        <p:spPr/>
        <p:txBody>
          <a:bodyPr/>
          <a:lstStyle/>
          <a:p>
            <a:pPr algn="ctr">
              <a:lnSpc>
                <a:spcPct val="100000"/>
              </a:lnSpc>
            </a:pPr>
            <a:r>
              <a:rPr lang="pl-PL" sz="3600" dirty="0"/>
              <a:t>The </a:t>
            </a:r>
            <a:r>
              <a:rPr lang="pl-PL" sz="3600" dirty="0" err="1"/>
              <a:t>original</a:t>
            </a:r>
            <a:r>
              <a:rPr lang="pl-PL" sz="3600" dirty="0"/>
              <a:t> PLS CAD model</a:t>
            </a:r>
          </a:p>
        </p:txBody>
      </p:sp>
      <p:sp>
        <p:nvSpPr>
          <p:cNvPr id="4" name="Symbol zastępczy numeru slajdu 3">
            <a:extLst>
              <a:ext uri="{FF2B5EF4-FFF2-40B4-BE49-F238E27FC236}">
                <a16:creationId xmlns:a16="http://schemas.microsoft.com/office/drawing/2014/main" id="{B287A894-A965-B89F-A3ED-143B82C9C2A9}"/>
              </a:ext>
            </a:extLst>
          </p:cNvPr>
          <p:cNvSpPr>
            <a:spLocks noGrp="1"/>
          </p:cNvSpPr>
          <p:nvPr>
            <p:ph type="sldNum" sz="quarter" idx="12"/>
          </p:nvPr>
        </p:nvSpPr>
        <p:spPr/>
        <p:txBody>
          <a:bodyPr/>
          <a:lstStyle/>
          <a:p>
            <a:fld id="{6A6D9FA1-99C7-4910-8E32-B85D378B0060}" type="slidenum">
              <a:rPr lang="en-GB" smtClean="0"/>
              <a:pPr/>
              <a:t>3</a:t>
            </a:fld>
            <a:endParaRPr lang="en-GB" dirty="0"/>
          </a:p>
        </p:txBody>
      </p:sp>
      <p:pic>
        <p:nvPicPr>
          <p:cNvPr id="7" name="Obraz 6">
            <a:extLst>
              <a:ext uri="{FF2B5EF4-FFF2-40B4-BE49-F238E27FC236}">
                <a16:creationId xmlns:a16="http://schemas.microsoft.com/office/drawing/2014/main" id="{55442FE4-3F5D-CC26-0942-50EEF807CB1B}"/>
              </a:ext>
            </a:extLst>
          </p:cNvPr>
          <p:cNvPicPr>
            <a:picLocks noChangeAspect="1"/>
          </p:cNvPicPr>
          <p:nvPr/>
        </p:nvPicPr>
        <p:blipFill>
          <a:blip r:embed="rId3"/>
          <a:srcRect l="15320" t="25850" r="16680" b="17451"/>
          <a:stretch/>
        </p:blipFill>
        <p:spPr>
          <a:xfrm>
            <a:off x="3647728" y="876198"/>
            <a:ext cx="7901589" cy="4266858"/>
          </a:xfrm>
          <a:prstGeom prst="rect">
            <a:avLst/>
          </a:prstGeom>
        </p:spPr>
      </p:pic>
      <p:pic>
        <p:nvPicPr>
          <p:cNvPr id="9" name="Obraz 8">
            <a:extLst>
              <a:ext uri="{FF2B5EF4-FFF2-40B4-BE49-F238E27FC236}">
                <a16:creationId xmlns:a16="http://schemas.microsoft.com/office/drawing/2014/main" id="{BD645213-94EE-CCFE-2EB6-6C64609EF0F0}"/>
              </a:ext>
            </a:extLst>
          </p:cNvPr>
          <p:cNvPicPr>
            <a:picLocks noChangeAspect="1"/>
          </p:cNvPicPr>
          <p:nvPr/>
        </p:nvPicPr>
        <p:blipFill>
          <a:blip r:embed="rId4"/>
          <a:stretch>
            <a:fillRect/>
          </a:stretch>
        </p:blipFill>
        <p:spPr>
          <a:xfrm>
            <a:off x="335360" y="1146171"/>
            <a:ext cx="3519010" cy="1733630"/>
          </a:xfrm>
          <a:prstGeom prst="rect">
            <a:avLst/>
          </a:prstGeom>
        </p:spPr>
      </p:pic>
      <p:sp>
        <p:nvSpPr>
          <p:cNvPr id="6" name="pole tekstowe 5">
            <a:extLst>
              <a:ext uri="{FF2B5EF4-FFF2-40B4-BE49-F238E27FC236}">
                <a16:creationId xmlns:a16="http://schemas.microsoft.com/office/drawing/2014/main" id="{686F6DEC-73B3-1039-48A5-41B54C5BFAC7}"/>
              </a:ext>
            </a:extLst>
          </p:cNvPr>
          <p:cNvSpPr txBox="1"/>
          <p:nvPr/>
        </p:nvSpPr>
        <p:spPr>
          <a:xfrm>
            <a:off x="397048" y="5074354"/>
            <a:ext cx="10873208" cy="1200329"/>
          </a:xfrm>
          <a:prstGeom prst="rect">
            <a:avLst/>
          </a:prstGeom>
          <a:noFill/>
        </p:spPr>
        <p:txBody>
          <a:bodyPr wrap="square">
            <a:spAutoFit/>
          </a:bodyPr>
          <a:lstStyle/>
          <a:p>
            <a:pPr marL="285750" indent="-285750">
              <a:buFont typeface="Arial" panose="020B0604020202020204" pitchFamily="34" charset="0"/>
              <a:buChar char="•"/>
            </a:pPr>
            <a:r>
              <a:rPr lang="en-US" sz="2400" dirty="0"/>
              <a:t>F4E provided the original CAD model of the PLS.</a:t>
            </a:r>
            <a:endParaRPr lang="pl-PL" sz="2400" dirty="0"/>
          </a:p>
          <a:p>
            <a:pPr marL="285750" indent="-285750">
              <a:buFont typeface="Arial" panose="020B0604020202020204" pitchFamily="34" charset="0"/>
              <a:buChar char="•"/>
            </a:pPr>
            <a:r>
              <a:rPr lang="en-US" sz="2400" dirty="0"/>
              <a:t>A complex CAD model consists of </a:t>
            </a:r>
            <a:r>
              <a:rPr lang="pl-PL" sz="2400" dirty="0"/>
              <a:t>7633 </a:t>
            </a:r>
            <a:r>
              <a:rPr lang="pl-PL" sz="2400" dirty="0" err="1"/>
              <a:t>solids</a:t>
            </a:r>
            <a:r>
              <a:rPr lang="pl-PL" sz="2400" dirty="0"/>
              <a:t> in 5</a:t>
            </a:r>
            <a:r>
              <a:rPr lang="en-US" sz="2400" dirty="0"/>
              <a:t> main </a:t>
            </a:r>
            <a:r>
              <a:rPr lang="pl-PL" sz="2400" dirty="0" err="1"/>
              <a:t>sub</a:t>
            </a:r>
            <a:r>
              <a:rPr lang="en-US" sz="2400" dirty="0"/>
              <a:t>components</a:t>
            </a:r>
            <a:r>
              <a:rPr lang="pl-PL" sz="2400" dirty="0"/>
              <a:t>.</a:t>
            </a:r>
          </a:p>
          <a:p>
            <a:pPr marL="285750" indent="-285750">
              <a:buFont typeface="Arial" panose="020B0604020202020204" pitchFamily="34" charset="0"/>
              <a:buChar char="•"/>
            </a:pPr>
            <a:endParaRPr lang="pl-PL" sz="2400" dirty="0"/>
          </a:p>
        </p:txBody>
      </p:sp>
      <p:sp>
        <p:nvSpPr>
          <p:cNvPr id="5" name="Symbol zastępczy stopki 2">
            <a:extLst>
              <a:ext uri="{FF2B5EF4-FFF2-40B4-BE49-F238E27FC236}">
                <a16:creationId xmlns:a16="http://schemas.microsoft.com/office/drawing/2014/main" id="{EA7AB05D-D1BD-6315-0CFE-0CB418FFF4BE}"/>
              </a:ext>
            </a:extLst>
          </p:cNvPr>
          <p:cNvSpPr>
            <a:spLocks noGrp="1"/>
          </p:cNvSpPr>
          <p:nvPr>
            <p:ph type="ftr" sz="quarter" idx="11"/>
          </p:nvPr>
        </p:nvSpPr>
        <p:spPr>
          <a:xfrm>
            <a:off x="47328" y="6525344"/>
            <a:ext cx="4824536" cy="332656"/>
          </a:xfrm>
        </p:spPr>
        <p:txBody>
          <a:bodyPr/>
          <a:lstStyle/>
          <a:p>
            <a:r>
              <a:rPr lang="fr-FR" dirty="0" err="1"/>
              <a:t>B.Bie</a:t>
            </a:r>
            <a:r>
              <a:rPr lang="pl-PL" dirty="0"/>
              <a:t>ń</a:t>
            </a:r>
            <a:r>
              <a:rPr lang="fr-FR" dirty="0" err="1"/>
              <a:t>kowska</a:t>
            </a:r>
            <a:r>
              <a:rPr lang="pl-PL" dirty="0"/>
              <a:t>, </a:t>
            </a:r>
            <a:r>
              <a:rPr lang="pl-PL" dirty="0" err="1"/>
              <a:t>S.Akbaş</a:t>
            </a:r>
            <a:r>
              <a:rPr lang="pl-PL" dirty="0"/>
              <a:t>, </a:t>
            </a:r>
            <a:r>
              <a:rPr lang="fr-FR" dirty="0"/>
              <a:t>|  </a:t>
            </a:r>
            <a:r>
              <a:rPr lang="pl-PL" dirty="0"/>
              <a:t>2026 </a:t>
            </a:r>
            <a:r>
              <a:rPr lang="pl-PL" dirty="0" err="1"/>
              <a:t>Enhancements</a:t>
            </a:r>
            <a:r>
              <a:rPr lang="pl-PL" dirty="0"/>
              <a:t> Progress Meeting</a:t>
            </a:r>
            <a:r>
              <a:rPr lang="fr-FR" dirty="0"/>
              <a:t>| </a:t>
            </a:r>
            <a:r>
              <a:rPr lang="pl-PL" dirty="0"/>
              <a:t>23</a:t>
            </a:r>
            <a:r>
              <a:rPr lang="fr-FR" dirty="0"/>
              <a:t>.</a:t>
            </a:r>
            <a:r>
              <a:rPr lang="pl-PL" dirty="0"/>
              <a:t>10</a:t>
            </a:r>
            <a:r>
              <a:rPr lang="fr-FR" dirty="0"/>
              <a:t> 202</a:t>
            </a:r>
            <a:r>
              <a:rPr lang="pl-PL" dirty="0"/>
              <a:t>6</a:t>
            </a:r>
            <a:r>
              <a:rPr lang="fr-FR" dirty="0"/>
              <a:t> </a:t>
            </a:r>
            <a:endParaRPr lang="en-GB" dirty="0"/>
          </a:p>
        </p:txBody>
      </p:sp>
    </p:spTree>
    <p:extLst>
      <p:ext uri="{BB962C8B-B14F-4D97-AF65-F5344CB8AC3E}">
        <p14:creationId xmlns:p14="http://schemas.microsoft.com/office/powerpoint/2010/main" val="2512551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DBDF5A2-AC64-8771-825E-53BEC1CEAEF0}"/>
              </a:ext>
            </a:extLst>
          </p:cNvPr>
          <p:cNvSpPr>
            <a:spLocks noGrp="1"/>
          </p:cNvSpPr>
          <p:nvPr>
            <p:ph type="title"/>
          </p:nvPr>
        </p:nvSpPr>
        <p:spPr/>
        <p:txBody>
          <a:bodyPr/>
          <a:lstStyle/>
          <a:p>
            <a:pPr algn="ctr"/>
            <a:r>
              <a:rPr lang="pl-PL" sz="3600" dirty="0"/>
              <a:t>The </a:t>
            </a:r>
            <a:r>
              <a:rPr lang="pl-PL" sz="3600" dirty="0" err="1"/>
              <a:t>goal</a:t>
            </a:r>
            <a:r>
              <a:rPr lang="pl-PL" sz="3600" dirty="0"/>
              <a:t> of the </a:t>
            </a:r>
            <a:r>
              <a:rPr lang="pl-PL" sz="3600" dirty="0" err="1"/>
              <a:t>task</a:t>
            </a:r>
            <a:endParaRPr lang="pl-PL" sz="3600" dirty="0"/>
          </a:p>
        </p:txBody>
      </p:sp>
      <p:sp>
        <p:nvSpPr>
          <p:cNvPr id="4" name="Symbol zastępczy numeru slajdu 3">
            <a:extLst>
              <a:ext uri="{FF2B5EF4-FFF2-40B4-BE49-F238E27FC236}">
                <a16:creationId xmlns:a16="http://schemas.microsoft.com/office/drawing/2014/main" id="{48EB4BA8-793A-90AE-FAA6-70BFACD122F4}"/>
              </a:ext>
            </a:extLst>
          </p:cNvPr>
          <p:cNvSpPr>
            <a:spLocks noGrp="1"/>
          </p:cNvSpPr>
          <p:nvPr>
            <p:ph type="sldNum" sz="quarter" idx="12"/>
          </p:nvPr>
        </p:nvSpPr>
        <p:spPr/>
        <p:txBody>
          <a:bodyPr/>
          <a:lstStyle/>
          <a:p>
            <a:fld id="{6A6D9FA1-99C7-4910-8E32-B85D378B0060}" type="slidenum">
              <a:rPr lang="en-GB" smtClean="0"/>
              <a:pPr/>
              <a:t>4</a:t>
            </a:fld>
            <a:endParaRPr lang="en-GB" dirty="0"/>
          </a:p>
        </p:txBody>
      </p:sp>
      <p:sp>
        <p:nvSpPr>
          <p:cNvPr id="5" name="Symbol zastępczy zawartości 4">
            <a:extLst>
              <a:ext uri="{FF2B5EF4-FFF2-40B4-BE49-F238E27FC236}">
                <a16:creationId xmlns:a16="http://schemas.microsoft.com/office/drawing/2014/main" id="{61F9E0B0-15BB-5234-D9B5-4C15579E588B}"/>
              </a:ext>
            </a:extLst>
          </p:cNvPr>
          <p:cNvSpPr>
            <a:spLocks noGrp="1"/>
          </p:cNvSpPr>
          <p:nvPr>
            <p:ph idx="1"/>
          </p:nvPr>
        </p:nvSpPr>
        <p:spPr>
          <a:xfrm>
            <a:off x="508690" y="836712"/>
            <a:ext cx="11103024" cy="5571038"/>
          </a:xfrm>
        </p:spPr>
        <p:txBody>
          <a:bodyPr>
            <a:normAutofit/>
          </a:bodyPr>
          <a:lstStyle/>
          <a:p>
            <a:pPr marL="0" indent="0">
              <a:lnSpc>
                <a:spcPct val="100000"/>
              </a:lnSpc>
              <a:spcBef>
                <a:spcPts val="0"/>
              </a:spcBef>
              <a:spcAft>
                <a:spcPts val="0"/>
              </a:spcAft>
              <a:buNone/>
            </a:pPr>
            <a:r>
              <a:rPr lang="en-US" b="0" dirty="0"/>
              <a:t>This task aimed to prepare a neutronic model </a:t>
            </a:r>
            <a:r>
              <a:rPr lang="pl-PL" b="0" dirty="0"/>
              <a:t>in</a:t>
            </a:r>
            <a:r>
              <a:rPr lang="en-US" b="0" dirty="0"/>
              <a:t> support </a:t>
            </a:r>
            <a:r>
              <a:rPr lang="pl-PL" b="0" dirty="0"/>
              <a:t>of</a:t>
            </a:r>
            <a:r>
              <a:rPr lang="en-US" b="0" dirty="0"/>
              <a:t> F4E</a:t>
            </a:r>
            <a:endParaRPr lang="pl-PL" b="0" dirty="0"/>
          </a:p>
          <a:p>
            <a:pPr marL="0" indent="0">
              <a:lnSpc>
                <a:spcPct val="100000"/>
              </a:lnSpc>
              <a:spcBef>
                <a:spcPts val="0"/>
              </a:spcBef>
              <a:spcAft>
                <a:spcPts val="0"/>
              </a:spcAft>
              <a:buNone/>
            </a:pPr>
            <a:endParaRPr lang="pl-PL" b="0" dirty="0"/>
          </a:p>
          <a:p>
            <a:pPr marL="0" indent="-457200">
              <a:lnSpc>
                <a:spcPct val="100000"/>
              </a:lnSpc>
              <a:spcBef>
                <a:spcPts val="0"/>
              </a:spcBef>
              <a:spcAft>
                <a:spcPts val="0"/>
              </a:spcAft>
              <a:buNone/>
              <a:tabLst>
                <a:tab pos="360000" algn="l"/>
              </a:tabLst>
            </a:pPr>
            <a:r>
              <a:rPr lang="pl-PL" dirty="0"/>
              <a:t>1</a:t>
            </a:r>
            <a:r>
              <a:rPr lang="pl-PL" baseline="30000" dirty="0"/>
              <a:t>st </a:t>
            </a:r>
            <a:r>
              <a:rPr lang="en-US" dirty="0"/>
              <a:t>step</a:t>
            </a:r>
            <a:r>
              <a:rPr lang="pl-PL" b="0" dirty="0"/>
              <a:t>:	the </a:t>
            </a:r>
            <a:r>
              <a:rPr lang="en-US" b="0" dirty="0" err="1"/>
              <a:t>simplifi</a:t>
            </a:r>
            <a:r>
              <a:rPr lang="pl-PL" b="0" dirty="0" err="1"/>
              <a:t>cation</a:t>
            </a:r>
            <a:r>
              <a:rPr lang="en-US" b="0" dirty="0"/>
              <a:t> </a:t>
            </a:r>
            <a:r>
              <a:rPr lang="pl-PL" b="0" dirty="0"/>
              <a:t>of the </a:t>
            </a:r>
            <a:r>
              <a:rPr lang="pl-PL" b="0" dirty="0" err="1"/>
              <a:t>components</a:t>
            </a:r>
            <a:r>
              <a:rPr lang="pl-PL" b="0" dirty="0"/>
              <a:t> </a:t>
            </a:r>
            <a:r>
              <a:rPr lang="en-US" b="0" dirty="0"/>
              <a:t>using </a:t>
            </a:r>
            <a:r>
              <a:rPr lang="pl-PL" b="0" dirty="0"/>
              <a:t>ANSYS </a:t>
            </a:r>
            <a:r>
              <a:rPr lang="en-US" b="0" dirty="0" err="1"/>
              <a:t>SpaceClaim</a:t>
            </a:r>
            <a:r>
              <a:rPr lang="en-US" b="0" dirty="0"/>
              <a:t> with </a:t>
            </a:r>
            <a:r>
              <a:rPr lang="pl-PL" b="0" dirty="0"/>
              <a:t>Rad</a:t>
            </a:r>
          </a:p>
          <a:p>
            <a:pPr marL="0" indent="-457200">
              <a:lnSpc>
                <a:spcPct val="100000"/>
              </a:lnSpc>
              <a:spcBef>
                <a:spcPts val="0"/>
              </a:spcBef>
              <a:spcAft>
                <a:spcPts val="0"/>
              </a:spcAft>
              <a:buNone/>
              <a:tabLst>
                <a:tab pos="360000" algn="l"/>
              </a:tabLst>
            </a:pPr>
            <a:r>
              <a:rPr lang="pl-PL" b="0" dirty="0"/>
              <a:t>			</a:t>
            </a:r>
            <a:r>
              <a:rPr lang="pl-PL" b="0" dirty="0" err="1"/>
              <a:t>Modelling</a:t>
            </a:r>
            <a:r>
              <a:rPr lang="en-US" b="0" dirty="0"/>
              <a:t> collection of scripts developed and shared by F4E</a:t>
            </a:r>
            <a:endParaRPr lang="pl-PL" b="0" dirty="0"/>
          </a:p>
          <a:p>
            <a:pPr marL="0" indent="-457200">
              <a:lnSpc>
                <a:spcPct val="100000"/>
              </a:lnSpc>
              <a:spcBef>
                <a:spcPts val="0"/>
              </a:spcBef>
              <a:spcAft>
                <a:spcPts val="0"/>
              </a:spcAft>
              <a:buNone/>
              <a:tabLst>
                <a:tab pos="360000" algn="l"/>
              </a:tabLst>
            </a:pPr>
            <a:r>
              <a:rPr lang="pl-PL" dirty="0"/>
              <a:t>2</a:t>
            </a:r>
            <a:r>
              <a:rPr lang="pl-PL" baseline="30000" dirty="0"/>
              <a:t>nd</a:t>
            </a:r>
            <a:r>
              <a:rPr lang="en-US" dirty="0"/>
              <a:t> step</a:t>
            </a:r>
            <a:r>
              <a:rPr lang="pl-PL" b="0" dirty="0"/>
              <a:t>:	</a:t>
            </a:r>
            <a:r>
              <a:rPr lang="pl-PL" b="0" dirty="0" err="1"/>
              <a:t>conversion</a:t>
            </a:r>
            <a:r>
              <a:rPr lang="en-US" b="0" dirty="0"/>
              <a:t> to MCNP using </a:t>
            </a:r>
            <a:r>
              <a:rPr lang="pl-PL" b="0" dirty="0"/>
              <a:t>the </a:t>
            </a:r>
            <a:r>
              <a:rPr lang="en-US" b="0" dirty="0"/>
              <a:t>GEOUNED</a:t>
            </a:r>
            <a:r>
              <a:rPr lang="pl-PL" b="0" dirty="0"/>
              <a:t> </a:t>
            </a:r>
            <a:r>
              <a:rPr lang="pl-PL" b="0" dirty="0" err="1"/>
              <a:t>tool</a:t>
            </a:r>
            <a:endParaRPr lang="pl-PL" b="0" dirty="0"/>
          </a:p>
          <a:p>
            <a:pPr marL="0" indent="-457200">
              <a:lnSpc>
                <a:spcPct val="100000"/>
              </a:lnSpc>
              <a:spcBef>
                <a:spcPts val="0"/>
              </a:spcBef>
              <a:spcAft>
                <a:spcPts val="0"/>
              </a:spcAft>
              <a:buNone/>
              <a:tabLst>
                <a:tab pos="360000" algn="l"/>
              </a:tabLst>
            </a:pPr>
            <a:r>
              <a:rPr lang="pl-PL" dirty="0"/>
              <a:t>3</a:t>
            </a:r>
            <a:r>
              <a:rPr lang="pl-PL" baseline="30000" dirty="0"/>
              <a:t>rd</a:t>
            </a:r>
            <a:r>
              <a:rPr lang="pl-PL" dirty="0"/>
              <a:t> step</a:t>
            </a:r>
            <a:r>
              <a:rPr lang="pl-PL" b="0" dirty="0"/>
              <a:t>:	</a:t>
            </a:r>
            <a:r>
              <a:rPr lang="pl-PL" b="0" dirty="0" err="1"/>
              <a:t>lost</a:t>
            </a:r>
            <a:r>
              <a:rPr lang="pl-PL" b="0" dirty="0"/>
              <a:t> </a:t>
            </a:r>
            <a:r>
              <a:rPr lang="pl-PL" b="0" dirty="0" err="1"/>
              <a:t>particles</a:t>
            </a:r>
            <a:r>
              <a:rPr lang="pl-PL" b="0" dirty="0"/>
              <a:t> </a:t>
            </a:r>
            <a:r>
              <a:rPr lang="pl-PL" b="0" dirty="0" err="1"/>
              <a:t>check</a:t>
            </a:r>
            <a:r>
              <a:rPr lang="pl-PL" b="0" dirty="0"/>
              <a:t> and </a:t>
            </a:r>
            <a:r>
              <a:rPr lang="pl-PL" b="0" dirty="0" err="1"/>
              <a:t>stochastic</a:t>
            </a:r>
            <a:r>
              <a:rPr lang="pl-PL" b="0" dirty="0"/>
              <a:t> </a:t>
            </a:r>
            <a:r>
              <a:rPr lang="pl-PL" b="0" dirty="0" err="1"/>
              <a:t>volume</a:t>
            </a:r>
            <a:r>
              <a:rPr lang="pl-PL" b="0" dirty="0"/>
              <a:t> </a:t>
            </a:r>
            <a:r>
              <a:rPr lang="pl-PL" b="0" dirty="0" err="1"/>
              <a:t>calculation</a:t>
            </a:r>
            <a:r>
              <a:rPr lang="pl-PL" b="0" dirty="0"/>
              <a:t> for </a:t>
            </a:r>
            <a:r>
              <a:rPr lang="pl-PL" b="0" dirty="0" err="1"/>
              <a:t>comparison</a:t>
            </a:r>
            <a:r>
              <a:rPr lang="pl-PL" b="0" dirty="0"/>
              <a:t> with</a:t>
            </a:r>
          </a:p>
          <a:p>
            <a:pPr marL="0" indent="-457200">
              <a:lnSpc>
                <a:spcPct val="100000"/>
              </a:lnSpc>
              <a:spcBef>
                <a:spcPts val="0"/>
              </a:spcBef>
              <a:spcAft>
                <a:spcPts val="0"/>
              </a:spcAft>
              <a:buNone/>
              <a:tabLst>
                <a:tab pos="360000" algn="l"/>
              </a:tabLst>
            </a:pPr>
            <a:r>
              <a:rPr lang="pl-PL" b="0" dirty="0"/>
              <a:t>			the </a:t>
            </a:r>
            <a:r>
              <a:rPr lang="pl-PL" b="0" dirty="0" err="1"/>
              <a:t>original</a:t>
            </a:r>
            <a:r>
              <a:rPr lang="pl-PL" b="0" dirty="0"/>
              <a:t> </a:t>
            </a:r>
            <a:r>
              <a:rPr lang="pl-PL" b="0" dirty="0" err="1"/>
              <a:t>volumes</a:t>
            </a:r>
            <a:endParaRPr lang="pl-PL" b="0" dirty="0"/>
          </a:p>
          <a:p>
            <a:pPr marL="0" indent="-457200">
              <a:lnSpc>
                <a:spcPct val="100000"/>
              </a:lnSpc>
              <a:spcBef>
                <a:spcPts val="0"/>
              </a:spcBef>
              <a:spcAft>
                <a:spcPts val="0"/>
              </a:spcAft>
              <a:buNone/>
              <a:tabLst>
                <a:tab pos="360000" algn="l"/>
              </a:tabLst>
            </a:pPr>
            <a:r>
              <a:rPr lang="pl-PL" dirty="0"/>
              <a:t>4</a:t>
            </a:r>
            <a:r>
              <a:rPr lang="pl-PL" baseline="30000" dirty="0"/>
              <a:t>th</a:t>
            </a:r>
            <a:r>
              <a:rPr lang="pl-PL" dirty="0"/>
              <a:t> step</a:t>
            </a:r>
            <a:r>
              <a:rPr lang="pl-PL" b="0" dirty="0"/>
              <a:t>:	materials </a:t>
            </a:r>
            <a:r>
              <a:rPr lang="pl-PL" b="0" dirty="0" err="1"/>
              <a:t>assignment</a:t>
            </a:r>
            <a:endParaRPr lang="pl-PL" b="0" dirty="0"/>
          </a:p>
          <a:p>
            <a:endParaRPr lang="en-US" b="0" dirty="0"/>
          </a:p>
          <a:p>
            <a:endParaRPr lang="pl-PL" dirty="0"/>
          </a:p>
        </p:txBody>
      </p:sp>
      <p:sp>
        <p:nvSpPr>
          <p:cNvPr id="3" name="Symbol zastępczy stopki 2">
            <a:extLst>
              <a:ext uri="{FF2B5EF4-FFF2-40B4-BE49-F238E27FC236}">
                <a16:creationId xmlns:a16="http://schemas.microsoft.com/office/drawing/2014/main" id="{B4490D50-F115-F188-A65E-D47CFFAFCC30}"/>
              </a:ext>
            </a:extLst>
          </p:cNvPr>
          <p:cNvSpPr>
            <a:spLocks noGrp="1"/>
          </p:cNvSpPr>
          <p:nvPr>
            <p:ph type="ftr" sz="quarter" idx="11"/>
          </p:nvPr>
        </p:nvSpPr>
        <p:spPr>
          <a:xfrm>
            <a:off x="47328" y="6525344"/>
            <a:ext cx="4824536" cy="332656"/>
          </a:xfrm>
        </p:spPr>
        <p:txBody>
          <a:bodyPr/>
          <a:lstStyle/>
          <a:p>
            <a:r>
              <a:rPr lang="fr-FR" dirty="0" err="1"/>
              <a:t>B.Bie</a:t>
            </a:r>
            <a:r>
              <a:rPr lang="pl-PL" dirty="0"/>
              <a:t>ń</a:t>
            </a:r>
            <a:r>
              <a:rPr lang="fr-FR" dirty="0" err="1"/>
              <a:t>kowska</a:t>
            </a:r>
            <a:r>
              <a:rPr lang="pl-PL" dirty="0"/>
              <a:t>, </a:t>
            </a:r>
            <a:r>
              <a:rPr lang="pl-PL" dirty="0" err="1"/>
              <a:t>S.Akbaş</a:t>
            </a:r>
            <a:r>
              <a:rPr lang="pl-PL" dirty="0"/>
              <a:t>, </a:t>
            </a:r>
            <a:r>
              <a:rPr lang="fr-FR" dirty="0"/>
              <a:t>|  </a:t>
            </a:r>
            <a:r>
              <a:rPr lang="pl-PL" dirty="0"/>
              <a:t>2026 </a:t>
            </a:r>
            <a:r>
              <a:rPr lang="pl-PL" dirty="0" err="1"/>
              <a:t>Enhancements</a:t>
            </a:r>
            <a:r>
              <a:rPr lang="pl-PL" dirty="0"/>
              <a:t> Progress Meeting</a:t>
            </a:r>
            <a:r>
              <a:rPr lang="fr-FR" dirty="0"/>
              <a:t>| </a:t>
            </a:r>
            <a:r>
              <a:rPr lang="pl-PL" dirty="0"/>
              <a:t>23</a:t>
            </a:r>
            <a:r>
              <a:rPr lang="fr-FR" dirty="0"/>
              <a:t>.</a:t>
            </a:r>
            <a:r>
              <a:rPr lang="pl-PL" dirty="0"/>
              <a:t>10</a:t>
            </a:r>
            <a:r>
              <a:rPr lang="fr-FR" dirty="0"/>
              <a:t> 202</a:t>
            </a:r>
            <a:r>
              <a:rPr lang="pl-PL" dirty="0"/>
              <a:t>6</a:t>
            </a:r>
            <a:r>
              <a:rPr lang="fr-FR" dirty="0"/>
              <a:t> </a:t>
            </a:r>
            <a:endParaRPr lang="en-GB" dirty="0"/>
          </a:p>
        </p:txBody>
      </p:sp>
      <p:pic>
        <p:nvPicPr>
          <p:cNvPr id="8" name="Obraz 7">
            <a:extLst>
              <a:ext uri="{FF2B5EF4-FFF2-40B4-BE49-F238E27FC236}">
                <a16:creationId xmlns:a16="http://schemas.microsoft.com/office/drawing/2014/main" id="{83B8E7DD-BA4C-E643-E545-E2AA9DF2DEEF}"/>
              </a:ext>
            </a:extLst>
          </p:cNvPr>
          <p:cNvPicPr>
            <a:picLocks noChangeAspect="1"/>
          </p:cNvPicPr>
          <p:nvPr/>
        </p:nvPicPr>
        <p:blipFill>
          <a:blip r:embed="rId2"/>
          <a:stretch>
            <a:fillRect/>
          </a:stretch>
        </p:blipFill>
        <p:spPr>
          <a:xfrm>
            <a:off x="4890105" y="3295143"/>
            <a:ext cx="6692296" cy="2577773"/>
          </a:xfrm>
          <a:prstGeom prst="rect">
            <a:avLst/>
          </a:prstGeom>
        </p:spPr>
      </p:pic>
    </p:spTree>
    <p:extLst>
      <p:ext uri="{BB962C8B-B14F-4D97-AF65-F5344CB8AC3E}">
        <p14:creationId xmlns:p14="http://schemas.microsoft.com/office/powerpoint/2010/main" val="747115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AF8FB39-D021-998C-5722-9D778EC81F47}"/>
              </a:ext>
            </a:extLst>
          </p:cNvPr>
          <p:cNvSpPr>
            <a:spLocks noGrp="1"/>
          </p:cNvSpPr>
          <p:nvPr>
            <p:ph type="title"/>
          </p:nvPr>
        </p:nvSpPr>
        <p:spPr/>
        <p:txBody>
          <a:bodyPr/>
          <a:lstStyle/>
          <a:p>
            <a:pPr algn="ctr"/>
            <a:r>
              <a:rPr lang="pl-PL" sz="3600" dirty="0"/>
              <a:t>CAD </a:t>
            </a:r>
            <a:r>
              <a:rPr lang="pl-PL" sz="3600" dirty="0" err="1"/>
              <a:t>simplification</a:t>
            </a:r>
            <a:endParaRPr lang="pl-PL" sz="3600" dirty="0"/>
          </a:p>
        </p:txBody>
      </p:sp>
      <p:sp>
        <p:nvSpPr>
          <p:cNvPr id="4" name="Symbol zastępczy numeru slajdu 3">
            <a:extLst>
              <a:ext uri="{FF2B5EF4-FFF2-40B4-BE49-F238E27FC236}">
                <a16:creationId xmlns:a16="http://schemas.microsoft.com/office/drawing/2014/main" id="{01A3C596-5D4C-43FF-96D5-FF4572321DC0}"/>
              </a:ext>
            </a:extLst>
          </p:cNvPr>
          <p:cNvSpPr>
            <a:spLocks noGrp="1"/>
          </p:cNvSpPr>
          <p:nvPr>
            <p:ph type="sldNum" sz="quarter" idx="12"/>
          </p:nvPr>
        </p:nvSpPr>
        <p:spPr/>
        <p:txBody>
          <a:bodyPr/>
          <a:lstStyle/>
          <a:p>
            <a:fld id="{6A6D9FA1-99C7-4910-8E32-B85D378B0060}" type="slidenum">
              <a:rPr lang="en-GB" smtClean="0"/>
              <a:pPr/>
              <a:t>5</a:t>
            </a:fld>
            <a:endParaRPr lang="en-GB" dirty="0"/>
          </a:p>
        </p:txBody>
      </p:sp>
      <p:sp>
        <p:nvSpPr>
          <p:cNvPr id="5" name="Symbol zastępczy zawartości 4">
            <a:extLst>
              <a:ext uri="{FF2B5EF4-FFF2-40B4-BE49-F238E27FC236}">
                <a16:creationId xmlns:a16="http://schemas.microsoft.com/office/drawing/2014/main" id="{87664B73-7D2D-6B14-AF5A-8F85A2811130}"/>
              </a:ext>
            </a:extLst>
          </p:cNvPr>
          <p:cNvSpPr>
            <a:spLocks noGrp="1"/>
          </p:cNvSpPr>
          <p:nvPr>
            <p:ph idx="1"/>
          </p:nvPr>
        </p:nvSpPr>
        <p:spPr/>
        <p:txBody>
          <a:bodyPr>
            <a:noAutofit/>
          </a:bodyPr>
          <a:lstStyle/>
          <a:p>
            <a:pPr>
              <a:lnSpc>
                <a:spcPct val="100000"/>
              </a:lnSpc>
              <a:spcBef>
                <a:spcPts val="0"/>
              </a:spcBef>
              <a:spcAft>
                <a:spcPts val="1200"/>
              </a:spcAft>
            </a:pPr>
            <a:r>
              <a:rPr lang="en-US" b="0" dirty="0"/>
              <a:t>Simplifying the model involves removing rounds, welds, chamfers, smaller screws, washers, </a:t>
            </a:r>
            <a:r>
              <a:rPr lang="en-US" b="0" dirty="0" err="1"/>
              <a:t>etc</a:t>
            </a:r>
            <a:r>
              <a:rPr lang="en-US" b="0" dirty="0"/>
              <a:t>, and also the replacement of splines and tori with surfaces allowed by MCNP</a:t>
            </a:r>
            <a:r>
              <a:rPr lang="pl-PL" b="0" dirty="0"/>
              <a:t>.</a:t>
            </a:r>
          </a:p>
          <a:p>
            <a:pPr>
              <a:lnSpc>
                <a:spcPct val="100000"/>
              </a:lnSpc>
              <a:spcBef>
                <a:spcPts val="0"/>
              </a:spcBef>
              <a:spcAft>
                <a:spcPts val="1200"/>
              </a:spcAft>
            </a:pPr>
            <a:r>
              <a:rPr lang="pl-PL" b="0" dirty="0"/>
              <a:t>T</a:t>
            </a:r>
            <a:r>
              <a:rPr lang="en-US" b="0" dirty="0"/>
              <a:t>he details and features smaller than 10 cm </a:t>
            </a:r>
            <a:r>
              <a:rPr lang="pl-PL" b="0" dirty="0"/>
              <a:t>a</a:t>
            </a:r>
            <a:r>
              <a:rPr lang="en-US" b="0" dirty="0"/>
              <a:t>re removed because they do not affect radiation transport</a:t>
            </a:r>
            <a:r>
              <a:rPr lang="pl-PL" b="0" dirty="0"/>
              <a:t>.</a:t>
            </a:r>
            <a:endParaRPr lang="en-US" b="0" dirty="0"/>
          </a:p>
          <a:p>
            <a:pPr>
              <a:lnSpc>
                <a:spcPct val="100000"/>
              </a:lnSpc>
              <a:spcBef>
                <a:spcPts val="0"/>
              </a:spcBef>
              <a:spcAft>
                <a:spcPts val="1200"/>
              </a:spcAft>
            </a:pPr>
            <a:r>
              <a:rPr lang="en-US" b="0" dirty="0"/>
              <a:t>To preserve the volume of the original CAD model, the volume</a:t>
            </a:r>
            <a:r>
              <a:rPr lang="pl-PL" b="0" dirty="0"/>
              <a:t>s</a:t>
            </a:r>
            <a:r>
              <a:rPr lang="en-US" b="0" dirty="0"/>
              <a:t> of the removed bodies </a:t>
            </a:r>
            <a:r>
              <a:rPr lang="pl-PL" b="0" dirty="0" err="1"/>
              <a:t>can</a:t>
            </a:r>
            <a:r>
              <a:rPr lang="pl-PL" b="0" dirty="0"/>
              <a:t> be</a:t>
            </a:r>
            <a:r>
              <a:rPr lang="en-US" b="0" dirty="0"/>
              <a:t> added to the adjacent component (</a:t>
            </a:r>
            <a:r>
              <a:rPr lang="pl-PL" b="0" dirty="0"/>
              <a:t>the </a:t>
            </a:r>
            <a:r>
              <a:rPr lang="en-US" b="0" dirty="0"/>
              <a:t>bigger one)</a:t>
            </a:r>
            <a:r>
              <a:rPr lang="pl-PL" b="0" dirty="0"/>
              <a:t>.</a:t>
            </a:r>
            <a:endParaRPr lang="en-US" b="0" dirty="0"/>
          </a:p>
          <a:p>
            <a:pPr>
              <a:lnSpc>
                <a:spcPct val="100000"/>
              </a:lnSpc>
              <a:spcBef>
                <a:spcPts val="0"/>
              </a:spcBef>
              <a:spcAft>
                <a:spcPts val="1200"/>
              </a:spcAft>
            </a:pPr>
            <a:r>
              <a:rPr lang="en-US" b="0" dirty="0"/>
              <a:t>The volume deviation of the component </a:t>
            </a:r>
            <a:r>
              <a:rPr lang="pl-PL" b="0" dirty="0" err="1"/>
              <a:t>has</a:t>
            </a:r>
            <a:r>
              <a:rPr lang="pl-PL" b="0" dirty="0"/>
              <a:t> to be</a:t>
            </a:r>
            <a:r>
              <a:rPr lang="en-US" b="0" dirty="0"/>
              <a:t> lower than 1%</a:t>
            </a:r>
            <a:r>
              <a:rPr lang="pl-PL" b="0" dirty="0"/>
              <a:t>.</a:t>
            </a:r>
            <a:endParaRPr lang="en-US" b="0" dirty="0"/>
          </a:p>
          <a:p>
            <a:pPr>
              <a:lnSpc>
                <a:spcPct val="100000"/>
              </a:lnSpc>
              <a:spcBef>
                <a:spcPts val="0"/>
              </a:spcBef>
              <a:spcAft>
                <a:spcPts val="1200"/>
              </a:spcAft>
            </a:pPr>
            <a:r>
              <a:rPr lang="en-US" b="0" dirty="0"/>
              <a:t>The developed by F4E </a:t>
            </a:r>
            <a:r>
              <a:rPr lang="pl-PL" b="0" dirty="0"/>
              <a:t>Rad </a:t>
            </a:r>
            <a:r>
              <a:rPr lang="pl-PL" b="0" dirty="0" err="1"/>
              <a:t>Modelling</a:t>
            </a:r>
            <a:r>
              <a:rPr lang="en-US" b="0" dirty="0"/>
              <a:t> collection of scripts aid</a:t>
            </a:r>
            <a:r>
              <a:rPr lang="pl-PL" b="0" dirty="0"/>
              <a:t>s</a:t>
            </a:r>
            <a:r>
              <a:rPr lang="en-US" b="0" dirty="0"/>
              <a:t> in the pre-processing of an MCNP model,</a:t>
            </a:r>
            <a:endParaRPr lang="pl-PL" b="0" dirty="0"/>
          </a:p>
          <a:p>
            <a:pPr marL="0" indent="0">
              <a:lnSpc>
                <a:spcPct val="100000"/>
              </a:lnSpc>
              <a:spcBef>
                <a:spcPts val="0"/>
              </a:spcBef>
              <a:spcAft>
                <a:spcPts val="1200"/>
              </a:spcAft>
              <a:buNone/>
            </a:pPr>
            <a:r>
              <a:rPr lang="pl-PL" sz="2800" b="0" dirty="0" err="1"/>
              <a:t>Due</a:t>
            </a:r>
            <a:r>
              <a:rPr lang="pl-PL" sz="2800" b="0" dirty="0"/>
              <a:t> to the </a:t>
            </a:r>
            <a:r>
              <a:rPr lang="pl-PL" sz="2800" b="0" dirty="0" err="1"/>
              <a:t>complexity</a:t>
            </a:r>
            <a:r>
              <a:rPr lang="pl-PL" sz="2800" b="0" dirty="0"/>
              <a:t>, the CAD </a:t>
            </a:r>
            <a:r>
              <a:rPr lang="pl-PL" sz="2800" b="0" dirty="0" err="1"/>
              <a:t>simplification</a:t>
            </a:r>
            <a:r>
              <a:rPr lang="pl-PL" sz="2800" b="0" dirty="0"/>
              <a:t> was </a:t>
            </a:r>
            <a:r>
              <a:rPr lang="pl-PL" sz="2800" b="0" dirty="0" err="1"/>
              <a:t>performed</a:t>
            </a:r>
            <a:r>
              <a:rPr lang="pl-PL" sz="2800" b="0" dirty="0"/>
              <a:t> on </a:t>
            </a:r>
            <a:r>
              <a:rPr lang="pl-PL" sz="2800" b="0" dirty="0" err="1"/>
              <a:t>every</a:t>
            </a:r>
            <a:r>
              <a:rPr lang="pl-PL" sz="2800" b="0" dirty="0"/>
              <a:t> </a:t>
            </a:r>
            <a:r>
              <a:rPr lang="pl-PL" sz="2800" b="0" dirty="0" err="1"/>
              <a:t>main</a:t>
            </a:r>
            <a:r>
              <a:rPr lang="pl-PL" sz="2800" b="0" dirty="0"/>
              <a:t> component </a:t>
            </a:r>
            <a:r>
              <a:rPr lang="pl-PL" sz="2800" b="0" dirty="0" err="1"/>
              <a:t>separately</a:t>
            </a:r>
            <a:r>
              <a:rPr lang="pl-PL" sz="2800" b="0" dirty="0"/>
              <a:t>.</a:t>
            </a:r>
            <a:endParaRPr lang="en-US" sz="2800" b="0" dirty="0"/>
          </a:p>
          <a:p>
            <a:pPr>
              <a:lnSpc>
                <a:spcPct val="100000"/>
              </a:lnSpc>
              <a:spcBef>
                <a:spcPts val="0"/>
              </a:spcBef>
              <a:spcAft>
                <a:spcPts val="1200"/>
              </a:spcAft>
            </a:pPr>
            <a:endParaRPr lang="pl-PL" b="0" dirty="0"/>
          </a:p>
        </p:txBody>
      </p:sp>
      <p:sp>
        <p:nvSpPr>
          <p:cNvPr id="3" name="Symbol zastępczy stopki 2">
            <a:extLst>
              <a:ext uri="{FF2B5EF4-FFF2-40B4-BE49-F238E27FC236}">
                <a16:creationId xmlns:a16="http://schemas.microsoft.com/office/drawing/2014/main" id="{E5BAA887-62A0-7182-2E15-7A10D9C12FE8}"/>
              </a:ext>
            </a:extLst>
          </p:cNvPr>
          <p:cNvSpPr>
            <a:spLocks noGrp="1"/>
          </p:cNvSpPr>
          <p:nvPr>
            <p:ph type="ftr" sz="quarter" idx="11"/>
          </p:nvPr>
        </p:nvSpPr>
        <p:spPr>
          <a:xfrm>
            <a:off x="47328" y="6525344"/>
            <a:ext cx="4824536" cy="332656"/>
          </a:xfrm>
        </p:spPr>
        <p:txBody>
          <a:bodyPr/>
          <a:lstStyle/>
          <a:p>
            <a:r>
              <a:rPr lang="fr-FR" dirty="0" err="1"/>
              <a:t>B.Bie</a:t>
            </a:r>
            <a:r>
              <a:rPr lang="pl-PL" dirty="0"/>
              <a:t>ń</a:t>
            </a:r>
            <a:r>
              <a:rPr lang="fr-FR" dirty="0" err="1"/>
              <a:t>kowska</a:t>
            </a:r>
            <a:r>
              <a:rPr lang="pl-PL" dirty="0"/>
              <a:t>, </a:t>
            </a:r>
            <a:r>
              <a:rPr lang="pl-PL" dirty="0" err="1"/>
              <a:t>S.Akbaş</a:t>
            </a:r>
            <a:r>
              <a:rPr lang="pl-PL" dirty="0"/>
              <a:t>, </a:t>
            </a:r>
            <a:r>
              <a:rPr lang="fr-FR" dirty="0"/>
              <a:t>|  </a:t>
            </a:r>
            <a:r>
              <a:rPr lang="pl-PL" dirty="0"/>
              <a:t>2026 </a:t>
            </a:r>
            <a:r>
              <a:rPr lang="pl-PL" dirty="0" err="1"/>
              <a:t>Enhancements</a:t>
            </a:r>
            <a:r>
              <a:rPr lang="pl-PL" dirty="0"/>
              <a:t> Progress Meeting</a:t>
            </a:r>
            <a:r>
              <a:rPr lang="fr-FR" dirty="0"/>
              <a:t>| </a:t>
            </a:r>
            <a:r>
              <a:rPr lang="pl-PL" dirty="0"/>
              <a:t>23</a:t>
            </a:r>
            <a:r>
              <a:rPr lang="fr-FR" dirty="0"/>
              <a:t>.</a:t>
            </a:r>
            <a:r>
              <a:rPr lang="pl-PL" dirty="0"/>
              <a:t>10</a:t>
            </a:r>
            <a:r>
              <a:rPr lang="fr-FR" dirty="0"/>
              <a:t> 202</a:t>
            </a:r>
            <a:r>
              <a:rPr lang="pl-PL" dirty="0"/>
              <a:t>6</a:t>
            </a:r>
            <a:r>
              <a:rPr lang="fr-FR" dirty="0"/>
              <a:t> </a:t>
            </a:r>
            <a:endParaRPr lang="en-GB" dirty="0"/>
          </a:p>
        </p:txBody>
      </p:sp>
    </p:spTree>
    <p:extLst>
      <p:ext uri="{BB962C8B-B14F-4D97-AF65-F5344CB8AC3E}">
        <p14:creationId xmlns:p14="http://schemas.microsoft.com/office/powerpoint/2010/main" val="5704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6F66F1D-E21F-3E4E-46D8-2BCFC9E603E9}"/>
              </a:ext>
            </a:extLst>
          </p:cNvPr>
          <p:cNvSpPr>
            <a:spLocks noGrp="1"/>
          </p:cNvSpPr>
          <p:nvPr>
            <p:ph type="title"/>
          </p:nvPr>
        </p:nvSpPr>
        <p:spPr/>
        <p:txBody>
          <a:bodyPr/>
          <a:lstStyle/>
          <a:p>
            <a:pPr algn="ctr">
              <a:lnSpc>
                <a:spcPct val="100000"/>
              </a:lnSpc>
            </a:pPr>
            <a:r>
              <a:rPr lang="pl-PL" sz="3600" dirty="0"/>
              <a:t>Bill of Materials</a:t>
            </a:r>
          </a:p>
        </p:txBody>
      </p:sp>
      <p:sp>
        <p:nvSpPr>
          <p:cNvPr id="3" name="Symbol zastępczy numeru slajdu 2">
            <a:extLst>
              <a:ext uri="{FF2B5EF4-FFF2-40B4-BE49-F238E27FC236}">
                <a16:creationId xmlns:a16="http://schemas.microsoft.com/office/drawing/2014/main" id="{4F70C52B-24B6-7340-8862-512B0DE3D96A}"/>
              </a:ext>
            </a:extLst>
          </p:cNvPr>
          <p:cNvSpPr>
            <a:spLocks noGrp="1"/>
          </p:cNvSpPr>
          <p:nvPr>
            <p:ph type="sldNum" sz="quarter" idx="12"/>
          </p:nvPr>
        </p:nvSpPr>
        <p:spPr/>
        <p:txBody>
          <a:bodyPr/>
          <a:lstStyle/>
          <a:p>
            <a:fld id="{6A6D9FA1-99C7-4910-8E32-B85D378B0060}" type="slidenum">
              <a:rPr lang="en-GB" smtClean="0"/>
              <a:pPr/>
              <a:t>6</a:t>
            </a:fld>
            <a:endParaRPr lang="en-GB" dirty="0"/>
          </a:p>
        </p:txBody>
      </p:sp>
      <p:sp>
        <p:nvSpPr>
          <p:cNvPr id="4" name="Symbol zastępczy zawartości 3">
            <a:extLst>
              <a:ext uri="{FF2B5EF4-FFF2-40B4-BE49-F238E27FC236}">
                <a16:creationId xmlns:a16="http://schemas.microsoft.com/office/drawing/2014/main" id="{04E22ADA-DF74-98C6-5DE3-BA8AEBF0A72E}"/>
              </a:ext>
            </a:extLst>
          </p:cNvPr>
          <p:cNvSpPr>
            <a:spLocks noGrp="1"/>
          </p:cNvSpPr>
          <p:nvPr>
            <p:ph idx="1"/>
          </p:nvPr>
        </p:nvSpPr>
        <p:spPr/>
        <p:txBody>
          <a:bodyPr>
            <a:normAutofit lnSpcReduction="10000"/>
          </a:bodyPr>
          <a:lstStyle/>
          <a:p>
            <a:pPr lvl="0" fontAlgn="t">
              <a:spcBef>
                <a:spcPts val="0"/>
              </a:spcBef>
              <a:spcAft>
                <a:spcPts val="0"/>
              </a:spcAft>
            </a:pPr>
            <a:r>
              <a:rPr lang="pl-PL" sz="2800" b="0" dirty="0"/>
              <a:t>Construction </a:t>
            </a:r>
            <a:r>
              <a:rPr lang="pl-PL" sz="2800" b="0" dirty="0" err="1"/>
              <a:t>material</a:t>
            </a:r>
            <a:r>
              <a:rPr lang="pl-PL" sz="2800" b="0" dirty="0"/>
              <a:t> </a:t>
            </a:r>
            <a:r>
              <a:rPr lang="pl-PL" sz="2800" b="0" dirty="0" err="1"/>
              <a:t>specifications</a:t>
            </a:r>
            <a:r>
              <a:rPr lang="pl-PL" sz="2800" b="0" dirty="0"/>
              <a:t> </a:t>
            </a:r>
            <a:r>
              <a:rPr lang="pl-PL" sz="2800" b="0" dirty="0" err="1"/>
              <a:t>remained</a:t>
            </a:r>
            <a:r>
              <a:rPr lang="pl-PL" sz="2800" b="0" dirty="0"/>
              <a:t> </a:t>
            </a:r>
            <a:r>
              <a:rPr lang="pl-PL" sz="2800" b="0" dirty="0" err="1"/>
              <a:t>incomplete</a:t>
            </a:r>
            <a:r>
              <a:rPr lang="pl-PL" sz="2800" b="0" dirty="0"/>
              <a:t> and </a:t>
            </a:r>
            <a:r>
              <a:rPr lang="pl-PL" sz="2800" b="0" dirty="0" err="1"/>
              <a:t>ambiguous</a:t>
            </a:r>
            <a:r>
              <a:rPr lang="pl-PL" sz="2800" b="0" dirty="0"/>
              <a:t> for </a:t>
            </a:r>
            <a:r>
              <a:rPr lang="pl-PL" sz="2800" b="0" dirty="0" err="1"/>
              <a:t>an</a:t>
            </a:r>
            <a:r>
              <a:rPr lang="pl-PL" sz="2800" b="0" dirty="0"/>
              <a:t> </a:t>
            </a:r>
            <a:r>
              <a:rPr lang="pl-PL" sz="2800" b="0" dirty="0" err="1"/>
              <a:t>extended</a:t>
            </a:r>
            <a:r>
              <a:rPr lang="pl-PL" sz="2800" b="0" dirty="0"/>
              <a:t> period, </a:t>
            </a:r>
            <a:r>
              <a:rPr lang="en-US" sz="2800" b="0" dirty="0"/>
              <a:t>slightly extending the overall project timeline</a:t>
            </a:r>
            <a:r>
              <a:rPr lang="pl-PL" sz="2800" b="0" dirty="0"/>
              <a:t>.</a:t>
            </a:r>
          </a:p>
          <a:p>
            <a:pPr lvl="0" fontAlgn="t">
              <a:spcBef>
                <a:spcPts val="0"/>
              </a:spcBef>
              <a:spcAft>
                <a:spcPts val="0"/>
              </a:spcAft>
            </a:pPr>
            <a:r>
              <a:rPr lang="pl-PL" sz="2800" b="0" dirty="0"/>
              <a:t>A </a:t>
            </a:r>
            <a:r>
              <a:rPr lang="pl-PL" sz="2800" b="0" dirty="0" err="1"/>
              <a:t>complete</a:t>
            </a:r>
            <a:r>
              <a:rPr lang="pl-PL" sz="2800" b="0" dirty="0"/>
              <a:t> and component-</a:t>
            </a:r>
            <a:r>
              <a:rPr lang="pl-PL" sz="2800" b="0" dirty="0" err="1"/>
              <a:t>specific</a:t>
            </a:r>
            <a:r>
              <a:rPr lang="pl-PL" sz="2800" b="0" dirty="0"/>
              <a:t> </a:t>
            </a:r>
            <a:r>
              <a:rPr lang="pl-PL" sz="2800" b="0" dirty="0" err="1"/>
              <a:t>material</a:t>
            </a:r>
            <a:r>
              <a:rPr lang="pl-PL" sz="2800" b="0" dirty="0"/>
              <a:t> </a:t>
            </a:r>
            <a:r>
              <a:rPr lang="pl-PL" sz="2800" b="0" dirty="0" err="1"/>
              <a:t>definition</a:t>
            </a:r>
            <a:r>
              <a:rPr lang="pl-PL" sz="2800" b="0" dirty="0"/>
              <a:t> was </a:t>
            </a:r>
            <a:r>
              <a:rPr lang="pl-PL" sz="2800" b="0" dirty="0" err="1"/>
              <a:t>finally</a:t>
            </a:r>
            <a:r>
              <a:rPr lang="pl-PL" sz="2800" b="0" dirty="0"/>
              <a:t> </a:t>
            </a:r>
            <a:r>
              <a:rPr lang="pl-PL" sz="2800" b="0" dirty="0" err="1"/>
              <a:t>established</a:t>
            </a:r>
            <a:r>
              <a:rPr lang="pl-PL" sz="2800" b="0" dirty="0"/>
              <a:t>.</a:t>
            </a:r>
          </a:p>
          <a:p>
            <a:pPr lvl="0" fontAlgn="t">
              <a:spcBef>
                <a:spcPts val="0"/>
              </a:spcBef>
              <a:spcAft>
                <a:spcPts val="0"/>
              </a:spcAft>
            </a:pPr>
            <a:r>
              <a:rPr lang="pl-PL" sz="2800" b="0" dirty="0"/>
              <a:t>The </a:t>
            </a:r>
            <a:r>
              <a:rPr lang="pl-PL" sz="2800" b="0" dirty="0" err="1"/>
              <a:t>finalized</a:t>
            </a:r>
            <a:r>
              <a:rPr lang="pl-PL" sz="2800" b="0" dirty="0"/>
              <a:t> </a:t>
            </a:r>
            <a:r>
              <a:rPr lang="pl-PL" sz="2800" b="0" dirty="0" err="1"/>
              <a:t>material</a:t>
            </a:r>
            <a:r>
              <a:rPr lang="pl-PL" sz="2800" b="0" dirty="0"/>
              <a:t> data </a:t>
            </a:r>
            <a:r>
              <a:rPr lang="pl-PL" sz="2800" b="0" dirty="0" err="1"/>
              <a:t>enabled</a:t>
            </a:r>
            <a:r>
              <a:rPr lang="pl-PL" sz="2800" b="0" dirty="0"/>
              <a:t> </a:t>
            </a:r>
            <a:r>
              <a:rPr lang="pl-PL" sz="2800" b="0" dirty="0" err="1"/>
              <a:t>further</a:t>
            </a:r>
            <a:r>
              <a:rPr lang="pl-PL" sz="2800" b="0" dirty="0"/>
              <a:t> geometry </a:t>
            </a:r>
            <a:r>
              <a:rPr lang="pl-PL" sz="2800" b="0" dirty="0" err="1"/>
              <a:t>simplifications</a:t>
            </a:r>
            <a:r>
              <a:rPr lang="pl-PL" sz="2800" b="0" dirty="0"/>
              <a:t>.</a:t>
            </a:r>
          </a:p>
          <a:p>
            <a:pPr lvl="0" fontAlgn="t">
              <a:spcBef>
                <a:spcPts val="0"/>
              </a:spcBef>
              <a:spcAft>
                <a:spcPts val="0"/>
              </a:spcAft>
            </a:pPr>
            <a:r>
              <a:rPr lang="pl-PL" sz="2800" b="0" dirty="0" err="1"/>
              <a:t>Smaller</a:t>
            </a:r>
            <a:r>
              <a:rPr lang="pl-PL" sz="2800" b="0" dirty="0"/>
              <a:t> </a:t>
            </a:r>
            <a:r>
              <a:rPr lang="pl-PL" sz="2800" b="0" dirty="0" err="1"/>
              <a:t>features</a:t>
            </a:r>
            <a:r>
              <a:rPr lang="pl-PL" sz="2800" b="0" dirty="0"/>
              <a:t> </a:t>
            </a:r>
            <a:r>
              <a:rPr lang="pl-PL" sz="2800" b="0" dirty="0" err="1"/>
              <a:t>were</a:t>
            </a:r>
            <a:r>
              <a:rPr lang="pl-PL" sz="2800" b="0" dirty="0"/>
              <a:t> </a:t>
            </a:r>
            <a:r>
              <a:rPr lang="pl-PL" sz="2800" b="0" dirty="0" err="1"/>
              <a:t>merged</a:t>
            </a:r>
            <a:r>
              <a:rPr lang="pl-PL" sz="2800" b="0" dirty="0"/>
              <a:t> </a:t>
            </a:r>
            <a:r>
              <a:rPr lang="pl-PL" sz="2800" b="0" dirty="0" err="1"/>
              <a:t>into</a:t>
            </a:r>
            <a:r>
              <a:rPr lang="pl-PL" sz="2800" b="0" dirty="0"/>
              <a:t> </a:t>
            </a:r>
            <a:r>
              <a:rPr lang="pl-PL" sz="2800" b="0" dirty="0" err="1"/>
              <a:t>larger</a:t>
            </a:r>
            <a:r>
              <a:rPr lang="pl-PL" sz="2800" b="0" dirty="0"/>
              <a:t> </a:t>
            </a:r>
            <a:r>
              <a:rPr lang="pl-PL" sz="2800" b="0" dirty="0" err="1"/>
              <a:t>components</a:t>
            </a:r>
            <a:r>
              <a:rPr lang="pl-PL" sz="2800" b="0" dirty="0"/>
              <a:t>.</a:t>
            </a:r>
          </a:p>
          <a:p>
            <a:pPr lvl="0" fontAlgn="t">
              <a:spcBef>
                <a:spcPts val="0"/>
              </a:spcBef>
              <a:spcAft>
                <a:spcPts val="0"/>
              </a:spcAft>
            </a:pPr>
            <a:r>
              <a:rPr lang="pl-PL" sz="2800" b="0" dirty="0"/>
              <a:t>The </a:t>
            </a:r>
            <a:r>
              <a:rPr lang="pl-PL" sz="2800" b="0" dirty="0" err="1"/>
              <a:t>overall</a:t>
            </a:r>
            <a:r>
              <a:rPr lang="pl-PL" sz="2800" b="0" dirty="0"/>
              <a:t> </a:t>
            </a:r>
            <a:r>
              <a:rPr lang="pl-PL" sz="2800" b="0" dirty="0" err="1"/>
              <a:t>number</a:t>
            </a:r>
            <a:r>
              <a:rPr lang="pl-PL" sz="2800" b="0" dirty="0"/>
              <a:t> of </a:t>
            </a:r>
            <a:r>
              <a:rPr lang="pl-PL" sz="2800" b="0" dirty="0" err="1"/>
              <a:t>geometric</a:t>
            </a:r>
            <a:r>
              <a:rPr lang="pl-PL" sz="2800" b="0" dirty="0"/>
              <a:t> </a:t>
            </a:r>
            <a:r>
              <a:rPr lang="pl-PL" sz="2800" b="0" dirty="0" err="1"/>
              <a:t>bodies</a:t>
            </a:r>
            <a:r>
              <a:rPr lang="pl-PL" sz="2800" b="0" dirty="0"/>
              <a:t> was </a:t>
            </a:r>
            <a:r>
              <a:rPr lang="pl-PL" sz="2800" b="0" dirty="0" err="1"/>
              <a:t>reduced</a:t>
            </a:r>
            <a:r>
              <a:rPr lang="pl-PL" sz="2800" b="0" dirty="0"/>
              <a:t>, </a:t>
            </a:r>
            <a:r>
              <a:rPr lang="pl-PL" sz="2800" b="0" dirty="0" err="1"/>
              <a:t>improving</a:t>
            </a:r>
            <a:r>
              <a:rPr lang="pl-PL" sz="2800" b="0" dirty="0"/>
              <a:t> model </a:t>
            </a:r>
            <a:r>
              <a:rPr lang="pl-PL" sz="2800" b="0" dirty="0" err="1"/>
              <a:t>efficiency</a:t>
            </a:r>
            <a:r>
              <a:rPr lang="pl-PL" sz="2800" b="0" dirty="0"/>
              <a:t>.</a:t>
            </a:r>
          </a:p>
          <a:p>
            <a:endParaRPr lang="pl-PL" dirty="0"/>
          </a:p>
        </p:txBody>
      </p:sp>
      <p:sp>
        <p:nvSpPr>
          <p:cNvPr id="5" name="Symbol zastępczy stopki 4">
            <a:extLst>
              <a:ext uri="{FF2B5EF4-FFF2-40B4-BE49-F238E27FC236}">
                <a16:creationId xmlns:a16="http://schemas.microsoft.com/office/drawing/2014/main" id="{C21AD269-BCFD-0804-5344-FC55DDBB7340}"/>
              </a:ext>
            </a:extLst>
          </p:cNvPr>
          <p:cNvSpPr>
            <a:spLocks noGrp="1"/>
          </p:cNvSpPr>
          <p:nvPr>
            <p:ph type="ftr" sz="quarter" idx="11"/>
          </p:nvPr>
        </p:nvSpPr>
        <p:spPr/>
        <p:txBody>
          <a:bodyPr/>
          <a:lstStyle/>
          <a:p>
            <a:r>
              <a:rPr lang="fr-FR"/>
              <a:t>B.Bie</a:t>
            </a:r>
            <a:r>
              <a:rPr lang="pl-PL"/>
              <a:t>ń</a:t>
            </a:r>
            <a:r>
              <a:rPr lang="fr-FR"/>
              <a:t>kowska</a:t>
            </a:r>
            <a:r>
              <a:rPr lang="pl-PL"/>
              <a:t>, S.Akbaş, </a:t>
            </a:r>
            <a:r>
              <a:rPr lang="fr-FR"/>
              <a:t>|  </a:t>
            </a:r>
            <a:r>
              <a:rPr lang="pl-PL"/>
              <a:t>2026 Enhancements Progress Meeting</a:t>
            </a:r>
            <a:r>
              <a:rPr lang="fr-FR"/>
              <a:t>| </a:t>
            </a:r>
            <a:r>
              <a:rPr lang="pl-PL"/>
              <a:t>23</a:t>
            </a:r>
            <a:r>
              <a:rPr lang="fr-FR"/>
              <a:t>.</a:t>
            </a:r>
            <a:r>
              <a:rPr lang="pl-PL"/>
              <a:t>10</a:t>
            </a:r>
            <a:r>
              <a:rPr lang="fr-FR"/>
              <a:t> 202</a:t>
            </a:r>
            <a:r>
              <a:rPr lang="pl-PL"/>
              <a:t>6</a:t>
            </a:r>
            <a:r>
              <a:rPr lang="fr-FR"/>
              <a:t> </a:t>
            </a:r>
            <a:endParaRPr lang="en-GB" dirty="0"/>
          </a:p>
        </p:txBody>
      </p:sp>
    </p:spTree>
    <p:extLst>
      <p:ext uri="{BB962C8B-B14F-4D97-AF65-F5344CB8AC3E}">
        <p14:creationId xmlns:p14="http://schemas.microsoft.com/office/powerpoint/2010/main" val="2360911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A234CA0-7A7B-3F8B-ADD6-256611E462FF}"/>
              </a:ext>
            </a:extLst>
          </p:cNvPr>
          <p:cNvSpPr>
            <a:spLocks noGrp="1"/>
          </p:cNvSpPr>
          <p:nvPr>
            <p:ph type="title"/>
          </p:nvPr>
        </p:nvSpPr>
        <p:spPr/>
        <p:txBody>
          <a:bodyPr/>
          <a:lstStyle/>
          <a:p>
            <a:pPr>
              <a:lnSpc>
                <a:spcPct val="100000"/>
              </a:lnSpc>
            </a:pPr>
            <a:r>
              <a:rPr lang="pl-PL" sz="3600" dirty="0"/>
              <a:t>SAe30P0121-5009</a:t>
            </a:r>
          </a:p>
        </p:txBody>
      </p:sp>
      <p:sp>
        <p:nvSpPr>
          <p:cNvPr id="4" name="Symbol zastępczy numeru slajdu 3">
            <a:extLst>
              <a:ext uri="{FF2B5EF4-FFF2-40B4-BE49-F238E27FC236}">
                <a16:creationId xmlns:a16="http://schemas.microsoft.com/office/drawing/2014/main" id="{50F87D18-ED81-FAE5-8FF6-B8D718C581B5}"/>
              </a:ext>
            </a:extLst>
          </p:cNvPr>
          <p:cNvSpPr>
            <a:spLocks noGrp="1"/>
          </p:cNvSpPr>
          <p:nvPr>
            <p:ph type="sldNum" sz="quarter" idx="12"/>
          </p:nvPr>
        </p:nvSpPr>
        <p:spPr/>
        <p:txBody>
          <a:bodyPr/>
          <a:lstStyle/>
          <a:p>
            <a:fld id="{6A6D9FA1-99C7-4910-8E32-B85D378B0060}" type="slidenum">
              <a:rPr lang="en-GB" smtClean="0"/>
              <a:pPr/>
              <a:t>7</a:t>
            </a:fld>
            <a:endParaRPr lang="en-GB" dirty="0"/>
          </a:p>
        </p:txBody>
      </p:sp>
      <p:pic>
        <p:nvPicPr>
          <p:cNvPr id="7" name="Symbol zastępczy zawartości 6">
            <a:extLst>
              <a:ext uri="{FF2B5EF4-FFF2-40B4-BE49-F238E27FC236}">
                <a16:creationId xmlns:a16="http://schemas.microsoft.com/office/drawing/2014/main" id="{63D08D82-B3CC-BEAB-741B-1E1F9106C70E}"/>
              </a:ext>
            </a:extLst>
          </p:cNvPr>
          <p:cNvPicPr>
            <a:picLocks noGrp="1" noChangeAspect="1"/>
          </p:cNvPicPr>
          <p:nvPr>
            <p:ph idx="1"/>
          </p:nvPr>
        </p:nvPicPr>
        <p:blipFill>
          <a:blip r:embed="rId2"/>
          <a:srcRect l="15756" t="54037" r="18108" b="17525"/>
          <a:stretch/>
        </p:blipFill>
        <p:spPr>
          <a:xfrm>
            <a:off x="-2201" y="1632783"/>
            <a:ext cx="6205781" cy="1728192"/>
          </a:xfrm>
        </p:spPr>
      </p:pic>
      <p:sp>
        <p:nvSpPr>
          <p:cNvPr id="8" name="pole tekstowe 7">
            <a:extLst>
              <a:ext uri="{FF2B5EF4-FFF2-40B4-BE49-F238E27FC236}">
                <a16:creationId xmlns:a16="http://schemas.microsoft.com/office/drawing/2014/main" id="{06781AE0-BA7B-1FA1-84DD-C43CFE9AF2F7}"/>
              </a:ext>
            </a:extLst>
          </p:cNvPr>
          <p:cNvSpPr txBox="1"/>
          <p:nvPr/>
        </p:nvSpPr>
        <p:spPr>
          <a:xfrm>
            <a:off x="994100" y="991811"/>
            <a:ext cx="2581620" cy="461665"/>
          </a:xfrm>
          <a:prstGeom prst="rect">
            <a:avLst/>
          </a:prstGeom>
          <a:noFill/>
        </p:spPr>
        <p:txBody>
          <a:bodyPr wrap="square" rtlCol="0">
            <a:spAutoFit/>
          </a:bodyPr>
          <a:lstStyle/>
          <a:p>
            <a:r>
              <a:rPr lang="pl-PL" sz="2400" b="1" dirty="0" err="1"/>
              <a:t>Original</a:t>
            </a:r>
            <a:r>
              <a:rPr lang="en-US" sz="2400" b="1" dirty="0"/>
              <a:t> </a:t>
            </a:r>
            <a:r>
              <a:rPr lang="pl-PL" sz="2400" b="1" i="0" u="none" strike="noStrike" dirty="0">
                <a:solidFill>
                  <a:srgbClr val="000000"/>
                </a:solidFill>
                <a:effectLst/>
                <a:latin typeface="Aptos Narrow" panose="020B0004020202020204" pitchFamily="34" charset="0"/>
              </a:rPr>
              <a:t>78</a:t>
            </a:r>
            <a:r>
              <a:rPr lang="pl-PL" sz="2400" b="1" dirty="0"/>
              <a:t> </a:t>
            </a:r>
            <a:r>
              <a:rPr lang="pl-PL" sz="2400" b="1" dirty="0" err="1"/>
              <a:t>solids</a:t>
            </a:r>
            <a:r>
              <a:rPr lang="pl-PL" sz="2400" b="1" dirty="0"/>
              <a:t> </a:t>
            </a:r>
          </a:p>
        </p:txBody>
      </p:sp>
      <p:sp>
        <p:nvSpPr>
          <p:cNvPr id="9" name="pole tekstowe 8">
            <a:extLst>
              <a:ext uri="{FF2B5EF4-FFF2-40B4-BE49-F238E27FC236}">
                <a16:creationId xmlns:a16="http://schemas.microsoft.com/office/drawing/2014/main" id="{C4A3ABB4-5464-6D4C-C136-95C53061CACC}"/>
              </a:ext>
            </a:extLst>
          </p:cNvPr>
          <p:cNvSpPr txBox="1"/>
          <p:nvPr/>
        </p:nvSpPr>
        <p:spPr>
          <a:xfrm>
            <a:off x="8328248" y="971050"/>
            <a:ext cx="3312368" cy="461665"/>
          </a:xfrm>
          <a:prstGeom prst="rect">
            <a:avLst/>
          </a:prstGeom>
          <a:noFill/>
        </p:spPr>
        <p:txBody>
          <a:bodyPr wrap="square" rtlCol="0">
            <a:spAutoFit/>
          </a:bodyPr>
          <a:lstStyle/>
          <a:p>
            <a:r>
              <a:rPr lang="pl-PL" sz="2400" b="1" dirty="0" err="1"/>
              <a:t>Intermediate</a:t>
            </a:r>
            <a:r>
              <a:rPr lang="en-US" sz="2400" b="1" dirty="0"/>
              <a:t> </a:t>
            </a:r>
            <a:r>
              <a:rPr lang="pl-PL" sz="2400" b="1" dirty="0">
                <a:solidFill>
                  <a:srgbClr val="000000"/>
                </a:solidFill>
                <a:latin typeface="Aptos Narrow" panose="020B0004020202020204" pitchFamily="34" charset="0"/>
              </a:rPr>
              <a:t>54</a:t>
            </a:r>
            <a:r>
              <a:rPr lang="pl-PL" sz="2400" b="1" dirty="0"/>
              <a:t> </a:t>
            </a:r>
            <a:r>
              <a:rPr lang="pl-PL" sz="2400" b="1" dirty="0" err="1"/>
              <a:t>solids</a:t>
            </a:r>
            <a:r>
              <a:rPr lang="pl-PL" sz="2400" b="1" dirty="0"/>
              <a:t> </a:t>
            </a:r>
          </a:p>
        </p:txBody>
      </p:sp>
      <p:pic>
        <p:nvPicPr>
          <p:cNvPr id="11" name="Picture 10">
            <a:extLst>
              <a:ext uri="{FF2B5EF4-FFF2-40B4-BE49-F238E27FC236}">
                <a16:creationId xmlns:a16="http://schemas.microsoft.com/office/drawing/2014/main" id="{2450D0CD-28C2-5122-CB08-07A29D94C0BD}"/>
              </a:ext>
            </a:extLst>
          </p:cNvPr>
          <p:cNvPicPr>
            <a:picLocks noChangeAspect="1"/>
          </p:cNvPicPr>
          <p:nvPr/>
        </p:nvPicPr>
        <p:blipFill>
          <a:blip r:embed="rId3"/>
          <a:srcRect l="3561" t="21189" r="10383" b="31839"/>
          <a:stretch/>
        </p:blipFill>
        <p:spPr>
          <a:xfrm>
            <a:off x="6096000" y="1916832"/>
            <a:ext cx="6096000" cy="1728192"/>
          </a:xfrm>
          <a:prstGeom prst="rect">
            <a:avLst/>
          </a:prstGeom>
        </p:spPr>
      </p:pic>
      <p:sp>
        <p:nvSpPr>
          <p:cNvPr id="5" name="Symbol zastępczy stopki 2">
            <a:extLst>
              <a:ext uri="{FF2B5EF4-FFF2-40B4-BE49-F238E27FC236}">
                <a16:creationId xmlns:a16="http://schemas.microsoft.com/office/drawing/2014/main" id="{C6A9AC94-C787-C022-528D-84A4254397CA}"/>
              </a:ext>
            </a:extLst>
          </p:cNvPr>
          <p:cNvSpPr>
            <a:spLocks noGrp="1"/>
          </p:cNvSpPr>
          <p:nvPr>
            <p:ph type="ftr" sz="quarter" idx="11"/>
          </p:nvPr>
        </p:nvSpPr>
        <p:spPr>
          <a:xfrm>
            <a:off x="47328" y="6525344"/>
            <a:ext cx="4824536" cy="332656"/>
          </a:xfrm>
        </p:spPr>
        <p:txBody>
          <a:bodyPr/>
          <a:lstStyle/>
          <a:p>
            <a:r>
              <a:rPr lang="fr-FR" dirty="0" err="1"/>
              <a:t>B.Bie</a:t>
            </a:r>
            <a:r>
              <a:rPr lang="pl-PL" dirty="0"/>
              <a:t>ń</a:t>
            </a:r>
            <a:r>
              <a:rPr lang="fr-FR" dirty="0" err="1"/>
              <a:t>kowska</a:t>
            </a:r>
            <a:r>
              <a:rPr lang="pl-PL" dirty="0"/>
              <a:t>, </a:t>
            </a:r>
            <a:r>
              <a:rPr lang="pl-PL" dirty="0" err="1"/>
              <a:t>S.Akbaş</a:t>
            </a:r>
            <a:r>
              <a:rPr lang="pl-PL" dirty="0"/>
              <a:t>, </a:t>
            </a:r>
            <a:r>
              <a:rPr lang="fr-FR" dirty="0"/>
              <a:t>|  </a:t>
            </a:r>
            <a:r>
              <a:rPr lang="pl-PL" dirty="0"/>
              <a:t>2026 </a:t>
            </a:r>
            <a:r>
              <a:rPr lang="pl-PL" dirty="0" err="1"/>
              <a:t>Enhancements</a:t>
            </a:r>
            <a:r>
              <a:rPr lang="pl-PL" dirty="0"/>
              <a:t> Progress Meeting</a:t>
            </a:r>
            <a:r>
              <a:rPr lang="fr-FR" dirty="0"/>
              <a:t>| </a:t>
            </a:r>
            <a:r>
              <a:rPr lang="pl-PL" dirty="0"/>
              <a:t>23</a:t>
            </a:r>
            <a:r>
              <a:rPr lang="fr-FR" dirty="0"/>
              <a:t>.</a:t>
            </a:r>
            <a:r>
              <a:rPr lang="pl-PL" dirty="0"/>
              <a:t>10</a:t>
            </a:r>
            <a:r>
              <a:rPr lang="fr-FR" dirty="0"/>
              <a:t> 202</a:t>
            </a:r>
            <a:r>
              <a:rPr lang="pl-PL" dirty="0"/>
              <a:t>6</a:t>
            </a:r>
            <a:r>
              <a:rPr lang="fr-FR" dirty="0"/>
              <a:t> </a:t>
            </a:r>
            <a:endParaRPr lang="en-GB" dirty="0"/>
          </a:p>
        </p:txBody>
      </p:sp>
      <p:pic>
        <p:nvPicPr>
          <p:cNvPr id="12" name="Obraz 11">
            <a:extLst>
              <a:ext uri="{FF2B5EF4-FFF2-40B4-BE49-F238E27FC236}">
                <a16:creationId xmlns:a16="http://schemas.microsoft.com/office/drawing/2014/main" id="{1AEDF6AA-3BF6-86E4-7E7B-B22C36A86D95}"/>
              </a:ext>
            </a:extLst>
          </p:cNvPr>
          <p:cNvPicPr>
            <a:picLocks noChangeAspect="1"/>
          </p:cNvPicPr>
          <p:nvPr/>
        </p:nvPicPr>
        <p:blipFill>
          <a:blip r:embed="rId4"/>
          <a:stretch>
            <a:fillRect/>
          </a:stretch>
        </p:blipFill>
        <p:spPr>
          <a:xfrm>
            <a:off x="1415480" y="4419926"/>
            <a:ext cx="7204646" cy="1728000"/>
          </a:xfrm>
          <a:prstGeom prst="rect">
            <a:avLst/>
          </a:prstGeom>
        </p:spPr>
      </p:pic>
      <p:sp>
        <p:nvSpPr>
          <p:cNvPr id="15" name="pole tekstowe 14">
            <a:extLst>
              <a:ext uri="{FF2B5EF4-FFF2-40B4-BE49-F238E27FC236}">
                <a16:creationId xmlns:a16="http://schemas.microsoft.com/office/drawing/2014/main" id="{BACA5B8D-9402-6736-A31A-DAA1860DF6CD}"/>
              </a:ext>
            </a:extLst>
          </p:cNvPr>
          <p:cNvSpPr txBox="1"/>
          <p:nvPr/>
        </p:nvSpPr>
        <p:spPr>
          <a:xfrm>
            <a:off x="3935760" y="3845092"/>
            <a:ext cx="2880320" cy="461665"/>
          </a:xfrm>
          <a:prstGeom prst="rect">
            <a:avLst/>
          </a:prstGeom>
          <a:noFill/>
        </p:spPr>
        <p:txBody>
          <a:bodyPr wrap="square" rtlCol="0">
            <a:spAutoFit/>
          </a:bodyPr>
          <a:lstStyle/>
          <a:p>
            <a:r>
              <a:rPr lang="pl-PL" sz="2400" b="1" dirty="0" err="1"/>
              <a:t>Final</a:t>
            </a:r>
            <a:r>
              <a:rPr lang="pl-PL" sz="2400" b="1" dirty="0"/>
              <a:t> </a:t>
            </a:r>
            <a:r>
              <a:rPr lang="pl-PL" sz="2400" b="1" dirty="0">
                <a:solidFill>
                  <a:srgbClr val="000000"/>
                </a:solidFill>
                <a:latin typeface="Aptos Narrow" panose="020B0004020202020204" pitchFamily="34" charset="0"/>
              </a:rPr>
              <a:t>20</a:t>
            </a:r>
            <a:r>
              <a:rPr lang="pl-PL" sz="2400" b="1" dirty="0"/>
              <a:t> </a:t>
            </a:r>
            <a:r>
              <a:rPr lang="pl-PL" sz="2400" b="1" dirty="0" err="1"/>
              <a:t>solids</a:t>
            </a:r>
            <a:r>
              <a:rPr lang="pl-PL" sz="2400" b="1" dirty="0"/>
              <a:t> </a:t>
            </a:r>
          </a:p>
        </p:txBody>
      </p:sp>
    </p:spTree>
    <p:extLst>
      <p:ext uri="{BB962C8B-B14F-4D97-AF65-F5344CB8AC3E}">
        <p14:creationId xmlns:p14="http://schemas.microsoft.com/office/powerpoint/2010/main" val="3938904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Obraz 14">
            <a:extLst>
              <a:ext uri="{FF2B5EF4-FFF2-40B4-BE49-F238E27FC236}">
                <a16:creationId xmlns:a16="http://schemas.microsoft.com/office/drawing/2014/main" id="{F13FA965-3CFB-130D-1A75-032AFA42E535}"/>
              </a:ext>
            </a:extLst>
          </p:cNvPr>
          <p:cNvPicPr>
            <a:picLocks noChangeAspect="1"/>
          </p:cNvPicPr>
          <p:nvPr/>
        </p:nvPicPr>
        <p:blipFill>
          <a:blip r:embed="rId2"/>
          <a:stretch>
            <a:fillRect/>
          </a:stretch>
        </p:blipFill>
        <p:spPr>
          <a:xfrm>
            <a:off x="5633737" y="3801146"/>
            <a:ext cx="2160000" cy="2780000"/>
          </a:xfrm>
          <a:prstGeom prst="rect">
            <a:avLst/>
          </a:prstGeom>
        </p:spPr>
      </p:pic>
      <p:sp>
        <p:nvSpPr>
          <p:cNvPr id="2" name="Tytuł 1">
            <a:extLst>
              <a:ext uri="{FF2B5EF4-FFF2-40B4-BE49-F238E27FC236}">
                <a16:creationId xmlns:a16="http://schemas.microsoft.com/office/drawing/2014/main" id="{34C3660D-E9FA-1296-54E6-74A4308B53BC}"/>
              </a:ext>
            </a:extLst>
          </p:cNvPr>
          <p:cNvSpPr>
            <a:spLocks noGrp="1"/>
          </p:cNvSpPr>
          <p:nvPr>
            <p:ph type="title"/>
          </p:nvPr>
        </p:nvSpPr>
        <p:spPr/>
        <p:txBody>
          <a:bodyPr/>
          <a:lstStyle/>
          <a:p>
            <a:pPr>
              <a:lnSpc>
                <a:spcPct val="100000"/>
              </a:lnSpc>
            </a:pPr>
            <a:r>
              <a:rPr lang="pl-PL" sz="3600" dirty="0"/>
              <a:t>SAe30P0121-7708</a:t>
            </a:r>
          </a:p>
        </p:txBody>
      </p:sp>
      <p:sp>
        <p:nvSpPr>
          <p:cNvPr id="4" name="Symbol zastępczy numeru slajdu 3">
            <a:extLst>
              <a:ext uri="{FF2B5EF4-FFF2-40B4-BE49-F238E27FC236}">
                <a16:creationId xmlns:a16="http://schemas.microsoft.com/office/drawing/2014/main" id="{D90DE4D4-647A-B917-4651-FA5A9AE9CAD1}"/>
              </a:ext>
            </a:extLst>
          </p:cNvPr>
          <p:cNvSpPr>
            <a:spLocks noGrp="1"/>
          </p:cNvSpPr>
          <p:nvPr>
            <p:ph type="sldNum" sz="quarter" idx="12"/>
          </p:nvPr>
        </p:nvSpPr>
        <p:spPr/>
        <p:txBody>
          <a:bodyPr/>
          <a:lstStyle/>
          <a:p>
            <a:fld id="{6A6D9FA1-99C7-4910-8E32-B85D378B0060}" type="slidenum">
              <a:rPr lang="en-GB" smtClean="0"/>
              <a:pPr/>
              <a:t>8</a:t>
            </a:fld>
            <a:endParaRPr lang="en-GB" dirty="0"/>
          </a:p>
        </p:txBody>
      </p:sp>
      <p:pic>
        <p:nvPicPr>
          <p:cNvPr id="7" name="Obraz 6">
            <a:extLst>
              <a:ext uri="{FF2B5EF4-FFF2-40B4-BE49-F238E27FC236}">
                <a16:creationId xmlns:a16="http://schemas.microsoft.com/office/drawing/2014/main" id="{86361D79-1E65-C613-E294-ECE7A1B7BD9A}"/>
              </a:ext>
            </a:extLst>
          </p:cNvPr>
          <p:cNvPicPr>
            <a:picLocks noChangeAspect="1"/>
          </p:cNvPicPr>
          <p:nvPr/>
        </p:nvPicPr>
        <p:blipFill>
          <a:blip r:embed="rId3"/>
          <a:srcRect l="26880" t="24801" r="60200" b="29000"/>
          <a:stretch/>
        </p:blipFill>
        <p:spPr>
          <a:xfrm>
            <a:off x="624402" y="891759"/>
            <a:ext cx="1243636" cy="2880000"/>
          </a:xfrm>
          <a:prstGeom prst="rect">
            <a:avLst/>
          </a:prstGeom>
        </p:spPr>
      </p:pic>
      <p:sp>
        <p:nvSpPr>
          <p:cNvPr id="8" name="pole tekstowe 7">
            <a:extLst>
              <a:ext uri="{FF2B5EF4-FFF2-40B4-BE49-F238E27FC236}">
                <a16:creationId xmlns:a16="http://schemas.microsoft.com/office/drawing/2014/main" id="{A5F25F94-BC29-F045-B360-07B2F97B99BA}"/>
              </a:ext>
            </a:extLst>
          </p:cNvPr>
          <p:cNvSpPr txBox="1"/>
          <p:nvPr/>
        </p:nvSpPr>
        <p:spPr>
          <a:xfrm>
            <a:off x="1703512" y="716879"/>
            <a:ext cx="2592288" cy="461665"/>
          </a:xfrm>
          <a:prstGeom prst="rect">
            <a:avLst/>
          </a:prstGeom>
          <a:noFill/>
        </p:spPr>
        <p:txBody>
          <a:bodyPr wrap="square" rtlCol="0">
            <a:spAutoFit/>
          </a:bodyPr>
          <a:lstStyle/>
          <a:p>
            <a:r>
              <a:rPr lang="pl-PL" sz="2400" b="1" dirty="0" err="1"/>
              <a:t>Original</a:t>
            </a:r>
            <a:r>
              <a:rPr lang="en-US" sz="2400" b="1" dirty="0"/>
              <a:t> </a:t>
            </a:r>
            <a:r>
              <a:rPr lang="pl-PL" sz="2400" b="1" i="0" u="none" strike="noStrike" dirty="0">
                <a:solidFill>
                  <a:srgbClr val="000000"/>
                </a:solidFill>
                <a:effectLst/>
                <a:latin typeface="Aptos Narrow" panose="020B0004020202020204" pitchFamily="34" charset="0"/>
              </a:rPr>
              <a:t>249</a:t>
            </a:r>
            <a:r>
              <a:rPr lang="pl-PL" sz="2400" b="1" dirty="0"/>
              <a:t> </a:t>
            </a:r>
            <a:r>
              <a:rPr lang="pl-PL" sz="2400" b="1" dirty="0" err="1"/>
              <a:t>solids</a:t>
            </a:r>
            <a:r>
              <a:rPr lang="pl-PL" sz="2400" b="1" dirty="0"/>
              <a:t> </a:t>
            </a:r>
          </a:p>
        </p:txBody>
      </p:sp>
      <p:pic>
        <p:nvPicPr>
          <p:cNvPr id="13" name="Picture 12">
            <a:extLst>
              <a:ext uri="{FF2B5EF4-FFF2-40B4-BE49-F238E27FC236}">
                <a16:creationId xmlns:a16="http://schemas.microsoft.com/office/drawing/2014/main" id="{7F408493-1E1A-E2B8-8BE2-59DABF379A20}"/>
              </a:ext>
            </a:extLst>
          </p:cNvPr>
          <p:cNvPicPr>
            <a:picLocks noChangeAspect="1"/>
          </p:cNvPicPr>
          <p:nvPr/>
        </p:nvPicPr>
        <p:blipFill>
          <a:blip r:embed="rId4"/>
          <a:srcRect l="23422" t="22839" r="61222" b="5409"/>
          <a:stretch/>
        </p:blipFill>
        <p:spPr>
          <a:xfrm>
            <a:off x="7617446" y="1178544"/>
            <a:ext cx="1231103" cy="2880000"/>
          </a:xfrm>
          <a:prstGeom prst="rect">
            <a:avLst/>
          </a:prstGeom>
        </p:spPr>
      </p:pic>
      <p:pic>
        <p:nvPicPr>
          <p:cNvPr id="6" name="Picture 5">
            <a:extLst>
              <a:ext uri="{FF2B5EF4-FFF2-40B4-BE49-F238E27FC236}">
                <a16:creationId xmlns:a16="http://schemas.microsoft.com/office/drawing/2014/main" id="{4F3EBF1E-CA06-96F2-B531-EBCFA59DEE17}"/>
              </a:ext>
            </a:extLst>
          </p:cNvPr>
          <p:cNvPicPr>
            <a:picLocks noChangeAspect="1"/>
          </p:cNvPicPr>
          <p:nvPr/>
        </p:nvPicPr>
        <p:blipFill>
          <a:blip r:embed="rId5"/>
          <a:srcRect l="24801" t="3744" r="38778"/>
          <a:stretch/>
        </p:blipFill>
        <p:spPr>
          <a:xfrm>
            <a:off x="2007536" y="1377414"/>
            <a:ext cx="2160000" cy="2769830"/>
          </a:xfrm>
          <a:prstGeom prst="rect">
            <a:avLst/>
          </a:prstGeom>
        </p:spPr>
      </p:pic>
      <p:pic>
        <p:nvPicPr>
          <p:cNvPr id="11" name="Picture 10">
            <a:extLst>
              <a:ext uri="{FF2B5EF4-FFF2-40B4-BE49-F238E27FC236}">
                <a16:creationId xmlns:a16="http://schemas.microsoft.com/office/drawing/2014/main" id="{CDB9AB5A-49DA-94B6-AE3F-67020DA5E012}"/>
              </a:ext>
            </a:extLst>
          </p:cNvPr>
          <p:cNvPicPr>
            <a:picLocks noChangeAspect="1"/>
          </p:cNvPicPr>
          <p:nvPr/>
        </p:nvPicPr>
        <p:blipFill>
          <a:blip r:embed="rId6"/>
          <a:srcRect l="25194" t="13963" r="42322" b="5173"/>
          <a:stretch/>
        </p:blipFill>
        <p:spPr>
          <a:xfrm>
            <a:off x="9337253" y="1377414"/>
            <a:ext cx="2160000" cy="2692090"/>
          </a:xfrm>
          <a:prstGeom prst="rect">
            <a:avLst/>
          </a:prstGeom>
        </p:spPr>
      </p:pic>
      <p:sp>
        <p:nvSpPr>
          <p:cNvPr id="9" name="pole tekstowe 8">
            <a:extLst>
              <a:ext uri="{FF2B5EF4-FFF2-40B4-BE49-F238E27FC236}">
                <a16:creationId xmlns:a16="http://schemas.microsoft.com/office/drawing/2014/main" id="{69DEEEAC-F002-B75E-DD89-8E9963EE4449}"/>
              </a:ext>
            </a:extLst>
          </p:cNvPr>
          <p:cNvSpPr txBox="1"/>
          <p:nvPr/>
        </p:nvSpPr>
        <p:spPr>
          <a:xfrm>
            <a:off x="7896202" y="716879"/>
            <a:ext cx="3192961" cy="461665"/>
          </a:xfrm>
          <a:prstGeom prst="rect">
            <a:avLst/>
          </a:prstGeom>
          <a:noFill/>
        </p:spPr>
        <p:txBody>
          <a:bodyPr wrap="square" rtlCol="0">
            <a:spAutoFit/>
          </a:bodyPr>
          <a:lstStyle/>
          <a:p>
            <a:r>
              <a:rPr lang="pl-PL" sz="2400" b="1" dirty="0" err="1"/>
              <a:t>Intermediate</a:t>
            </a:r>
            <a:r>
              <a:rPr lang="en-US" sz="2400" b="1" dirty="0"/>
              <a:t> </a:t>
            </a:r>
            <a:r>
              <a:rPr lang="pl-PL" sz="2400" b="1" dirty="0">
                <a:solidFill>
                  <a:srgbClr val="000000"/>
                </a:solidFill>
                <a:latin typeface="Aptos Narrow" panose="020B0004020202020204" pitchFamily="34" charset="0"/>
              </a:rPr>
              <a:t>41</a:t>
            </a:r>
            <a:r>
              <a:rPr lang="pl-PL" sz="2400" b="1" dirty="0"/>
              <a:t> </a:t>
            </a:r>
            <a:r>
              <a:rPr lang="pl-PL" sz="2400" b="1" dirty="0" err="1"/>
              <a:t>solids</a:t>
            </a:r>
            <a:r>
              <a:rPr lang="pl-PL" sz="2400" b="1" dirty="0"/>
              <a:t> </a:t>
            </a:r>
          </a:p>
        </p:txBody>
      </p:sp>
      <p:sp>
        <p:nvSpPr>
          <p:cNvPr id="5" name="Symbol zastępczy stopki 2">
            <a:extLst>
              <a:ext uri="{FF2B5EF4-FFF2-40B4-BE49-F238E27FC236}">
                <a16:creationId xmlns:a16="http://schemas.microsoft.com/office/drawing/2014/main" id="{FA9408B8-827C-1C03-B1A2-8CA9664052F3}"/>
              </a:ext>
            </a:extLst>
          </p:cNvPr>
          <p:cNvSpPr>
            <a:spLocks noGrp="1"/>
          </p:cNvSpPr>
          <p:nvPr>
            <p:ph type="ftr" sz="quarter" idx="11"/>
          </p:nvPr>
        </p:nvSpPr>
        <p:spPr>
          <a:xfrm>
            <a:off x="47328" y="6525344"/>
            <a:ext cx="4824536" cy="332656"/>
          </a:xfrm>
        </p:spPr>
        <p:txBody>
          <a:bodyPr/>
          <a:lstStyle/>
          <a:p>
            <a:r>
              <a:rPr lang="fr-FR" dirty="0" err="1"/>
              <a:t>B.Bie</a:t>
            </a:r>
            <a:r>
              <a:rPr lang="pl-PL" dirty="0"/>
              <a:t>ń</a:t>
            </a:r>
            <a:r>
              <a:rPr lang="fr-FR" dirty="0" err="1"/>
              <a:t>kowska</a:t>
            </a:r>
            <a:r>
              <a:rPr lang="pl-PL" dirty="0"/>
              <a:t>, </a:t>
            </a:r>
            <a:r>
              <a:rPr lang="pl-PL" dirty="0" err="1"/>
              <a:t>S.Akbaş</a:t>
            </a:r>
            <a:r>
              <a:rPr lang="pl-PL" dirty="0"/>
              <a:t>, </a:t>
            </a:r>
            <a:r>
              <a:rPr lang="fr-FR" dirty="0"/>
              <a:t>|  </a:t>
            </a:r>
            <a:r>
              <a:rPr lang="pl-PL" dirty="0"/>
              <a:t>2026 </a:t>
            </a:r>
            <a:r>
              <a:rPr lang="pl-PL" dirty="0" err="1"/>
              <a:t>Enhancements</a:t>
            </a:r>
            <a:r>
              <a:rPr lang="pl-PL" dirty="0"/>
              <a:t> Progress Meeting</a:t>
            </a:r>
            <a:r>
              <a:rPr lang="fr-FR" dirty="0"/>
              <a:t>| </a:t>
            </a:r>
            <a:r>
              <a:rPr lang="pl-PL" dirty="0"/>
              <a:t>23</a:t>
            </a:r>
            <a:r>
              <a:rPr lang="fr-FR" dirty="0"/>
              <a:t>.</a:t>
            </a:r>
            <a:r>
              <a:rPr lang="pl-PL" dirty="0"/>
              <a:t>10</a:t>
            </a:r>
            <a:r>
              <a:rPr lang="fr-FR" dirty="0"/>
              <a:t> 202</a:t>
            </a:r>
            <a:r>
              <a:rPr lang="pl-PL" dirty="0"/>
              <a:t>6</a:t>
            </a:r>
            <a:r>
              <a:rPr lang="fr-FR" dirty="0"/>
              <a:t> </a:t>
            </a:r>
            <a:endParaRPr lang="en-GB" dirty="0"/>
          </a:p>
        </p:txBody>
      </p:sp>
      <p:pic>
        <p:nvPicPr>
          <p:cNvPr id="12" name="Obraz 11">
            <a:extLst>
              <a:ext uri="{FF2B5EF4-FFF2-40B4-BE49-F238E27FC236}">
                <a16:creationId xmlns:a16="http://schemas.microsoft.com/office/drawing/2014/main" id="{71844BD5-9A19-E372-6CE9-CAAA65B135A5}"/>
              </a:ext>
            </a:extLst>
          </p:cNvPr>
          <p:cNvPicPr>
            <a:picLocks noChangeAspect="1"/>
          </p:cNvPicPr>
          <p:nvPr/>
        </p:nvPicPr>
        <p:blipFill>
          <a:blip r:embed="rId7"/>
          <a:stretch>
            <a:fillRect/>
          </a:stretch>
        </p:blipFill>
        <p:spPr>
          <a:xfrm>
            <a:off x="4288723" y="3751146"/>
            <a:ext cx="1166281" cy="2880000"/>
          </a:xfrm>
          <a:prstGeom prst="rect">
            <a:avLst/>
          </a:prstGeom>
        </p:spPr>
      </p:pic>
      <p:sp>
        <p:nvSpPr>
          <p:cNvPr id="17" name="pole tekstowe 16">
            <a:extLst>
              <a:ext uri="{FF2B5EF4-FFF2-40B4-BE49-F238E27FC236}">
                <a16:creationId xmlns:a16="http://schemas.microsoft.com/office/drawing/2014/main" id="{EE528A76-8D46-7FF1-7A26-B6B651D57CC3}"/>
              </a:ext>
            </a:extLst>
          </p:cNvPr>
          <p:cNvSpPr txBox="1"/>
          <p:nvPr/>
        </p:nvSpPr>
        <p:spPr>
          <a:xfrm>
            <a:off x="4424485" y="3196434"/>
            <a:ext cx="3192961" cy="461665"/>
          </a:xfrm>
          <a:prstGeom prst="rect">
            <a:avLst/>
          </a:prstGeom>
          <a:noFill/>
        </p:spPr>
        <p:txBody>
          <a:bodyPr wrap="square" rtlCol="0">
            <a:spAutoFit/>
          </a:bodyPr>
          <a:lstStyle/>
          <a:p>
            <a:r>
              <a:rPr lang="pl-PL" sz="2400" b="1" dirty="0" err="1"/>
              <a:t>Final</a:t>
            </a:r>
            <a:r>
              <a:rPr lang="en-US" sz="2400" b="1" dirty="0"/>
              <a:t> </a:t>
            </a:r>
            <a:r>
              <a:rPr lang="pl-PL" sz="2400" b="1" dirty="0">
                <a:solidFill>
                  <a:srgbClr val="000000"/>
                </a:solidFill>
                <a:latin typeface="Aptos Narrow" panose="020B0004020202020204" pitchFamily="34" charset="0"/>
              </a:rPr>
              <a:t>21</a:t>
            </a:r>
            <a:r>
              <a:rPr lang="pl-PL" sz="2400" b="1" dirty="0"/>
              <a:t> </a:t>
            </a:r>
            <a:r>
              <a:rPr lang="pl-PL" sz="2400" b="1" dirty="0" err="1"/>
              <a:t>solids</a:t>
            </a:r>
            <a:r>
              <a:rPr lang="pl-PL" sz="2400" b="1" dirty="0"/>
              <a:t> </a:t>
            </a:r>
          </a:p>
        </p:txBody>
      </p:sp>
    </p:spTree>
    <p:extLst>
      <p:ext uri="{BB962C8B-B14F-4D97-AF65-F5344CB8AC3E}">
        <p14:creationId xmlns:p14="http://schemas.microsoft.com/office/powerpoint/2010/main" val="2270656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636927C-A665-10AB-4862-6520C63663C4}"/>
              </a:ext>
            </a:extLst>
          </p:cNvPr>
          <p:cNvPicPr>
            <a:picLocks noChangeAspect="1"/>
          </p:cNvPicPr>
          <p:nvPr/>
        </p:nvPicPr>
        <p:blipFill>
          <a:blip r:embed="rId2"/>
          <a:srcRect l="19288" t="14610" r="9247" b="18701"/>
          <a:stretch/>
        </p:blipFill>
        <p:spPr>
          <a:xfrm>
            <a:off x="8040216" y="749805"/>
            <a:ext cx="3960000" cy="1850144"/>
          </a:xfrm>
          <a:prstGeom prst="rect">
            <a:avLst/>
          </a:prstGeom>
        </p:spPr>
      </p:pic>
      <p:sp>
        <p:nvSpPr>
          <p:cNvPr id="2" name="Tytuł 1">
            <a:extLst>
              <a:ext uri="{FF2B5EF4-FFF2-40B4-BE49-F238E27FC236}">
                <a16:creationId xmlns:a16="http://schemas.microsoft.com/office/drawing/2014/main" id="{60C1E703-5845-5A3B-5A08-17D57199E318}"/>
              </a:ext>
            </a:extLst>
          </p:cNvPr>
          <p:cNvSpPr>
            <a:spLocks noGrp="1"/>
          </p:cNvSpPr>
          <p:nvPr>
            <p:ph type="title"/>
          </p:nvPr>
        </p:nvSpPr>
        <p:spPr/>
        <p:txBody>
          <a:bodyPr/>
          <a:lstStyle/>
          <a:p>
            <a:pPr>
              <a:lnSpc>
                <a:spcPct val="100000"/>
              </a:lnSpc>
            </a:pPr>
            <a:r>
              <a:rPr lang="pl-PL" sz="3600" dirty="0"/>
              <a:t>SAe30P0121-6462</a:t>
            </a:r>
          </a:p>
        </p:txBody>
      </p:sp>
      <p:sp>
        <p:nvSpPr>
          <p:cNvPr id="4" name="Symbol zastępczy numeru slajdu 3">
            <a:extLst>
              <a:ext uri="{FF2B5EF4-FFF2-40B4-BE49-F238E27FC236}">
                <a16:creationId xmlns:a16="http://schemas.microsoft.com/office/drawing/2014/main" id="{B78EE53D-1A06-593B-C99C-E211CEE6E02D}"/>
              </a:ext>
            </a:extLst>
          </p:cNvPr>
          <p:cNvSpPr>
            <a:spLocks noGrp="1"/>
          </p:cNvSpPr>
          <p:nvPr>
            <p:ph type="sldNum" sz="quarter" idx="12"/>
          </p:nvPr>
        </p:nvSpPr>
        <p:spPr/>
        <p:txBody>
          <a:bodyPr/>
          <a:lstStyle/>
          <a:p>
            <a:fld id="{6A6D9FA1-99C7-4910-8E32-B85D378B0060}" type="slidenum">
              <a:rPr lang="en-GB" smtClean="0"/>
              <a:pPr/>
              <a:t>9</a:t>
            </a:fld>
            <a:endParaRPr lang="en-GB" dirty="0"/>
          </a:p>
        </p:txBody>
      </p:sp>
      <p:sp>
        <p:nvSpPr>
          <p:cNvPr id="6" name="pole tekstowe 5">
            <a:extLst>
              <a:ext uri="{FF2B5EF4-FFF2-40B4-BE49-F238E27FC236}">
                <a16:creationId xmlns:a16="http://schemas.microsoft.com/office/drawing/2014/main" id="{6AEB215B-B779-5A24-9CEF-518EC89E81F5}"/>
              </a:ext>
            </a:extLst>
          </p:cNvPr>
          <p:cNvSpPr txBox="1"/>
          <p:nvPr/>
        </p:nvSpPr>
        <p:spPr>
          <a:xfrm>
            <a:off x="663599" y="759586"/>
            <a:ext cx="3908853" cy="461665"/>
          </a:xfrm>
          <a:prstGeom prst="rect">
            <a:avLst/>
          </a:prstGeom>
          <a:noFill/>
        </p:spPr>
        <p:txBody>
          <a:bodyPr wrap="square" rtlCol="0">
            <a:spAutoFit/>
          </a:bodyPr>
          <a:lstStyle/>
          <a:p>
            <a:r>
              <a:rPr lang="pl-PL" sz="2400" b="1" dirty="0" err="1"/>
              <a:t>Original</a:t>
            </a:r>
            <a:r>
              <a:rPr lang="en-US" sz="2400" b="1" dirty="0"/>
              <a:t> </a:t>
            </a:r>
            <a:r>
              <a:rPr lang="pl-PL" sz="2400" b="1" dirty="0"/>
              <a:t>494 </a:t>
            </a:r>
            <a:r>
              <a:rPr lang="pl-PL" sz="2400" b="1" dirty="0" err="1"/>
              <a:t>solids</a:t>
            </a:r>
            <a:r>
              <a:rPr lang="pl-PL" sz="2400" b="1" dirty="0"/>
              <a:t> </a:t>
            </a:r>
          </a:p>
        </p:txBody>
      </p:sp>
      <p:sp>
        <p:nvSpPr>
          <p:cNvPr id="7" name="pole tekstowe 6">
            <a:extLst>
              <a:ext uri="{FF2B5EF4-FFF2-40B4-BE49-F238E27FC236}">
                <a16:creationId xmlns:a16="http://schemas.microsoft.com/office/drawing/2014/main" id="{FC084A16-DCB6-B21A-D29B-DD6C30A88969}"/>
              </a:ext>
            </a:extLst>
          </p:cNvPr>
          <p:cNvSpPr txBox="1"/>
          <p:nvPr/>
        </p:nvSpPr>
        <p:spPr>
          <a:xfrm>
            <a:off x="7459847" y="759586"/>
            <a:ext cx="3244873" cy="461665"/>
          </a:xfrm>
          <a:prstGeom prst="rect">
            <a:avLst/>
          </a:prstGeom>
          <a:noFill/>
        </p:spPr>
        <p:txBody>
          <a:bodyPr wrap="square" rtlCol="0">
            <a:spAutoFit/>
          </a:bodyPr>
          <a:lstStyle/>
          <a:p>
            <a:r>
              <a:rPr lang="pl-PL" sz="2400" b="1" dirty="0" err="1"/>
              <a:t>Intermediate</a:t>
            </a:r>
            <a:r>
              <a:rPr lang="en-US" sz="2400" b="1" dirty="0"/>
              <a:t> </a:t>
            </a:r>
            <a:r>
              <a:rPr lang="pl-PL" sz="2400" b="1" dirty="0">
                <a:solidFill>
                  <a:srgbClr val="000000"/>
                </a:solidFill>
                <a:latin typeface="Aptos Narrow" panose="020B0004020202020204" pitchFamily="34" charset="0"/>
              </a:rPr>
              <a:t>94</a:t>
            </a:r>
            <a:r>
              <a:rPr lang="pl-PL" sz="2400" b="1" dirty="0"/>
              <a:t> </a:t>
            </a:r>
            <a:r>
              <a:rPr lang="pl-PL" sz="2400" b="1" dirty="0" err="1"/>
              <a:t>solids</a:t>
            </a:r>
            <a:r>
              <a:rPr lang="pl-PL" sz="2400" b="1" dirty="0"/>
              <a:t> </a:t>
            </a:r>
          </a:p>
        </p:txBody>
      </p:sp>
      <p:pic>
        <p:nvPicPr>
          <p:cNvPr id="11" name="Picture 10">
            <a:extLst>
              <a:ext uri="{FF2B5EF4-FFF2-40B4-BE49-F238E27FC236}">
                <a16:creationId xmlns:a16="http://schemas.microsoft.com/office/drawing/2014/main" id="{9FE948C1-E568-FF93-F5C9-E7BF11ACF0BB}"/>
              </a:ext>
            </a:extLst>
          </p:cNvPr>
          <p:cNvPicPr>
            <a:picLocks noChangeAspect="1"/>
          </p:cNvPicPr>
          <p:nvPr/>
        </p:nvPicPr>
        <p:blipFill>
          <a:blip r:embed="rId3"/>
          <a:srcRect t="11071" r="15744" b="17545"/>
          <a:stretch/>
        </p:blipFill>
        <p:spPr>
          <a:xfrm>
            <a:off x="8832304" y="2750494"/>
            <a:ext cx="3240000" cy="1374338"/>
          </a:xfrm>
          <a:prstGeom prst="rect">
            <a:avLst/>
          </a:prstGeom>
        </p:spPr>
      </p:pic>
      <p:pic>
        <p:nvPicPr>
          <p:cNvPr id="14" name="Picture 13">
            <a:extLst>
              <a:ext uri="{FF2B5EF4-FFF2-40B4-BE49-F238E27FC236}">
                <a16:creationId xmlns:a16="http://schemas.microsoft.com/office/drawing/2014/main" id="{C285E7B2-56F4-B7C2-5E3A-60FE46BC8DD0}"/>
              </a:ext>
            </a:extLst>
          </p:cNvPr>
          <p:cNvPicPr>
            <a:picLocks noChangeAspect="1"/>
          </p:cNvPicPr>
          <p:nvPr/>
        </p:nvPicPr>
        <p:blipFill>
          <a:blip r:embed="rId4"/>
          <a:srcRect t="1734" r="9248" b="3356"/>
          <a:stretch/>
        </p:blipFill>
        <p:spPr>
          <a:xfrm>
            <a:off x="664809" y="718610"/>
            <a:ext cx="3960000" cy="2009433"/>
          </a:xfrm>
          <a:prstGeom prst="rect">
            <a:avLst/>
          </a:prstGeom>
        </p:spPr>
      </p:pic>
      <p:pic>
        <p:nvPicPr>
          <p:cNvPr id="18" name="Picture 17">
            <a:extLst>
              <a:ext uri="{FF2B5EF4-FFF2-40B4-BE49-F238E27FC236}">
                <a16:creationId xmlns:a16="http://schemas.microsoft.com/office/drawing/2014/main" id="{B478C016-8F56-6F62-BF08-D7AEAA7F0F1D}"/>
              </a:ext>
            </a:extLst>
          </p:cNvPr>
          <p:cNvPicPr>
            <a:picLocks noChangeAspect="1"/>
          </p:cNvPicPr>
          <p:nvPr/>
        </p:nvPicPr>
        <p:blipFill>
          <a:blip r:embed="rId5"/>
          <a:srcRect l="18107" t="12525" r="15154" b="32959"/>
          <a:stretch/>
        </p:blipFill>
        <p:spPr>
          <a:xfrm>
            <a:off x="407368" y="2795589"/>
            <a:ext cx="3240000" cy="1284149"/>
          </a:xfrm>
          <a:prstGeom prst="rect">
            <a:avLst/>
          </a:prstGeom>
        </p:spPr>
      </p:pic>
      <p:sp>
        <p:nvSpPr>
          <p:cNvPr id="5" name="Symbol zastępczy stopki 2">
            <a:extLst>
              <a:ext uri="{FF2B5EF4-FFF2-40B4-BE49-F238E27FC236}">
                <a16:creationId xmlns:a16="http://schemas.microsoft.com/office/drawing/2014/main" id="{A113BFC5-AAB0-9F5C-16E4-98B48CDE489F}"/>
              </a:ext>
            </a:extLst>
          </p:cNvPr>
          <p:cNvSpPr>
            <a:spLocks noGrp="1"/>
          </p:cNvSpPr>
          <p:nvPr>
            <p:ph type="ftr" sz="quarter" idx="11"/>
          </p:nvPr>
        </p:nvSpPr>
        <p:spPr>
          <a:xfrm>
            <a:off x="47328" y="6525344"/>
            <a:ext cx="4824536" cy="332656"/>
          </a:xfrm>
        </p:spPr>
        <p:txBody>
          <a:bodyPr/>
          <a:lstStyle/>
          <a:p>
            <a:r>
              <a:rPr lang="fr-FR" dirty="0" err="1"/>
              <a:t>B.Bie</a:t>
            </a:r>
            <a:r>
              <a:rPr lang="pl-PL" dirty="0"/>
              <a:t>ń</a:t>
            </a:r>
            <a:r>
              <a:rPr lang="fr-FR" dirty="0" err="1"/>
              <a:t>kowska</a:t>
            </a:r>
            <a:r>
              <a:rPr lang="pl-PL" dirty="0"/>
              <a:t>, </a:t>
            </a:r>
            <a:r>
              <a:rPr lang="pl-PL" dirty="0" err="1"/>
              <a:t>S.Akbaş</a:t>
            </a:r>
            <a:r>
              <a:rPr lang="pl-PL" dirty="0"/>
              <a:t>, </a:t>
            </a:r>
            <a:r>
              <a:rPr lang="fr-FR" dirty="0"/>
              <a:t>|  </a:t>
            </a:r>
            <a:r>
              <a:rPr lang="pl-PL" dirty="0"/>
              <a:t>2026 </a:t>
            </a:r>
            <a:r>
              <a:rPr lang="pl-PL" dirty="0" err="1"/>
              <a:t>Enhancements</a:t>
            </a:r>
            <a:r>
              <a:rPr lang="pl-PL" dirty="0"/>
              <a:t> Progress Meeting</a:t>
            </a:r>
            <a:r>
              <a:rPr lang="fr-FR" dirty="0"/>
              <a:t>| </a:t>
            </a:r>
            <a:r>
              <a:rPr lang="pl-PL" dirty="0"/>
              <a:t>23</a:t>
            </a:r>
            <a:r>
              <a:rPr lang="fr-FR" dirty="0"/>
              <a:t>.</a:t>
            </a:r>
            <a:r>
              <a:rPr lang="pl-PL" dirty="0"/>
              <a:t>10</a:t>
            </a:r>
            <a:r>
              <a:rPr lang="fr-FR" dirty="0"/>
              <a:t> 202</a:t>
            </a:r>
            <a:r>
              <a:rPr lang="pl-PL" dirty="0"/>
              <a:t>6</a:t>
            </a:r>
            <a:r>
              <a:rPr lang="fr-FR" dirty="0"/>
              <a:t> </a:t>
            </a:r>
            <a:endParaRPr lang="en-GB" dirty="0"/>
          </a:p>
        </p:txBody>
      </p:sp>
      <p:pic>
        <p:nvPicPr>
          <p:cNvPr id="9" name="Obraz 8">
            <a:extLst>
              <a:ext uri="{FF2B5EF4-FFF2-40B4-BE49-F238E27FC236}">
                <a16:creationId xmlns:a16="http://schemas.microsoft.com/office/drawing/2014/main" id="{C99B265D-390F-4F74-ACD6-D7F956B0DB2C}"/>
              </a:ext>
            </a:extLst>
          </p:cNvPr>
          <p:cNvPicPr>
            <a:picLocks noChangeAspect="1"/>
          </p:cNvPicPr>
          <p:nvPr/>
        </p:nvPicPr>
        <p:blipFill>
          <a:blip r:embed="rId6"/>
          <a:stretch>
            <a:fillRect/>
          </a:stretch>
        </p:blipFill>
        <p:spPr>
          <a:xfrm>
            <a:off x="4514300" y="2759302"/>
            <a:ext cx="3960000" cy="1794061"/>
          </a:xfrm>
          <a:prstGeom prst="rect">
            <a:avLst/>
          </a:prstGeom>
        </p:spPr>
      </p:pic>
      <p:pic>
        <p:nvPicPr>
          <p:cNvPr id="15" name="Obraz 14">
            <a:extLst>
              <a:ext uri="{FF2B5EF4-FFF2-40B4-BE49-F238E27FC236}">
                <a16:creationId xmlns:a16="http://schemas.microsoft.com/office/drawing/2014/main" id="{EE23609B-9CF8-A663-E072-181F66D4258F}"/>
              </a:ext>
            </a:extLst>
          </p:cNvPr>
          <p:cNvPicPr>
            <a:picLocks noChangeAspect="1"/>
          </p:cNvPicPr>
          <p:nvPr/>
        </p:nvPicPr>
        <p:blipFill>
          <a:blip r:embed="rId7"/>
          <a:stretch>
            <a:fillRect/>
          </a:stretch>
        </p:blipFill>
        <p:spPr>
          <a:xfrm>
            <a:off x="4624809" y="4826219"/>
            <a:ext cx="3240000" cy="1265195"/>
          </a:xfrm>
          <a:prstGeom prst="rect">
            <a:avLst/>
          </a:prstGeom>
        </p:spPr>
      </p:pic>
      <p:sp>
        <p:nvSpPr>
          <p:cNvPr id="19" name="pole tekstowe 18">
            <a:extLst>
              <a:ext uri="{FF2B5EF4-FFF2-40B4-BE49-F238E27FC236}">
                <a16:creationId xmlns:a16="http://schemas.microsoft.com/office/drawing/2014/main" id="{F51AE190-CF5C-A37F-CDD7-F6128838ADEF}"/>
              </a:ext>
            </a:extLst>
          </p:cNvPr>
          <p:cNvSpPr txBox="1"/>
          <p:nvPr/>
        </p:nvSpPr>
        <p:spPr>
          <a:xfrm>
            <a:off x="4871864" y="3035023"/>
            <a:ext cx="3244873" cy="461665"/>
          </a:xfrm>
          <a:prstGeom prst="rect">
            <a:avLst/>
          </a:prstGeom>
          <a:noFill/>
        </p:spPr>
        <p:txBody>
          <a:bodyPr wrap="square" rtlCol="0">
            <a:spAutoFit/>
          </a:bodyPr>
          <a:lstStyle/>
          <a:p>
            <a:r>
              <a:rPr lang="pl-PL" sz="2400" b="1" dirty="0" err="1"/>
              <a:t>Final</a:t>
            </a:r>
            <a:r>
              <a:rPr lang="en-US" sz="2400" b="1" dirty="0"/>
              <a:t> </a:t>
            </a:r>
            <a:r>
              <a:rPr lang="pl-PL" sz="2400" b="1" dirty="0">
                <a:solidFill>
                  <a:srgbClr val="000000"/>
                </a:solidFill>
                <a:latin typeface="Aptos Narrow" panose="020B0004020202020204" pitchFamily="34" charset="0"/>
              </a:rPr>
              <a:t>79</a:t>
            </a:r>
            <a:r>
              <a:rPr lang="pl-PL" sz="2400" b="1" dirty="0"/>
              <a:t> </a:t>
            </a:r>
            <a:r>
              <a:rPr lang="pl-PL" sz="2400" b="1" dirty="0" err="1"/>
              <a:t>solids</a:t>
            </a:r>
            <a:r>
              <a:rPr lang="pl-PL" sz="2400" b="1" dirty="0"/>
              <a:t> </a:t>
            </a:r>
          </a:p>
        </p:txBody>
      </p:sp>
    </p:spTree>
    <p:extLst>
      <p:ext uri="{BB962C8B-B14F-4D97-AF65-F5344CB8AC3E}">
        <p14:creationId xmlns:p14="http://schemas.microsoft.com/office/powerpoint/2010/main" val="2824582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raz 8">
            <a:extLst>
              <a:ext uri="{FF2B5EF4-FFF2-40B4-BE49-F238E27FC236}">
                <a16:creationId xmlns:a16="http://schemas.microsoft.com/office/drawing/2014/main" id="{50D376BB-4DBC-87B9-8A1C-08912530AEE5}"/>
              </a:ext>
            </a:extLst>
          </p:cNvPr>
          <p:cNvPicPr>
            <a:picLocks noChangeAspect="1"/>
          </p:cNvPicPr>
          <p:nvPr/>
        </p:nvPicPr>
        <p:blipFill>
          <a:blip r:embed="rId2"/>
          <a:srcRect l="16680" t="27951" r="20080" b="22264"/>
          <a:stretch/>
        </p:blipFill>
        <p:spPr>
          <a:xfrm>
            <a:off x="191344" y="908720"/>
            <a:ext cx="5508153" cy="2808312"/>
          </a:xfrm>
          <a:prstGeom prst="rect">
            <a:avLst/>
          </a:prstGeom>
        </p:spPr>
      </p:pic>
      <p:sp>
        <p:nvSpPr>
          <p:cNvPr id="2" name="Tytuł 1">
            <a:extLst>
              <a:ext uri="{FF2B5EF4-FFF2-40B4-BE49-F238E27FC236}">
                <a16:creationId xmlns:a16="http://schemas.microsoft.com/office/drawing/2014/main" id="{59968532-456B-198B-FDE8-EFDFB5039E17}"/>
              </a:ext>
            </a:extLst>
          </p:cNvPr>
          <p:cNvSpPr>
            <a:spLocks noGrp="1"/>
          </p:cNvSpPr>
          <p:nvPr>
            <p:ph type="title"/>
          </p:nvPr>
        </p:nvSpPr>
        <p:spPr/>
        <p:txBody>
          <a:bodyPr/>
          <a:lstStyle/>
          <a:p>
            <a:pPr>
              <a:lnSpc>
                <a:spcPct val="100000"/>
              </a:lnSpc>
            </a:pPr>
            <a:r>
              <a:rPr lang="pl-PL" sz="3600" dirty="0"/>
              <a:t>SAe30P0121-9675</a:t>
            </a:r>
          </a:p>
        </p:txBody>
      </p:sp>
      <p:sp>
        <p:nvSpPr>
          <p:cNvPr id="4" name="Symbol zastępczy numeru slajdu 3">
            <a:extLst>
              <a:ext uri="{FF2B5EF4-FFF2-40B4-BE49-F238E27FC236}">
                <a16:creationId xmlns:a16="http://schemas.microsoft.com/office/drawing/2014/main" id="{10E59AD0-0B9E-8594-8682-9D97057396F6}"/>
              </a:ext>
            </a:extLst>
          </p:cNvPr>
          <p:cNvSpPr>
            <a:spLocks noGrp="1"/>
          </p:cNvSpPr>
          <p:nvPr>
            <p:ph type="sldNum" sz="quarter" idx="12"/>
          </p:nvPr>
        </p:nvSpPr>
        <p:spPr/>
        <p:txBody>
          <a:bodyPr/>
          <a:lstStyle/>
          <a:p>
            <a:fld id="{6A6D9FA1-99C7-4910-8E32-B85D378B0060}" type="slidenum">
              <a:rPr lang="en-GB" smtClean="0"/>
              <a:pPr/>
              <a:t>10</a:t>
            </a:fld>
            <a:endParaRPr lang="en-GB" dirty="0"/>
          </a:p>
        </p:txBody>
      </p:sp>
      <p:sp>
        <p:nvSpPr>
          <p:cNvPr id="6" name="pole tekstowe 5">
            <a:extLst>
              <a:ext uri="{FF2B5EF4-FFF2-40B4-BE49-F238E27FC236}">
                <a16:creationId xmlns:a16="http://schemas.microsoft.com/office/drawing/2014/main" id="{7F8A4085-7859-C50C-1F39-F37445AB8A47}"/>
              </a:ext>
            </a:extLst>
          </p:cNvPr>
          <p:cNvSpPr txBox="1"/>
          <p:nvPr/>
        </p:nvSpPr>
        <p:spPr>
          <a:xfrm>
            <a:off x="1472646" y="808320"/>
            <a:ext cx="3399217" cy="461665"/>
          </a:xfrm>
          <a:prstGeom prst="rect">
            <a:avLst/>
          </a:prstGeom>
          <a:noFill/>
        </p:spPr>
        <p:txBody>
          <a:bodyPr wrap="square" rtlCol="0">
            <a:spAutoFit/>
          </a:bodyPr>
          <a:lstStyle/>
          <a:p>
            <a:r>
              <a:rPr lang="pl-PL" sz="2400" b="1" dirty="0" err="1"/>
              <a:t>Original</a:t>
            </a:r>
            <a:r>
              <a:rPr lang="en-US" sz="2400" b="1" dirty="0"/>
              <a:t> </a:t>
            </a:r>
            <a:r>
              <a:rPr lang="pl-PL" sz="2400" b="1" dirty="0">
                <a:solidFill>
                  <a:srgbClr val="000000"/>
                </a:solidFill>
                <a:latin typeface="Aptos Narrow" panose="020B0004020202020204" pitchFamily="34" charset="0"/>
              </a:rPr>
              <a:t>3501</a:t>
            </a:r>
            <a:r>
              <a:rPr lang="pl-PL" sz="2400" b="1" dirty="0"/>
              <a:t> </a:t>
            </a:r>
            <a:r>
              <a:rPr lang="pl-PL" sz="2400" b="1" dirty="0" err="1"/>
              <a:t>solids</a:t>
            </a:r>
            <a:r>
              <a:rPr lang="pl-PL" sz="2400" b="1" dirty="0"/>
              <a:t> </a:t>
            </a:r>
          </a:p>
        </p:txBody>
      </p:sp>
      <p:sp>
        <p:nvSpPr>
          <p:cNvPr id="7" name="pole tekstowe 6">
            <a:extLst>
              <a:ext uri="{FF2B5EF4-FFF2-40B4-BE49-F238E27FC236}">
                <a16:creationId xmlns:a16="http://schemas.microsoft.com/office/drawing/2014/main" id="{B630467E-D69B-4258-62FD-B72DC98E006E}"/>
              </a:ext>
            </a:extLst>
          </p:cNvPr>
          <p:cNvSpPr txBox="1"/>
          <p:nvPr/>
        </p:nvSpPr>
        <p:spPr>
          <a:xfrm>
            <a:off x="8199074" y="802152"/>
            <a:ext cx="3297526" cy="461665"/>
          </a:xfrm>
          <a:prstGeom prst="rect">
            <a:avLst/>
          </a:prstGeom>
          <a:noFill/>
        </p:spPr>
        <p:txBody>
          <a:bodyPr wrap="square" rtlCol="0">
            <a:spAutoFit/>
          </a:bodyPr>
          <a:lstStyle/>
          <a:p>
            <a:r>
              <a:rPr lang="pl-PL" sz="2400" b="1" dirty="0" err="1"/>
              <a:t>Intermediate</a:t>
            </a:r>
            <a:r>
              <a:rPr lang="en-US" sz="2400" b="1" dirty="0"/>
              <a:t> </a:t>
            </a:r>
            <a:r>
              <a:rPr lang="pl-PL" sz="2400" b="1" dirty="0">
                <a:solidFill>
                  <a:srgbClr val="000000"/>
                </a:solidFill>
                <a:latin typeface="Aptos Narrow" panose="020B0004020202020204" pitchFamily="34" charset="0"/>
              </a:rPr>
              <a:t>893</a:t>
            </a:r>
            <a:r>
              <a:rPr lang="pl-PL" sz="2400" b="1" dirty="0"/>
              <a:t> </a:t>
            </a:r>
            <a:r>
              <a:rPr lang="pl-PL" sz="2400" b="1" dirty="0" err="1"/>
              <a:t>solids</a:t>
            </a:r>
            <a:r>
              <a:rPr lang="pl-PL" sz="2400" b="1" dirty="0"/>
              <a:t> </a:t>
            </a:r>
          </a:p>
        </p:txBody>
      </p:sp>
      <p:pic>
        <p:nvPicPr>
          <p:cNvPr id="8" name="Picture 7">
            <a:extLst>
              <a:ext uri="{FF2B5EF4-FFF2-40B4-BE49-F238E27FC236}">
                <a16:creationId xmlns:a16="http://schemas.microsoft.com/office/drawing/2014/main" id="{EBE9E559-B267-C08E-3D43-56F26895300D}"/>
              </a:ext>
            </a:extLst>
          </p:cNvPr>
          <p:cNvPicPr>
            <a:picLocks noChangeAspect="1"/>
          </p:cNvPicPr>
          <p:nvPr/>
        </p:nvPicPr>
        <p:blipFill>
          <a:blip r:embed="rId3"/>
          <a:srcRect t="2609" r="7787" b="16649"/>
          <a:stretch/>
        </p:blipFill>
        <p:spPr>
          <a:xfrm>
            <a:off x="5744754" y="1194714"/>
            <a:ext cx="6298236" cy="2761012"/>
          </a:xfrm>
          <a:prstGeom prst="rect">
            <a:avLst/>
          </a:prstGeom>
        </p:spPr>
      </p:pic>
      <p:pic>
        <p:nvPicPr>
          <p:cNvPr id="12" name="Picture 11">
            <a:extLst>
              <a:ext uri="{FF2B5EF4-FFF2-40B4-BE49-F238E27FC236}">
                <a16:creationId xmlns:a16="http://schemas.microsoft.com/office/drawing/2014/main" id="{4C35A416-C7EF-E45D-FBAB-F3977E576ADD}"/>
              </a:ext>
            </a:extLst>
          </p:cNvPr>
          <p:cNvPicPr>
            <a:picLocks noChangeAspect="1"/>
          </p:cNvPicPr>
          <p:nvPr/>
        </p:nvPicPr>
        <p:blipFill>
          <a:blip r:embed="rId4"/>
          <a:srcRect l="35065" t="12634" r="50000" b="3900"/>
          <a:stretch/>
        </p:blipFill>
        <p:spPr>
          <a:xfrm rot="262516">
            <a:off x="5164359" y="3866661"/>
            <a:ext cx="1062120" cy="2880078"/>
          </a:xfrm>
          <a:prstGeom prst="rect">
            <a:avLst/>
          </a:prstGeom>
        </p:spPr>
      </p:pic>
      <p:pic>
        <p:nvPicPr>
          <p:cNvPr id="14" name="Picture 13">
            <a:extLst>
              <a:ext uri="{FF2B5EF4-FFF2-40B4-BE49-F238E27FC236}">
                <a16:creationId xmlns:a16="http://schemas.microsoft.com/office/drawing/2014/main" id="{4476D693-A8D6-E0DF-A853-E0357EE3F1A9}"/>
              </a:ext>
            </a:extLst>
          </p:cNvPr>
          <p:cNvPicPr>
            <a:picLocks noChangeAspect="1"/>
          </p:cNvPicPr>
          <p:nvPr/>
        </p:nvPicPr>
        <p:blipFill>
          <a:blip r:embed="rId5"/>
          <a:srcRect l="25007" t="19863" r="62362" b="5936"/>
          <a:stretch/>
        </p:blipFill>
        <p:spPr>
          <a:xfrm>
            <a:off x="6528048" y="3771942"/>
            <a:ext cx="1011774" cy="2975806"/>
          </a:xfrm>
          <a:prstGeom prst="rect">
            <a:avLst/>
          </a:prstGeom>
        </p:spPr>
      </p:pic>
      <p:pic>
        <p:nvPicPr>
          <p:cNvPr id="20" name="Picture 19">
            <a:extLst>
              <a:ext uri="{FF2B5EF4-FFF2-40B4-BE49-F238E27FC236}">
                <a16:creationId xmlns:a16="http://schemas.microsoft.com/office/drawing/2014/main" id="{A1FDD96E-4E1F-C627-C794-4A93FCB3C833}"/>
              </a:ext>
            </a:extLst>
          </p:cNvPr>
          <p:cNvPicPr>
            <a:picLocks noChangeAspect="1"/>
          </p:cNvPicPr>
          <p:nvPr/>
        </p:nvPicPr>
        <p:blipFill>
          <a:blip r:embed="rId6"/>
          <a:srcRect l="11610" t="1735" r="31101" b="1310"/>
          <a:stretch/>
        </p:blipFill>
        <p:spPr>
          <a:xfrm>
            <a:off x="1002302" y="3474132"/>
            <a:ext cx="3740150" cy="3071192"/>
          </a:xfrm>
          <a:prstGeom prst="rect">
            <a:avLst/>
          </a:prstGeom>
        </p:spPr>
      </p:pic>
      <p:pic>
        <p:nvPicPr>
          <p:cNvPr id="16" name="Picture 15">
            <a:extLst>
              <a:ext uri="{FF2B5EF4-FFF2-40B4-BE49-F238E27FC236}">
                <a16:creationId xmlns:a16="http://schemas.microsoft.com/office/drawing/2014/main" id="{B68B481C-CE7A-E61A-5C52-9B8F9DF877DF}"/>
              </a:ext>
            </a:extLst>
          </p:cNvPr>
          <p:cNvPicPr>
            <a:picLocks noChangeAspect="1"/>
          </p:cNvPicPr>
          <p:nvPr/>
        </p:nvPicPr>
        <p:blipFill>
          <a:blip r:embed="rId7"/>
          <a:srcRect l="26966" t="5082" r="18107" b="3993"/>
          <a:stretch/>
        </p:blipFill>
        <p:spPr>
          <a:xfrm>
            <a:off x="8307644" y="3873914"/>
            <a:ext cx="3467522" cy="2873834"/>
          </a:xfrm>
          <a:prstGeom prst="rect">
            <a:avLst/>
          </a:prstGeom>
        </p:spPr>
      </p:pic>
      <p:sp>
        <p:nvSpPr>
          <p:cNvPr id="5" name="Symbol zastępczy stopki 2">
            <a:extLst>
              <a:ext uri="{FF2B5EF4-FFF2-40B4-BE49-F238E27FC236}">
                <a16:creationId xmlns:a16="http://schemas.microsoft.com/office/drawing/2014/main" id="{D07ABDA0-A714-E2B2-E9BF-02CEC7225BBB}"/>
              </a:ext>
            </a:extLst>
          </p:cNvPr>
          <p:cNvSpPr>
            <a:spLocks noGrp="1"/>
          </p:cNvSpPr>
          <p:nvPr>
            <p:ph type="ftr" sz="quarter" idx="11"/>
          </p:nvPr>
        </p:nvSpPr>
        <p:spPr>
          <a:xfrm>
            <a:off x="47328" y="6525344"/>
            <a:ext cx="4824536" cy="332656"/>
          </a:xfrm>
        </p:spPr>
        <p:txBody>
          <a:bodyPr/>
          <a:lstStyle/>
          <a:p>
            <a:r>
              <a:rPr lang="fr-FR" dirty="0" err="1"/>
              <a:t>B.Bie</a:t>
            </a:r>
            <a:r>
              <a:rPr lang="pl-PL" dirty="0"/>
              <a:t>ń</a:t>
            </a:r>
            <a:r>
              <a:rPr lang="fr-FR" dirty="0" err="1"/>
              <a:t>kowska</a:t>
            </a:r>
            <a:r>
              <a:rPr lang="pl-PL" dirty="0"/>
              <a:t>, </a:t>
            </a:r>
            <a:r>
              <a:rPr lang="pl-PL" dirty="0" err="1"/>
              <a:t>S.Akbaş</a:t>
            </a:r>
            <a:r>
              <a:rPr lang="pl-PL" dirty="0"/>
              <a:t>, </a:t>
            </a:r>
            <a:r>
              <a:rPr lang="fr-FR" dirty="0"/>
              <a:t>|  </a:t>
            </a:r>
            <a:r>
              <a:rPr lang="pl-PL" dirty="0"/>
              <a:t>2026 </a:t>
            </a:r>
            <a:r>
              <a:rPr lang="pl-PL" dirty="0" err="1"/>
              <a:t>Enhancements</a:t>
            </a:r>
            <a:r>
              <a:rPr lang="pl-PL" dirty="0"/>
              <a:t> Progress Meeting</a:t>
            </a:r>
            <a:r>
              <a:rPr lang="fr-FR" dirty="0"/>
              <a:t>| </a:t>
            </a:r>
            <a:r>
              <a:rPr lang="pl-PL" dirty="0"/>
              <a:t>23</a:t>
            </a:r>
            <a:r>
              <a:rPr lang="fr-FR" dirty="0"/>
              <a:t>.</a:t>
            </a:r>
            <a:r>
              <a:rPr lang="pl-PL" dirty="0"/>
              <a:t>10</a:t>
            </a:r>
            <a:r>
              <a:rPr lang="fr-FR" dirty="0"/>
              <a:t> 202</a:t>
            </a:r>
            <a:r>
              <a:rPr lang="pl-PL" dirty="0"/>
              <a:t>6</a:t>
            </a:r>
            <a:r>
              <a:rPr lang="fr-FR" dirty="0"/>
              <a:t> </a:t>
            </a:r>
            <a:endParaRPr lang="en-GB" dirty="0"/>
          </a:p>
        </p:txBody>
      </p:sp>
    </p:spTree>
    <p:extLst>
      <p:ext uri="{BB962C8B-B14F-4D97-AF65-F5344CB8AC3E}">
        <p14:creationId xmlns:p14="http://schemas.microsoft.com/office/powerpoint/2010/main" val="1755281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7">
            <a:extLst>
              <a:ext uri="{FF2B5EF4-FFF2-40B4-BE49-F238E27FC236}">
                <a16:creationId xmlns:a16="http://schemas.microsoft.com/office/drawing/2014/main" id="{42345160-66F8-86D9-E268-946A1A860427}"/>
              </a:ext>
            </a:extLst>
          </p:cNvPr>
          <p:cNvPicPr>
            <a:picLocks noChangeAspect="1"/>
          </p:cNvPicPr>
          <p:nvPr/>
        </p:nvPicPr>
        <p:blipFill>
          <a:blip r:embed="rId2"/>
          <a:srcRect t="2609" r="7787" b="16649"/>
          <a:stretch/>
        </p:blipFill>
        <p:spPr>
          <a:xfrm>
            <a:off x="22638" y="816732"/>
            <a:ext cx="6298236" cy="2761012"/>
          </a:xfrm>
          <a:prstGeom prst="rect">
            <a:avLst/>
          </a:prstGeom>
        </p:spPr>
      </p:pic>
      <p:pic>
        <p:nvPicPr>
          <p:cNvPr id="9" name="Obraz 8">
            <a:extLst>
              <a:ext uri="{FF2B5EF4-FFF2-40B4-BE49-F238E27FC236}">
                <a16:creationId xmlns:a16="http://schemas.microsoft.com/office/drawing/2014/main" id="{EC8D39A9-A7FA-BBAE-5E30-9756C5E713FF}"/>
              </a:ext>
            </a:extLst>
          </p:cNvPr>
          <p:cNvPicPr>
            <a:picLocks noChangeAspect="1"/>
          </p:cNvPicPr>
          <p:nvPr/>
        </p:nvPicPr>
        <p:blipFill>
          <a:blip r:embed="rId3"/>
          <a:stretch>
            <a:fillRect/>
          </a:stretch>
        </p:blipFill>
        <p:spPr>
          <a:xfrm>
            <a:off x="6611335" y="3439991"/>
            <a:ext cx="3947249" cy="3060000"/>
          </a:xfrm>
          <a:prstGeom prst="rect">
            <a:avLst/>
          </a:prstGeom>
        </p:spPr>
      </p:pic>
      <p:sp>
        <p:nvSpPr>
          <p:cNvPr id="2" name="Tytuł 1">
            <a:extLst>
              <a:ext uri="{FF2B5EF4-FFF2-40B4-BE49-F238E27FC236}">
                <a16:creationId xmlns:a16="http://schemas.microsoft.com/office/drawing/2014/main" id="{B36EE23B-1F52-01B1-BCB5-E5A1519B51DE}"/>
              </a:ext>
            </a:extLst>
          </p:cNvPr>
          <p:cNvSpPr>
            <a:spLocks noGrp="1"/>
          </p:cNvSpPr>
          <p:nvPr>
            <p:ph type="title"/>
          </p:nvPr>
        </p:nvSpPr>
        <p:spPr/>
        <p:txBody>
          <a:bodyPr/>
          <a:lstStyle/>
          <a:p>
            <a:pPr>
              <a:lnSpc>
                <a:spcPct val="100000"/>
              </a:lnSpc>
            </a:pPr>
            <a:r>
              <a:rPr lang="pl-PL" sz="3600" dirty="0"/>
              <a:t>SAe30P0121-6462</a:t>
            </a:r>
          </a:p>
        </p:txBody>
      </p:sp>
      <p:sp>
        <p:nvSpPr>
          <p:cNvPr id="3" name="Symbol zastępczy numeru slajdu 2">
            <a:extLst>
              <a:ext uri="{FF2B5EF4-FFF2-40B4-BE49-F238E27FC236}">
                <a16:creationId xmlns:a16="http://schemas.microsoft.com/office/drawing/2014/main" id="{3603BBA0-B977-B498-4BD9-56EA808FC22C}"/>
              </a:ext>
            </a:extLst>
          </p:cNvPr>
          <p:cNvSpPr>
            <a:spLocks noGrp="1"/>
          </p:cNvSpPr>
          <p:nvPr>
            <p:ph type="sldNum" sz="quarter" idx="12"/>
          </p:nvPr>
        </p:nvSpPr>
        <p:spPr/>
        <p:txBody>
          <a:bodyPr/>
          <a:lstStyle/>
          <a:p>
            <a:fld id="{6A6D9FA1-99C7-4910-8E32-B85D378B0060}" type="slidenum">
              <a:rPr lang="en-GB" smtClean="0"/>
              <a:pPr/>
              <a:t>11</a:t>
            </a:fld>
            <a:endParaRPr lang="en-GB" dirty="0"/>
          </a:p>
        </p:txBody>
      </p:sp>
      <p:sp>
        <p:nvSpPr>
          <p:cNvPr id="5" name="Symbol zastępczy stopki 4">
            <a:extLst>
              <a:ext uri="{FF2B5EF4-FFF2-40B4-BE49-F238E27FC236}">
                <a16:creationId xmlns:a16="http://schemas.microsoft.com/office/drawing/2014/main" id="{B0FF60B2-7595-29AB-E3B3-1D34CDFBA51A}"/>
              </a:ext>
            </a:extLst>
          </p:cNvPr>
          <p:cNvSpPr>
            <a:spLocks noGrp="1"/>
          </p:cNvSpPr>
          <p:nvPr>
            <p:ph type="ftr" sz="quarter" idx="11"/>
          </p:nvPr>
        </p:nvSpPr>
        <p:spPr/>
        <p:txBody>
          <a:bodyPr/>
          <a:lstStyle/>
          <a:p>
            <a:r>
              <a:rPr lang="fr-FR"/>
              <a:t>B.Bie</a:t>
            </a:r>
            <a:r>
              <a:rPr lang="pl-PL"/>
              <a:t>ń</a:t>
            </a:r>
            <a:r>
              <a:rPr lang="fr-FR"/>
              <a:t>kowska</a:t>
            </a:r>
            <a:r>
              <a:rPr lang="pl-PL"/>
              <a:t>, S.Akbaş, </a:t>
            </a:r>
            <a:r>
              <a:rPr lang="fr-FR"/>
              <a:t>|  </a:t>
            </a:r>
            <a:r>
              <a:rPr lang="pl-PL"/>
              <a:t>2026 Enhancements Progress Meeting</a:t>
            </a:r>
            <a:r>
              <a:rPr lang="fr-FR"/>
              <a:t>| </a:t>
            </a:r>
            <a:r>
              <a:rPr lang="pl-PL"/>
              <a:t>23</a:t>
            </a:r>
            <a:r>
              <a:rPr lang="fr-FR"/>
              <a:t>.</a:t>
            </a:r>
            <a:r>
              <a:rPr lang="pl-PL"/>
              <a:t>10</a:t>
            </a:r>
            <a:r>
              <a:rPr lang="fr-FR"/>
              <a:t> 202</a:t>
            </a:r>
            <a:r>
              <a:rPr lang="pl-PL"/>
              <a:t>6</a:t>
            </a:r>
            <a:r>
              <a:rPr lang="fr-FR"/>
              <a:t> </a:t>
            </a:r>
            <a:endParaRPr lang="en-GB" dirty="0"/>
          </a:p>
        </p:txBody>
      </p:sp>
      <p:pic>
        <p:nvPicPr>
          <p:cNvPr id="7" name="Obraz 6">
            <a:extLst>
              <a:ext uri="{FF2B5EF4-FFF2-40B4-BE49-F238E27FC236}">
                <a16:creationId xmlns:a16="http://schemas.microsoft.com/office/drawing/2014/main" id="{D2797C32-B41E-4B9E-81C6-3B3E3015FAA8}"/>
              </a:ext>
            </a:extLst>
          </p:cNvPr>
          <p:cNvPicPr>
            <a:picLocks noChangeAspect="1"/>
          </p:cNvPicPr>
          <p:nvPr/>
        </p:nvPicPr>
        <p:blipFill>
          <a:blip r:embed="rId4"/>
          <a:stretch>
            <a:fillRect/>
          </a:stretch>
        </p:blipFill>
        <p:spPr>
          <a:xfrm>
            <a:off x="6528048" y="941638"/>
            <a:ext cx="5400000" cy="2835521"/>
          </a:xfrm>
          <a:prstGeom prst="rect">
            <a:avLst/>
          </a:prstGeom>
        </p:spPr>
      </p:pic>
      <p:sp>
        <p:nvSpPr>
          <p:cNvPr id="10" name="Symbol zastępczy numeru slajdu 3">
            <a:extLst>
              <a:ext uri="{FF2B5EF4-FFF2-40B4-BE49-F238E27FC236}">
                <a16:creationId xmlns:a16="http://schemas.microsoft.com/office/drawing/2014/main" id="{79F41FCD-FA4D-D088-A53B-902C583EC5B0}"/>
              </a:ext>
            </a:extLst>
          </p:cNvPr>
          <p:cNvSpPr txBox="1">
            <a:spLocks/>
          </p:cNvSpPr>
          <p:nvPr/>
        </p:nvSpPr>
        <p:spPr>
          <a:xfrm>
            <a:off x="5247790" y="6199652"/>
            <a:ext cx="720080" cy="199174"/>
          </a:xfrm>
          <a:prstGeom prst="rect">
            <a:avLst/>
          </a:prstGeom>
        </p:spPr>
        <p:txBody>
          <a:bodyPr vert="horz" lIns="91440" tIns="45720" rIns="91440" bIns="45720" rtlCol="0" anchor="t"/>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A6D9FA1-99C7-4910-8E32-B85D378B0060}" type="slidenum">
              <a:rPr lang="en-GB" smtClean="0"/>
              <a:pPr/>
              <a:t>11</a:t>
            </a:fld>
            <a:endParaRPr lang="en-GB" dirty="0"/>
          </a:p>
        </p:txBody>
      </p:sp>
      <p:sp>
        <p:nvSpPr>
          <p:cNvPr id="11" name="pole tekstowe 10">
            <a:extLst>
              <a:ext uri="{FF2B5EF4-FFF2-40B4-BE49-F238E27FC236}">
                <a16:creationId xmlns:a16="http://schemas.microsoft.com/office/drawing/2014/main" id="{61454F31-F7FF-D5F1-BF95-89BC0FE88D32}"/>
              </a:ext>
            </a:extLst>
          </p:cNvPr>
          <p:cNvSpPr txBox="1"/>
          <p:nvPr/>
        </p:nvSpPr>
        <p:spPr>
          <a:xfrm>
            <a:off x="1127448" y="710806"/>
            <a:ext cx="3297526" cy="461665"/>
          </a:xfrm>
          <a:prstGeom prst="rect">
            <a:avLst/>
          </a:prstGeom>
          <a:noFill/>
        </p:spPr>
        <p:txBody>
          <a:bodyPr wrap="square" rtlCol="0">
            <a:spAutoFit/>
          </a:bodyPr>
          <a:lstStyle/>
          <a:p>
            <a:r>
              <a:rPr lang="pl-PL" sz="2400" b="1" dirty="0" err="1"/>
              <a:t>Intermediate</a:t>
            </a:r>
            <a:r>
              <a:rPr lang="en-US" sz="2400" b="1" dirty="0"/>
              <a:t> </a:t>
            </a:r>
            <a:r>
              <a:rPr lang="pl-PL" sz="2400" b="1" dirty="0">
                <a:solidFill>
                  <a:srgbClr val="000000"/>
                </a:solidFill>
                <a:latin typeface="Aptos Narrow" panose="020B0004020202020204" pitchFamily="34" charset="0"/>
              </a:rPr>
              <a:t>893</a:t>
            </a:r>
            <a:r>
              <a:rPr lang="pl-PL" sz="2400" b="1" dirty="0"/>
              <a:t> </a:t>
            </a:r>
            <a:r>
              <a:rPr lang="pl-PL" sz="2400" b="1" dirty="0" err="1"/>
              <a:t>solids</a:t>
            </a:r>
            <a:r>
              <a:rPr lang="pl-PL" sz="2400" b="1" dirty="0"/>
              <a:t> </a:t>
            </a:r>
          </a:p>
        </p:txBody>
      </p:sp>
      <p:pic>
        <p:nvPicPr>
          <p:cNvPr id="13" name="Picture 13">
            <a:extLst>
              <a:ext uri="{FF2B5EF4-FFF2-40B4-BE49-F238E27FC236}">
                <a16:creationId xmlns:a16="http://schemas.microsoft.com/office/drawing/2014/main" id="{80886DD8-35C5-A71E-C290-8455CD4704A0}"/>
              </a:ext>
            </a:extLst>
          </p:cNvPr>
          <p:cNvPicPr>
            <a:picLocks noChangeAspect="1"/>
          </p:cNvPicPr>
          <p:nvPr/>
        </p:nvPicPr>
        <p:blipFill>
          <a:blip r:embed="rId5"/>
          <a:srcRect l="25007" t="19863" r="62362" b="5936"/>
          <a:stretch/>
        </p:blipFill>
        <p:spPr>
          <a:xfrm>
            <a:off x="783294" y="3446250"/>
            <a:ext cx="1011774" cy="2975806"/>
          </a:xfrm>
          <a:prstGeom prst="rect">
            <a:avLst/>
          </a:prstGeom>
        </p:spPr>
      </p:pic>
      <p:pic>
        <p:nvPicPr>
          <p:cNvPr id="14" name="Picture 15">
            <a:extLst>
              <a:ext uri="{FF2B5EF4-FFF2-40B4-BE49-F238E27FC236}">
                <a16:creationId xmlns:a16="http://schemas.microsoft.com/office/drawing/2014/main" id="{A71D2F32-2BE3-1450-4E00-F217E9BA3C9B}"/>
              </a:ext>
            </a:extLst>
          </p:cNvPr>
          <p:cNvPicPr>
            <a:picLocks noChangeAspect="1"/>
          </p:cNvPicPr>
          <p:nvPr/>
        </p:nvPicPr>
        <p:blipFill>
          <a:blip r:embed="rId6"/>
          <a:srcRect l="26966" t="5082" r="18107" b="3993"/>
          <a:stretch/>
        </p:blipFill>
        <p:spPr>
          <a:xfrm>
            <a:off x="2562890" y="3548222"/>
            <a:ext cx="3467522" cy="2873834"/>
          </a:xfrm>
          <a:prstGeom prst="rect">
            <a:avLst/>
          </a:prstGeom>
        </p:spPr>
      </p:pic>
      <p:sp>
        <p:nvSpPr>
          <p:cNvPr id="16" name="pole tekstowe 15">
            <a:extLst>
              <a:ext uri="{FF2B5EF4-FFF2-40B4-BE49-F238E27FC236}">
                <a16:creationId xmlns:a16="http://schemas.microsoft.com/office/drawing/2014/main" id="{345A8012-3B67-BF49-470B-1D926B5E69BE}"/>
              </a:ext>
            </a:extLst>
          </p:cNvPr>
          <p:cNvSpPr txBox="1"/>
          <p:nvPr/>
        </p:nvSpPr>
        <p:spPr>
          <a:xfrm>
            <a:off x="7579285" y="710805"/>
            <a:ext cx="3297526" cy="461665"/>
          </a:xfrm>
          <a:prstGeom prst="rect">
            <a:avLst/>
          </a:prstGeom>
          <a:noFill/>
        </p:spPr>
        <p:txBody>
          <a:bodyPr wrap="square" rtlCol="0">
            <a:spAutoFit/>
          </a:bodyPr>
          <a:lstStyle/>
          <a:p>
            <a:r>
              <a:rPr lang="pl-PL" sz="2400" b="1" dirty="0" err="1"/>
              <a:t>Final</a:t>
            </a:r>
            <a:r>
              <a:rPr lang="en-US" sz="2400" b="1" dirty="0"/>
              <a:t> </a:t>
            </a:r>
            <a:r>
              <a:rPr lang="pl-PL" sz="2400" b="1" dirty="0">
                <a:solidFill>
                  <a:srgbClr val="000000"/>
                </a:solidFill>
                <a:latin typeface="Aptos Narrow" panose="020B0004020202020204" pitchFamily="34" charset="0"/>
              </a:rPr>
              <a:t>480</a:t>
            </a:r>
            <a:r>
              <a:rPr lang="pl-PL" sz="2400" b="1" dirty="0"/>
              <a:t> </a:t>
            </a:r>
            <a:r>
              <a:rPr lang="pl-PL" sz="2400" b="1" dirty="0" err="1"/>
              <a:t>solids</a:t>
            </a:r>
            <a:r>
              <a:rPr lang="pl-PL" sz="2400" b="1" dirty="0"/>
              <a:t> </a:t>
            </a:r>
          </a:p>
        </p:txBody>
      </p:sp>
      <p:pic>
        <p:nvPicPr>
          <p:cNvPr id="18" name="Obraz 17">
            <a:extLst>
              <a:ext uri="{FF2B5EF4-FFF2-40B4-BE49-F238E27FC236}">
                <a16:creationId xmlns:a16="http://schemas.microsoft.com/office/drawing/2014/main" id="{CDD304BC-08C6-7747-118B-83C8B194FA05}"/>
              </a:ext>
            </a:extLst>
          </p:cNvPr>
          <p:cNvPicPr>
            <a:picLocks noChangeAspect="1"/>
          </p:cNvPicPr>
          <p:nvPr/>
        </p:nvPicPr>
        <p:blipFill>
          <a:blip r:embed="rId7"/>
          <a:stretch>
            <a:fillRect/>
          </a:stretch>
        </p:blipFill>
        <p:spPr>
          <a:xfrm>
            <a:off x="10784687" y="3844518"/>
            <a:ext cx="914285" cy="2880000"/>
          </a:xfrm>
          <a:prstGeom prst="rect">
            <a:avLst/>
          </a:prstGeom>
        </p:spPr>
      </p:pic>
    </p:spTree>
    <p:extLst>
      <p:ext uri="{BB962C8B-B14F-4D97-AF65-F5344CB8AC3E}">
        <p14:creationId xmlns:p14="http://schemas.microsoft.com/office/powerpoint/2010/main" val="4195674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440DF07-6838-7D7C-DCC6-C02023D897B6}"/>
              </a:ext>
            </a:extLst>
          </p:cNvPr>
          <p:cNvSpPr>
            <a:spLocks noGrp="1"/>
          </p:cNvSpPr>
          <p:nvPr>
            <p:ph type="title"/>
          </p:nvPr>
        </p:nvSpPr>
        <p:spPr/>
        <p:txBody>
          <a:bodyPr/>
          <a:lstStyle/>
          <a:p>
            <a:pPr>
              <a:lnSpc>
                <a:spcPct val="100000"/>
              </a:lnSpc>
            </a:pPr>
            <a:r>
              <a:rPr lang="pl-PL" sz="3600" dirty="0"/>
              <a:t>SAe30P0121-8108</a:t>
            </a:r>
          </a:p>
        </p:txBody>
      </p:sp>
      <p:sp>
        <p:nvSpPr>
          <p:cNvPr id="4" name="Symbol zastępczy numeru slajdu 3">
            <a:extLst>
              <a:ext uri="{FF2B5EF4-FFF2-40B4-BE49-F238E27FC236}">
                <a16:creationId xmlns:a16="http://schemas.microsoft.com/office/drawing/2014/main" id="{F0AFA339-D6E2-886E-F86C-CA1C1358A09E}"/>
              </a:ext>
            </a:extLst>
          </p:cNvPr>
          <p:cNvSpPr>
            <a:spLocks noGrp="1"/>
          </p:cNvSpPr>
          <p:nvPr>
            <p:ph type="sldNum" sz="quarter" idx="12"/>
          </p:nvPr>
        </p:nvSpPr>
        <p:spPr/>
        <p:txBody>
          <a:bodyPr/>
          <a:lstStyle/>
          <a:p>
            <a:fld id="{6A6D9FA1-99C7-4910-8E32-B85D378B0060}" type="slidenum">
              <a:rPr lang="en-GB" smtClean="0"/>
              <a:pPr/>
              <a:t>12</a:t>
            </a:fld>
            <a:endParaRPr lang="en-GB" dirty="0"/>
          </a:p>
        </p:txBody>
      </p:sp>
      <p:sp>
        <p:nvSpPr>
          <p:cNvPr id="6" name="pole tekstowe 5">
            <a:extLst>
              <a:ext uri="{FF2B5EF4-FFF2-40B4-BE49-F238E27FC236}">
                <a16:creationId xmlns:a16="http://schemas.microsoft.com/office/drawing/2014/main" id="{FFC81CDC-CFB6-A1AF-725C-B99FFF57F9CD}"/>
              </a:ext>
            </a:extLst>
          </p:cNvPr>
          <p:cNvSpPr txBox="1"/>
          <p:nvPr/>
        </p:nvSpPr>
        <p:spPr>
          <a:xfrm>
            <a:off x="571434" y="764704"/>
            <a:ext cx="2860270" cy="461665"/>
          </a:xfrm>
          <a:prstGeom prst="rect">
            <a:avLst/>
          </a:prstGeom>
          <a:noFill/>
        </p:spPr>
        <p:txBody>
          <a:bodyPr wrap="square" rtlCol="0">
            <a:spAutoFit/>
          </a:bodyPr>
          <a:lstStyle/>
          <a:p>
            <a:r>
              <a:rPr lang="pl-PL" sz="2400" b="1" dirty="0" err="1"/>
              <a:t>Original</a:t>
            </a:r>
            <a:r>
              <a:rPr lang="pl-PL" sz="2400" b="1" dirty="0"/>
              <a:t> 3311 </a:t>
            </a:r>
            <a:r>
              <a:rPr lang="pl-PL" sz="2400" b="1" dirty="0" err="1"/>
              <a:t>solids</a:t>
            </a:r>
            <a:r>
              <a:rPr lang="pl-PL" sz="2400" b="1" dirty="0"/>
              <a:t> </a:t>
            </a:r>
          </a:p>
        </p:txBody>
      </p:sp>
      <p:sp>
        <p:nvSpPr>
          <p:cNvPr id="7" name="pole tekstowe 6">
            <a:extLst>
              <a:ext uri="{FF2B5EF4-FFF2-40B4-BE49-F238E27FC236}">
                <a16:creationId xmlns:a16="http://schemas.microsoft.com/office/drawing/2014/main" id="{B2A11815-8E6D-AB5A-506E-DB4B3B2D766F}"/>
              </a:ext>
            </a:extLst>
          </p:cNvPr>
          <p:cNvSpPr txBox="1"/>
          <p:nvPr/>
        </p:nvSpPr>
        <p:spPr>
          <a:xfrm>
            <a:off x="7824192" y="812177"/>
            <a:ext cx="4104456" cy="461665"/>
          </a:xfrm>
          <a:prstGeom prst="rect">
            <a:avLst/>
          </a:prstGeom>
          <a:noFill/>
        </p:spPr>
        <p:txBody>
          <a:bodyPr wrap="square" rtlCol="0">
            <a:spAutoFit/>
          </a:bodyPr>
          <a:lstStyle/>
          <a:p>
            <a:r>
              <a:rPr lang="pl-PL" sz="2400" b="1" dirty="0" err="1"/>
              <a:t>Partially</a:t>
            </a:r>
            <a:r>
              <a:rPr lang="pl-PL" sz="2400" b="1" dirty="0"/>
              <a:t> </a:t>
            </a:r>
            <a:r>
              <a:rPr lang="pl-PL" sz="2400" b="1" dirty="0" err="1"/>
              <a:t>simplified</a:t>
            </a:r>
            <a:r>
              <a:rPr lang="pl-PL" sz="2400" b="1" dirty="0"/>
              <a:t> 1835 </a:t>
            </a:r>
            <a:r>
              <a:rPr lang="pl-PL" sz="2400" b="1" dirty="0" err="1"/>
              <a:t>solids</a:t>
            </a:r>
            <a:endParaRPr lang="pl-PL" sz="2400" b="1" dirty="0"/>
          </a:p>
        </p:txBody>
      </p:sp>
      <p:pic>
        <p:nvPicPr>
          <p:cNvPr id="9" name="Obraz 8">
            <a:extLst>
              <a:ext uri="{FF2B5EF4-FFF2-40B4-BE49-F238E27FC236}">
                <a16:creationId xmlns:a16="http://schemas.microsoft.com/office/drawing/2014/main" id="{E7EBA0DD-B052-0109-563B-56338F7EB718}"/>
              </a:ext>
            </a:extLst>
          </p:cNvPr>
          <p:cNvPicPr>
            <a:picLocks noChangeAspect="1"/>
          </p:cNvPicPr>
          <p:nvPr/>
        </p:nvPicPr>
        <p:blipFill>
          <a:blip r:embed="rId2"/>
          <a:srcRect l="34360" t="29000" r="16000" b="24800"/>
          <a:stretch/>
        </p:blipFill>
        <p:spPr>
          <a:xfrm>
            <a:off x="47328" y="1354053"/>
            <a:ext cx="5256584" cy="3168352"/>
          </a:xfrm>
          <a:prstGeom prst="rect">
            <a:avLst/>
          </a:prstGeom>
        </p:spPr>
      </p:pic>
      <p:pic>
        <p:nvPicPr>
          <p:cNvPr id="12" name="Obraz 11">
            <a:extLst>
              <a:ext uri="{FF2B5EF4-FFF2-40B4-BE49-F238E27FC236}">
                <a16:creationId xmlns:a16="http://schemas.microsoft.com/office/drawing/2014/main" id="{B9194E23-76FD-D45F-8D5E-E03C0CF01895}"/>
              </a:ext>
            </a:extLst>
          </p:cNvPr>
          <p:cNvPicPr>
            <a:picLocks noChangeAspect="1"/>
          </p:cNvPicPr>
          <p:nvPr/>
        </p:nvPicPr>
        <p:blipFill>
          <a:blip r:embed="rId3"/>
          <a:srcRect l="27556" t="27546" r="27557" b="26423"/>
          <a:stretch/>
        </p:blipFill>
        <p:spPr>
          <a:xfrm>
            <a:off x="6384032" y="4602616"/>
            <a:ext cx="3600000" cy="1942106"/>
          </a:xfrm>
          <a:prstGeom prst="rect">
            <a:avLst/>
          </a:prstGeom>
        </p:spPr>
      </p:pic>
      <p:pic>
        <p:nvPicPr>
          <p:cNvPr id="14" name="Obraz 13">
            <a:extLst>
              <a:ext uri="{FF2B5EF4-FFF2-40B4-BE49-F238E27FC236}">
                <a16:creationId xmlns:a16="http://schemas.microsoft.com/office/drawing/2014/main" id="{BABF3158-3F50-6197-EE36-7F927F7A5343}"/>
              </a:ext>
            </a:extLst>
          </p:cNvPr>
          <p:cNvPicPr>
            <a:picLocks noChangeAspect="1"/>
          </p:cNvPicPr>
          <p:nvPr/>
        </p:nvPicPr>
        <p:blipFill>
          <a:blip r:embed="rId4"/>
          <a:srcRect l="29920" t="30701" r="29328" b="29923"/>
          <a:stretch/>
        </p:blipFill>
        <p:spPr>
          <a:xfrm>
            <a:off x="1271464" y="4602616"/>
            <a:ext cx="3600000" cy="1829810"/>
          </a:xfrm>
          <a:prstGeom prst="rect">
            <a:avLst/>
          </a:prstGeom>
        </p:spPr>
      </p:pic>
      <p:pic>
        <p:nvPicPr>
          <p:cNvPr id="8" name="Obraz 7">
            <a:extLst>
              <a:ext uri="{FF2B5EF4-FFF2-40B4-BE49-F238E27FC236}">
                <a16:creationId xmlns:a16="http://schemas.microsoft.com/office/drawing/2014/main" id="{6B2C8827-EDF2-D214-CF3A-41F68A3C38C1}"/>
              </a:ext>
            </a:extLst>
          </p:cNvPr>
          <p:cNvPicPr>
            <a:picLocks noChangeAspect="1"/>
          </p:cNvPicPr>
          <p:nvPr/>
        </p:nvPicPr>
        <p:blipFill>
          <a:blip r:embed="rId5"/>
          <a:srcRect l="24643" t="25283" r="26594" b="19662"/>
          <a:stretch>
            <a:fillRect/>
          </a:stretch>
        </p:blipFill>
        <p:spPr>
          <a:xfrm>
            <a:off x="5483732" y="1354053"/>
            <a:ext cx="5400600" cy="3168352"/>
          </a:xfrm>
          <a:prstGeom prst="rect">
            <a:avLst/>
          </a:prstGeom>
        </p:spPr>
      </p:pic>
      <p:sp>
        <p:nvSpPr>
          <p:cNvPr id="3" name="Symbol zastępczy stopki 2">
            <a:extLst>
              <a:ext uri="{FF2B5EF4-FFF2-40B4-BE49-F238E27FC236}">
                <a16:creationId xmlns:a16="http://schemas.microsoft.com/office/drawing/2014/main" id="{452336B1-C9F6-F055-5E85-BAC32E519992}"/>
              </a:ext>
            </a:extLst>
          </p:cNvPr>
          <p:cNvSpPr>
            <a:spLocks noGrp="1"/>
          </p:cNvSpPr>
          <p:nvPr>
            <p:ph type="ftr" sz="quarter" idx="11"/>
          </p:nvPr>
        </p:nvSpPr>
        <p:spPr>
          <a:xfrm>
            <a:off x="47328" y="6525344"/>
            <a:ext cx="4824536" cy="332656"/>
          </a:xfrm>
        </p:spPr>
        <p:txBody>
          <a:bodyPr/>
          <a:lstStyle/>
          <a:p>
            <a:r>
              <a:rPr lang="fr-FR" dirty="0" err="1"/>
              <a:t>B.Bie</a:t>
            </a:r>
            <a:r>
              <a:rPr lang="pl-PL" dirty="0"/>
              <a:t>ń</a:t>
            </a:r>
            <a:r>
              <a:rPr lang="fr-FR" dirty="0" err="1"/>
              <a:t>kowska</a:t>
            </a:r>
            <a:r>
              <a:rPr lang="pl-PL" dirty="0"/>
              <a:t>, </a:t>
            </a:r>
            <a:r>
              <a:rPr lang="pl-PL" dirty="0" err="1"/>
              <a:t>S.Akbaş</a:t>
            </a:r>
            <a:r>
              <a:rPr lang="pl-PL" dirty="0"/>
              <a:t>, </a:t>
            </a:r>
            <a:r>
              <a:rPr lang="fr-FR" dirty="0"/>
              <a:t>|  </a:t>
            </a:r>
            <a:r>
              <a:rPr lang="pl-PL" dirty="0"/>
              <a:t>2026 </a:t>
            </a:r>
            <a:r>
              <a:rPr lang="pl-PL" dirty="0" err="1"/>
              <a:t>Enhancements</a:t>
            </a:r>
            <a:r>
              <a:rPr lang="pl-PL" dirty="0"/>
              <a:t> Progress Meeting</a:t>
            </a:r>
            <a:r>
              <a:rPr lang="fr-FR" dirty="0"/>
              <a:t>| </a:t>
            </a:r>
            <a:r>
              <a:rPr lang="pl-PL" dirty="0"/>
              <a:t>23</a:t>
            </a:r>
            <a:r>
              <a:rPr lang="fr-FR" dirty="0"/>
              <a:t>.</a:t>
            </a:r>
            <a:r>
              <a:rPr lang="pl-PL" dirty="0"/>
              <a:t>10</a:t>
            </a:r>
            <a:r>
              <a:rPr lang="fr-FR" dirty="0"/>
              <a:t> 202</a:t>
            </a:r>
            <a:r>
              <a:rPr lang="pl-PL" dirty="0"/>
              <a:t>6</a:t>
            </a:r>
            <a:r>
              <a:rPr lang="fr-FR" dirty="0"/>
              <a:t> </a:t>
            </a:r>
            <a:endParaRPr lang="en-GB" dirty="0"/>
          </a:p>
        </p:txBody>
      </p:sp>
    </p:spTree>
    <p:extLst>
      <p:ext uri="{BB962C8B-B14F-4D97-AF65-F5344CB8AC3E}">
        <p14:creationId xmlns:p14="http://schemas.microsoft.com/office/powerpoint/2010/main" val="4137951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DC7500F-7F0E-6181-A105-5FC5A1A40571}"/>
              </a:ext>
            </a:extLst>
          </p:cNvPr>
          <p:cNvSpPr>
            <a:spLocks noGrp="1"/>
          </p:cNvSpPr>
          <p:nvPr>
            <p:ph type="title"/>
          </p:nvPr>
        </p:nvSpPr>
        <p:spPr/>
        <p:txBody>
          <a:bodyPr/>
          <a:lstStyle/>
          <a:p>
            <a:endParaRPr lang="pl-PL"/>
          </a:p>
        </p:txBody>
      </p:sp>
      <p:sp>
        <p:nvSpPr>
          <p:cNvPr id="3" name="Symbol zastępczy numeru slajdu 2">
            <a:extLst>
              <a:ext uri="{FF2B5EF4-FFF2-40B4-BE49-F238E27FC236}">
                <a16:creationId xmlns:a16="http://schemas.microsoft.com/office/drawing/2014/main" id="{8F3B5FDB-797E-6DCA-2A25-04D539F13AB3}"/>
              </a:ext>
            </a:extLst>
          </p:cNvPr>
          <p:cNvSpPr>
            <a:spLocks noGrp="1"/>
          </p:cNvSpPr>
          <p:nvPr>
            <p:ph type="sldNum" sz="quarter" idx="12"/>
          </p:nvPr>
        </p:nvSpPr>
        <p:spPr/>
        <p:txBody>
          <a:bodyPr/>
          <a:lstStyle/>
          <a:p>
            <a:fld id="{6A6D9FA1-99C7-4910-8E32-B85D378B0060}" type="slidenum">
              <a:rPr lang="en-GB" smtClean="0"/>
              <a:pPr/>
              <a:t>13</a:t>
            </a:fld>
            <a:endParaRPr lang="en-GB" dirty="0"/>
          </a:p>
        </p:txBody>
      </p:sp>
      <p:sp>
        <p:nvSpPr>
          <p:cNvPr id="5" name="Symbol zastępczy stopki 4">
            <a:extLst>
              <a:ext uri="{FF2B5EF4-FFF2-40B4-BE49-F238E27FC236}">
                <a16:creationId xmlns:a16="http://schemas.microsoft.com/office/drawing/2014/main" id="{59A51A96-95B8-A865-D7F0-B9FF212CEF94}"/>
              </a:ext>
            </a:extLst>
          </p:cNvPr>
          <p:cNvSpPr>
            <a:spLocks noGrp="1"/>
          </p:cNvSpPr>
          <p:nvPr>
            <p:ph type="ftr" sz="quarter" idx="11"/>
          </p:nvPr>
        </p:nvSpPr>
        <p:spPr/>
        <p:txBody>
          <a:bodyPr/>
          <a:lstStyle/>
          <a:p>
            <a:r>
              <a:rPr lang="fr-FR"/>
              <a:t>B.Bie</a:t>
            </a:r>
            <a:r>
              <a:rPr lang="pl-PL"/>
              <a:t>ń</a:t>
            </a:r>
            <a:r>
              <a:rPr lang="fr-FR"/>
              <a:t>kowska</a:t>
            </a:r>
            <a:r>
              <a:rPr lang="pl-PL"/>
              <a:t>, S.Akbaş, </a:t>
            </a:r>
            <a:r>
              <a:rPr lang="fr-FR"/>
              <a:t>|  </a:t>
            </a:r>
            <a:r>
              <a:rPr lang="pl-PL"/>
              <a:t>2026 Enhancements Progress Meeting</a:t>
            </a:r>
            <a:r>
              <a:rPr lang="fr-FR"/>
              <a:t>| </a:t>
            </a:r>
            <a:r>
              <a:rPr lang="pl-PL"/>
              <a:t>23</a:t>
            </a:r>
            <a:r>
              <a:rPr lang="fr-FR"/>
              <a:t>.</a:t>
            </a:r>
            <a:r>
              <a:rPr lang="pl-PL"/>
              <a:t>10</a:t>
            </a:r>
            <a:r>
              <a:rPr lang="fr-FR"/>
              <a:t> 202</a:t>
            </a:r>
            <a:r>
              <a:rPr lang="pl-PL"/>
              <a:t>6</a:t>
            </a:r>
            <a:r>
              <a:rPr lang="fr-FR"/>
              <a:t> </a:t>
            </a:r>
            <a:endParaRPr lang="en-GB" dirty="0"/>
          </a:p>
        </p:txBody>
      </p:sp>
      <p:sp>
        <p:nvSpPr>
          <p:cNvPr id="7" name="pole tekstowe 6">
            <a:extLst>
              <a:ext uri="{FF2B5EF4-FFF2-40B4-BE49-F238E27FC236}">
                <a16:creationId xmlns:a16="http://schemas.microsoft.com/office/drawing/2014/main" id="{2111D8A2-2E68-B9A6-F240-47D4F20397AF}"/>
              </a:ext>
            </a:extLst>
          </p:cNvPr>
          <p:cNvSpPr txBox="1"/>
          <p:nvPr/>
        </p:nvSpPr>
        <p:spPr>
          <a:xfrm>
            <a:off x="8040216" y="764955"/>
            <a:ext cx="6094268" cy="461665"/>
          </a:xfrm>
          <a:prstGeom prst="rect">
            <a:avLst/>
          </a:prstGeom>
          <a:noFill/>
        </p:spPr>
        <p:txBody>
          <a:bodyPr wrap="square">
            <a:spAutoFit/>
          </a:bodyPr>
          <a:lstStyle/>
          <a:p>
            <a:r>
              <a:rPr lang="pl-PL" sz="2400" b="1" dirty="0" err="1"/>
              <a:t>Final</a:t>
            </a:r>
            <a:r>
              <a:rPr lang="pl-PL" sz="2400" b="1" dirty="0"/>
              <a:t> 1183 </a:t>
            </a:r>
            <a:r>
              <a:rPr lang="pl-PL" sz="2400" b="1" dirty="0" err="1"/>
              <a:t>solids</a:t>
            </a:r>
            <a:endParaRPr lang="pl-PL" sz="2400" b="1" dirty="0"/>
          </a:p>
        </p:txBody>
      </p:sp>
      <p:sp>
        <p:nvSpPr>
          <p:cNvPr id="9" name="pole tekstowe 8">
            <a:extLst>
              <a:ext uri="{FF2B5EF4-FFF2-40B4-BE49-F238E27FC236}">
                <a16:creationId xmlns:a16="http://schemas.microsoft.com/office/drawing/2014/main" id="{F9BF7CDC-929D-8D60-876D-243AC83F6594}"/>
              </a:ext>
            </a:extLst>
          </p:cNvPr>
          <p:cNvSpPr txBox="1"/>
          <p:nvPr/>
        </p:nvSpPr>
        <p:spPr>
          <a:xfrm>
            <a:off x="1199456" y="764955"/>
            <a:ext cx="4104456" cy="461665"/>
          </a:xfrm>
          <a:prstGeom prst="rect">
            <a:avLst/>
          </a:prstGeom>
          <a:noFill/>
        </p:spPr>
        <p:txBody>
          <a:bodyPr wrap="square" rtlCol="0">
            <a:spAutoFit/>
          </a:bodyPr>
          <a:lstStyle/>
          <a:p>
            <a:r>
              <a:rPr lang="pl-PL" sz="2400" b="1" dirty="0" err="1"/>
              <a:t>Intermediate</a:t>
            </a:r>
            <a:r>
              <a:rPr lang="pl-PL" sz="2400" b="1" dirty="0"/>
              <a:t> 1835 </a:t>
            </a:r>
            <a:r>
              <a:rPr lang="pl-PL" sz="2400" b="1" dirty="0" err="1"/>
              <a:t>solids</a:t>
            </a:r>
            <a:endParaRPr lang="pl-PL" sz="2400" b="1" dirty="0"/>
          </a:p>
        </p:txBody>
      </p:sp>
      <p:pic>
        <p:nvPicPr>
          <p:cNvPr id="11" name="Obraz 10">
            <a:extLst>
              <a:ext uri="{FF2B5EF4-FFF2-40B4-BE49-F238E27FC236}">
                <a16:creationId xmlns:a16="http://schemas.microsoft.com/office/drawing/2014/main" id="{6EBB6DCF-17B1-C3BA-69E4-3D69A07B7A19}"/>
              </a:ext>
            </a:extLst>
          </p:cNvPr>
          <p:cNvPicPr>
            <a:picLocks noChangeAspect="1"/>
          </p:cNvPicPr>
          <p:nvPr/>
        </p:nvPicPr>
        <p:blipFill>
          <a:blip r:embed="rId2"/>
          <a:srcRect l="27556" t="27546" r="27557" b="26423"/>
          <a:stretch/>
        </p:blipFill>
        <p:spPr>
          <a:xfrm>
            <a:off x="981164" y="4475183"/>
            <a:ext cx="3600000" cy="1942106"/>
          </a:xfrm>
          <a:prstGeom prst="rect">
            <a:avLst/>
          </a:prstGeom>
        </p:spPr>
      </p:pic>
      <p:pic>
        <p:nvPicPr>
          <p:cNvPr id="13" name="Obraz 12">
            <a:extLst>
              <a:ext uri="{FF2B5EF4-FFF2-40B4-BE49-F238E27FC236}">
                <a16:creationId xmlns:a16="http://schemas.microsoft.com/office/drawing/2014/main" id="{F32386E2-10E9-4D4B-278C-E49E0EC11EB3}"/>
              </a:ext>
            </a:extLst>
          </p:cNvPr>
          <p:cNvPicPr>
            <a:picLocks noChangeAspect="1"/>
          </p:cNvPicPr>
          <p:nvPr/>
        </p:nvPicPr>
        <p:blipFill>
          <a:blip r:embed="rId3"/>
          <a:srcRect l="24643" t="25283" r="26594" b="19662"/>
          <a:stretch>
            <a:fillRect/>
          </a:stretch>
        </p:blipFill>
        <p:spPr>
          <a:xfrm>
            <a:off x="80864" y="1226620"/>
            <a:ext cx="5400600" cy="3168352"/>
          </a:xfrm>
          <a:prstGeom prst="rect">
            <a:avLst/>
          </a:prstGeom>
        </p:spPr>
      </p:pic>
      <p:pic>
        <p:nvPicPr>
          <p:cNvPr id="15" name="Obraz 14">
            <a:extLst>
              <a:ext uri="{FF2B5EF4-FFF2-40B4-BE49-F238E27FC236}">
                <a16:creationId xmlns:a16="http://schemas.microsoft.com/office/drawing/2014/main" id="{CCBC73E1-3F98-8565-C982-F7C5EC3E1F98}"/>
              </a:ext>
            </a:extLst>
          </p:cNvPr>
          <p:cNvPicPr>
            <a:picLocks noChangeAspect="1"/>
          </p:cNvPicPr>
          <p:nvPr/>
        </p:nvPicPr>
        <p:blipFill>
          <a:blip r:embed="rId4"/>
          <a:stretch>
            <a:fillRect/>
          </a:stretch>
        </p:blipFill>
        <p:spPr>
          <a:xfrm>
            <a:off x="6240016" y="1234870"/>
            <a:ext cx="5400000" cy="3103937"/>
          </a:xfrm>
          <a:prstGeom prst="rect">
            <a:avLst/>
          </a:prstGeom>
        </p:spPr>
      </p:pic>
      <p:pic>
        <p:nvPicPr>
          <p:cNvPr id="17" name="Obraz 16">
            <a:extLst>
              <a:ext uri="{FF2B5EF4-FFF2-40B4-BE49-F238E27FC236}">
                <a16:creationId xmlns:a16="http://schemas.microsoft.com/office/drawing/2014/main" id="{B0F52BD5-689A-A587-F45B-9C572F443BED}"/>
              </a:ext>
            </a:extLst>
          </p:cNvPr>
          <p:cNvPicPr>
            <a:picLocks noChangeAspect="1"/>
          </p:cNvPicPr>
          <p:nvPr/>
        </p:nvPicPr>
        <p:blipFill>
          <a:blip r:embed="rId5"/>
          <a:stretch>
            <a:fillRect/>
          </a:stretch>
        </p:blipFill>
        <p:spPr>
          <a:xfrm>
            <a:off x="6888088" y="4423284"/>
            <a:ext cx="3600000" cy="2017582"/>
          </a:xfrm>
          <a:prstGeom prst="rect">
            <a:avLst/>
          </a:prstGeom>
        </p:spPr>
      </p:pic>
    </p:spTree>
    <p:extLst>
      <p:ext uri="{BB962C8B-B14F-4D97-AF65-F5344CB8AC3E}">
        <p14:creationId xmlns:p14="http://schemas.microsoft.com/office/powerpoint/2010/main" val="719918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DB9F8F6-D893-B448-AB42-93EA2EE10CB2}"/>
              </a:ext>
            </a:extLst>
          </p:cNvPr>
          <p:cNvSpPr>
            <a:spLocks noGrp="1"/>
          </p:cNvSpPr>
          <p:nvPr>
            <p:ph type="title"/>
          </p:nvPr>
        </p:nvSpPr>
        <p:spPr/>
        <p:txBody>
          <a:bodyPr/>
          <a:lstStyle/>
          <a:p>
            <a:pPr>
              <a:lnSpc>
                <a:spcPct val="100000"/>
              </a:lnSpc>
            </a:pPr>
            <a:r>
              <a:rPr lang="pl-PL" sz="3600" dirty="0" err="1"/>
              <a:t>Summary</a:t>
            </a:r>
            <a:endParaRPr lang="pl-PL" sz="3600" dirty="0"/>
          </a:p>
        </p:txBody>
      </p:sp>
      <p:sp>
        <p:nvSpPr>
          <p:cNvPr id="4" name="Symbol zastępczy numeru slajdu 3">
            <a:extLst>
              <a:ext uri="{FF2B5EF4-FFF2-40B4-BE49-F238E27FC236}">
                <a16:creationId xmlns:a16="http://schemas.microsoft.com/office/drawing/2014/main" id="{28ACADA9-4D25-17E1-9481-D1BE4E562C4F}"/>
              </a:ext>
            </a:extLst>
          </p:cNvPr>
          <p:cNvSpPr>
            <a:spLocks noGrp="1"/>
          </p:cNvSpPr>
          <p:nvPr>
            <p:ph type="sldNum" sz="quarter" idx="12"/>
          </p:nvPr>
        </p:nvSpPr>
        <p:spPr/>
        <p:txBody>
          <a:bodyPr/>
          <a:lstStyle/>
          <a:p>
            <a:fld id="{6A6D9FA1-99C7-4910-8E32-B85D378B0060}" type="slidenum">
              <a:rPr lang="en-GB" smtClean="0"/>
              <a:pPr/>
              <a:t>14</a:t>
            </a:fld>
            <a:endParaRPr lang="en-GB" dirty="0"/>
          </a:p>
        </p:txBody>
      </p:sp>
      <p:sp>
        <p:nvSpPr>
          <p:cNvPr id="5" name="Symbol zastępczy zawartości 4">
            <a:extLst>
              <a:ext uri="{FF2B5EF4-FFF2-40B4-BE49-F238E27FC236}">
                <a16:creationId xmlns:a16="http://schemas.microsoft.com/office/drawing/2014/main" id="{E4A0C0CD-B36E-8D0F-FA13-43A5AF996726}"/>
              </a:ext>
            </a:extLst>
          </p:cNvPr>
          <p:cNvSpPr>
            <a:spLocks noGrp="1"/>
          </p:cNvSpPr>
          <p:nvPr>
            <p:ph idx="1"/>
          </p:nvPr>
        </p:nvSpPr>
        <p:spPr/>
        <p:txBody>
          <a:bodyPr/>
          <a:lstStyle/>
          <a:p>
            <a:pPr>
              <a:lnSpc>
                <a:spcPct val="100000"/>
              </a:lnSpc>
              <a:spcBef>
                <a:spcPts val="0"/>
              </a:spcBef>
            </a:pPr>
            <a:r>
              <a:rPr lang="pl-PL" sz="2800" b="0" dirty="0"/>
              <a:t>The </a:t>
            </a:r>
            <a:r>
              <a:rPr lang="pl-PL" sz="2800" b="0" dirty="0" err="1"/>
              <a:t>simplification</a:t>
            </a:r>
            <a:r>
              <a:rPr lang="pl-PL" sz="2800" b="0" dirty="0"/>
              <a:t> </a:t>
            </a:r>
            <a:r>
              <a:rPr lang="pl-PL" sz="2800" b="0" dirty="0" err="1"/>
              <a:t>is</a:t>
            </a:r>
            <a:r>
              <a:rPr lang="pl-PL" sz="2800" b="0" dirty="0"/>
              <a:t> </a:t>
            </a:r>
            <a:r>
              <a:rPr lang="pl-PL" sz="2800" b="0" dirty="0" err="1"/>
              <a:t>finished</a:t>
            </a:r>
            <a:r>
              <a:rPr lang="en-US" sz="2800" b="0" dirty="0"/>
              <a:t>,</a:t>
            </a:r>
            <a:endParaRPr lang="pl-PL" sz="2800" b="0" dirty="0"/>
          </a:p>
          <a:p>
            <a:pPr>
              <a:lnSpc>
                <a:spcPct val="100000"/>
              </a:lnSpc>
              <a:spcBef>
                <a:spcPts val="0"/>
              </a:spcBef>
            </a:pPr>
            <a:r>
              <a:rPr lang="pl-PL" sz="2800" b="0" dirty="0"/>
              <a:t>The </a:t>
            </a:r>
            <a:r>
              <a:rPr lang="pl-PL" sz="2800" b="0" dirty="0" err="1"/>
              <a:t>original</a:t>
            </a:r>
            <a:r>
              <a:rPr lang="pl-PL" sz="2800" b="0" dirty="0"/>
              <a:t> </a:t>
            </a:r>
            <a:r>
              <a:rPr lang="pl-PL" sz="2800" b="0" dirty="0" err="1"/>
              <a:t>number</a:t>
            </a:r>
            <a:r>
              <a:rPr lang="pl-PL" sz="2800" b="0" dirty="0"/>
              <a:t> of </a:t>
            </a:r>
            <a:r>
              <a:rPr lang="pl-PL" sz="2800" b="0" dirty="0" err="1"/>
              <a:t>solids</a:t>
            </a:r>
            <a:r>
              <a:rPr lang="pl-PL" sz="2800" b="0" dirty="0"/>
              <a:t> </a:t>
            </a:r>
            <a:r>
              <a:rPr lang="pl-PL" sz="2800" b="0" dirty="0" err="1"/>
              <a:t>is</a:t>
            </a:r>
            <a:r>
              <a:rPr lang="pl-PL" sz="2800" b="0" dirty="0"/>
              <a:t> </a:t>
            </a:r>
            <a:r>
              <a:rPr lang="pl-PL" sz="2800" dirty="0"/>
              <a:t>7633</a:t>
            </a:r>
            <a:r>
              <a:rPr lang="en-US" sz="2800" b="0" dirty="0"/>
              <a:t>,</a:t>
            </a:r>
            <a:endParaRPr lang="pl-PL" sz="2800" b="0" dirty="0"/>
          </a:p>
          <a:p>
            <a:pPr>
              <a:lnSpc>
                <a:spcPct val="100000"/>
              </a:lnSpc>
              <a:spcBef>
                <a:spcPts val="0"/>
              </a:spcBef>
            </a:pPr>
            <a:r>
              <a:rPr lang="pl-PL" sz="2800" b="0" dirty="0"/>
              <a:t>The </a:t>
            </a:r>
            <a:r>
              <a:rPr lang="pl-PL" sz="2800" b="0" dirty="0" err="1"/>
              <a:t>final</a:t>
            </a:r>
            <a:r>
              <a:rPr lang="pl-PL" sz="2800" b="0" dirty="0"/>
              <a:t> </a:t>
            </a:r>
            <a:r>
              <a:rPr lang="pl-PL" sz="2800" b="0" dirty="0" err="1"/>
              <a:t>number</a:t>
            </a:r>
            <a:r>
              <a:rPr lang="pl-PL" sz="2800" b="0" dirty="0"/>
              <a:t> of </a:t>
            </a:r>
            <a:r>
              <a:rPr lang="pl-PL" sz="2800" b="0" dirty="0" err="1"/>
              <a:t>solids</a:t>
            </a:r>
            <a:r>
              <a:rPr lang="pl-PL" sz="2800" b="0" dirty="0"/>
              <a:t> </a:t>
            </a:r>
            <a:r>
              <a:rPr lang="pl-PL" sz="2800" b="0" dirty="0" err="1"/>
              <a:t>is</a:t>
            </a:r>
            <a:r>
              <a:rPr lang="pl-PL" sz="2800" b="0" dirty="0"/>
              <a:t>  </a:t>
            </a:r>
            <a:r>
              <a:rPr lang="pl-PL" sz="2800" dirty="0"/>
              <a:t>1783</a:t>
            </a:r>
            <a:r>
              <a:rPr lang="en-US" sz="2800" b="0" dirty="0"/>
              <a:t>,</a:t>
            </a:r>
            <a:endParaRPr lang="pl-PL" sz="2800" b="0" dirty="0"/>
          </a:p>
          <a:p>
            <a:pPr>
              <a:lnSpc>
                <a:spcPct val="100000"/>
              </a:lnSpc>
              <a:spcBef>
                <a:spcPts val="0"/>
              </a:spcBef>
            </a:pPr>
            <a:r>
              <a:rPr lang="pl-PL" sz="2800" b="0" dirty="0"/>
              <a:t>To do:</a:t>
            </a:r>
          </a:p>
          <a:p>
            <a:pPr lvl="1">
              <a:lnSpc>
                <a:spcPct val="100000"/>
              </a:lnSpc>
              <a:spcBef>
                <a:spcPts val="0"/>
              </a:spcBef>
            </a:pPr>
            <a:r>
              <a:rPr lang="pl-PL" sz="2400" dirty="0"/>
              <a:t>The </a:t>
            </a:r>
            <a:r>
              <a:rPr lang="pl-PL" sz="2400" dirty="0" err="1"/>
              <a:t>elimination</a:t>
            </a:r>
            <a:r>
              <a:rPr lang="pl-PL" sz="2400" dirty="0"/>
              <a:t> of the </a:t>
            </a:r>
            <a:r>
              <a:rPr lang="pl-PL" sz="2400" dirty="0" err="1"/>
              <a:t>last</a:t>
            </a:r>
            <a:r>
              <a:rPr lang="pl-PL" sz="2400" dirty="0"/>
              <a:t> </a:t>
            </a:r>
            <a:r>
              <a:rPr lang="pl-PL" sz="2400" dirty="0" err="1"/>
              <a:t>errors</a:t>
            </a:r>
            <a:r>
              <a:rPr lang="en-US" sz="2400" dirty="0"/>
              <a:t>,</a:t>
            </a:r>
            <a:endParaRPr lang="pl-PL" sz="2400" dirty="0"/>
          </a:p>
          <a:p>
            <a:pPr lvl="1">
              <a:lnSpc>
                <a:spcPct val="100000"/>
              </a:lnSpc>
              <a:spcBef>
                <a:spcPts val="0"/>
              </a:spcBef>
            </a:pPr>
            <a:r>
              <a:rPr lang="pl-PL" sz="2400" b="0" dirty="0"/>
              <a:t>The </a:t>
            </a:r>
            <a:r>
              <a:rPr lang="pl-PL" sz="2400" b="0" dirty="0" err="1"/>
              <a:t>stochastic</a:t>
            </a:r>
            <a:r>
              <a:rPr lang="pl-PL" sz="2400" b="0" dirty="0"/>
              <a:t> </a:t>
            </a:r>
            <a:r>
              <a:rPr lang="pl-PL" sz="2400" b="0" dirty="0" err="1"/>
              <a:t>volume</a:t>
            </a:r>
            <a:r>
              <a:rPr lang="pl-PL" sz="2400" b="0" dirty="0"/>
              <a:t> </a:t>
            </a:r>
            <a:r>
              <a:rPr lang="pl-PL" sz="2400" b="0" dirty="0" err="1"/>
              <a:t>calculation</a:t>
            </a:r>
            <a:r>
              <a:rPr lang="en-US" sz="2400" b="0" dirty="0"/>
              <a:t>,</a:t>
            </a:r>
            <a:endParaRPr lang="pl-PL" sz="2400" b="0" dirty="0"/>
          </a:p>
          <a:p>
            <a:pPr lvl="1">
              <a:lnSpc>
                <a:spcPct val="100000"/>
              </a:lnSpc>
              <a:spcBef>
                <a:spcPts val="0"/>
              </a:spcBef>
            </a:pPr>
            <a:r>
              <a:rPr lang="pl-PL" sz="2400" dirty="0"/>
              <a:t>The materials </a:t>
            </a:r>
            <a:r>
              <a:rPr lang="pl-PL" sz="2400" dirty="0" err="1"/>
              <a:t>assignment</a:t>
            </a:r>
            <a:r>
              <a:rPr lang="pl-PL" sz="2400" dirty="0"/>
              <a:t>,</a:t>
            </a:r>
          </a:p>
          <a:p>
            <a:pPr lvl="1">
              <a:lnSpc>
                <a:spcPct val="100000"/>
              </a:lnSpc>
              <a:spcBef>
                <a:spcPts val="0"/>
              </a:spcBef>
            </a:pPr>
            <a:r>
              <a:rPr lang="pl-PL" sz="2400" b="0" dirty="0"/>
              <a:t>The report.</a:t>
            </a:r>
          </a:p>
          <a:p>
            <a:pPr lvl="1"/>
            <a:endParaRPr lang="pl-PL" sz="2400" b="0" dirty="0"/>
          </a:p>
          <a:p>
            <a:endParaRPr lang="pl-PL" b="0" dirty="0"/>
          </a:p>
        </p:txBody>
      </p:sp>
      <p:graphicFrame>
        <p:nvGraphicFramePr>
          <p:cNvPr id="3" name="Obiekt 2">
            <a:extLst>
              <a:ext uri="{FF2B5EF4-FFF2-40B4-BE49-F238E27FC236}">
                <a16:creationId xmlns:a16="http://schemas.microsoft.com/office/drawing/2014/main" id="{337A0768-3509-6855-A0FF-1DD9BD42B095}"/>
              </a:ext>
            </a:extLst>
          </p:cNvPr>
          <p:cNvGraphicFramePr>
            <a:graphicFrameLocks noChangeAspect="1"/>
          </p:cNvGraphicFramePr>
          <p:nvPr>
            <p:extLst>
              <p:ext uri="{D42A27DB-BD31-4B8C-83A1-F6EECF244321}">
                <p14:modId xmlns:p14="http://schemas.microsoft.com/office/powerpoint/2010/main" val="3917723860"/>
              </p:ext>
            </p:extLst>
          </p:nvPr>
        </p:nvGraphicFramePr>
        <p:xfrm>
          <a:off x="6707882" y="2267940"/>
          <a:ext cx="4284662" cy="2736850"/>
        </p:xfrm>
        <a:graphic>
          <a:graphicData uri="http://schemas.openxmlformats.org/presentationml/2006/ole">
            <mc:AlternateContent xmlns:mc="http://schemas.openxmlformats.org/markup-compatibility/2006">
              <mc:Choice xmlns:v="urn:schemas-microsoft-com:vml" Requires="v">
                <p:oleObj name="Worksheet" r:id="rId2" imgW="2301311" imgH="1470723" progId="Excel.Sheet.12">
                  <p:embed/>
                </p:oleObj>
              </mc:Choice>
              <mc:Fallback>
                <p:oleObj name="Worksheet" r:id="rId2" imgW="2301311" imgH="1470723" progId="Excel.Sheet.12">
                  <p:embed/>
                  <p:pic>
                    <p:nvPicPr>
                      <p:cNvPr id="3" name="Obiekt 2">
                        <a:extLst>
                          <a:ext uri="{FF2B5EF4-FFF2-40B4-BE49-F238E27FC236}">
                            <a16:creationId xmlns:a16="http://schemas.microsoft.com/office/drawing/2014/main" id="{337A0768-3509-6855-A0FF-1DD9BD42B095}"/>
                          </a:ext>
                        </a:extLst>
                      </p:cNvPr>
                      <p:cNvPicPr/>
                      <p:nvPr/>
                    </p:nvPicPr>
                    <p:blipFill>
                      <a:blip r:embed="rId3"/>
                      <a:stretch>
                        <a:fillRect/>
                      </a:stretch>
                    </p:blipFill>
                    <p:spPr>
                      <a:xfrm>
                        <a:off x="6707882" y="2267940"/>
                        <a:ext cx="4284662" cy="2736850"/>
                      </a:xfrm>
                      <a:prstGeom prst="rect">
                        <a:avLst/>
                      </a:prstGeom>
                    </p:spPr>
                  </p:pic>
                </p:oleObj>
              </mc:Fallback>
            </mc:AlternateContent>
          </a:graphicData>
        </a:graphic>
      </p:graphicFrame>
      <p:sp>
        <p:nvSpPr>
          <p:cNvPr id="6" name="Symbol zastępczy stopki 2">
            <a:extLst>
              <a:ext uri="{FF2B5EF4-FFF2-40B4-BE49-F238E27FC236}">
                <a16:creationId xmlns:a16="http://schemas.microsoft.com/office/drawing/2014/main" id="{3A6FF00F-1388-5FAD-F30E-0B14DF81F383}"/>
              </a:ext>
            </a:extLst>
          </p:cNvPr>
          <p:cNvSpPr>
            <a:spLocks noGrp="1"/>
          </p:cNvSpPr>
          <p:nvPr>
            <p:ph type="ftr" sz="quarter" idx="11"/>
          </p:nvPr>
        </p:nvSpPr>
        <p:spPr>
          <a:xfrm>
            <a:off x="47328" y="6525344"/>
            <a:ext cx="4824536" cy="332656"/>
          </a:xfrm>
        </p:spPr>
        <p:txBody>
          <a:bodyPr/>
          <a:lstStyle/>
          <a:p>
            <a:r>
              <a:rPr lang="fr-FR" dirty="0" err="1"/>
              <a:t>B.Bie</a:t>
            </a:r>
            <a:r>
              <a:rPr lang="pl-PL" dirty="0"/>
              <a:t>ń</a:t>
            </a:r>
            <a:r>
              <a:rPr lang="fr-FR" dirty="0" err="1"/>
              <a:t>kowska</a:t>
            </a:r>
            <a:r>
              <a:rPr lang="pl-PL" dirty="0"/>
              <a:t>, </a:t>
            </a:r>
            <a:r>
              <a:rPr lang="pl-PL" dirty="0" err="1"/>
              <a:t>S.Akbaş</a:t>
            </a:r>
            <a:r>
              <a:rPr lang="pl-PL" dirty="0"/>
              <a:t>, </a:t>
            </a:r>
            <a:r>
              <a:rPr lang="fr-FR" dirty="0"/>
              <a:t>|  </a:t>
            </a:r>
            <a:r>
              <a:rPr lang="pl-PL" dirty="0"/>
              <a:t>2026 </a:t>
            </a:r>
            <a:r>
              <a:rPr lang="pl-PL" dirty="0" err="1"/>
              <a:t>Enhancements</a:t>
            </a:r>
            <a:r>
              <a:rPr lang="pl-PL" dirty="0"/>
              <a:t> Progress Meeting</a:t>
            </a:r>
            <a:r>
              <a:rPr lang="fr-FR" dirty="0"/>
              <a:t>| </a:t>
            </a:r>
            <a:r>
              <a:rPr lang="pl-PL" dirty="0"/>
              <a:t>23</a:t>
            </a:r>
            <a:r>
              <a:rPr lang="fr-FR" dirty="0"/>
              <a:t>.</a:t>
            </a:r>
            <a:r>
              <a:rPr lang="pl-PL" dirty="0"/>
              <a:t>10</a:t>
            </a:r>
            <a:r>
              <a:rPr lang="fr-FR" dirty="0"/>
              <a:t> 202</a:t>
            </a:r>
            <a:r>
              <a:rPr lang="pl-PL" dirty="0"/>
              <a:t>6</a:t>
            </a:r>
            <a:r>
              <a:rPr lang="fr-FR" dirty="0"/>
              <a:t> </a:t>
            </a:r>
            <a:endParaRPr lang="en-GB" dirty="0"/>
          </a:p>
        </p:txBody>
      </p:sp>
    </p:spTree>
    <p:extLst>
      <p:ext uri="{BB962C8B-B14F-4D97-AF65-F5344CB8AC3E}">
        <p14:creationId xmlns:p14="http://schemas.microsoft.com/office/powerpoint/2010/main" val="2010412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26A3B64-916D-B7F9-211C-454B97AEC241}"/>
              </a:ext>
            </a:extLst>
          </p:cNvPr>
          <p:cNvSpPr>
            <a:spLocks noGrp="1"/>
          </p:cNvSpPr>
          <p:nvPr>
            <p:ph type="title"/>
          </p:nvPr>
        </p:nvSpPr>
        <p:spPr/>
        <p:txBody>
          <a:bodyPr/>
          <a:lstStyle/>
          <a:p>
            <a:pPr algn="ctr">
              <a:lnSpc>
                <a:spcPct val="100000"/>
              </a:lnSpc>
            </a:pPr>
            <a:r>
              <a:rPr lang="pl-PL" sz="3600" dirty="0"/>
              <a:t>F4E </a:t>
            </a:r>
            <a:r>
              <a:rPr lang="pl-PL" sz="3600" dirty="0" err="1"/>
              <a:t>neutronic</a:t>
            </a:r>
            <a:r>
              <a:rPr lang="pl-PL" sz="3600" dirty="0"/>
              <a:t> </a:t>
            </a:r>
            <a:r>
              <a:rPr lang="pl-PL" sz="3600" dirty="0" err="1"/>
              <a:t>workshop</a:t>
            </a:r>
            <a:endParaRPr lang="pl-PL" sz="3600" dirty="0"/>
          </a:p>
        </p:txBody>
      </p:sp>
      <p:sp>
        <p:nvSpPr>
          <p:cNvPr id="3" name="Symbol zastępczy numeru slajdu 2">
            <a:extLst>
              <a:ext uri="{FF2B5EF4-FFF2-40B4-BE49-F238E27FC236}">
                <a16:creationId xmlns:a16="http://schemas.microsoft.com/office/drawing/2014/main" id="{1F9949A8-7722-BCE4-A841-7C4F5183E526}"/>
              </a:ext>
            </a:extLst>
          </p:cNvPr>
          <p:cNvSpPr>
            <a:spLocks noGrp="1"/>
          </p:cNvSpPr>
          <p:nvPr>
            <p:ph type="sldNum" sz="quarter" idx="12"/>
          </p:nvPr>
        </p:nvSpPr>
        <p:spPr/>
        <p:txBody>
          <a:bodyPr/>
          <a:lstStyle/>
          <a:p>
            <a:fld id="{6A6D9FA1-99C7-4910-8E32-B85D378B0060}" type="slidenum">
              <a:rPr lang="en-GB" smtClean="0"/>
              <a:pPr/>
              <a:t>15</a:t>
            </a:fld>
            <a:endParaRPr lang="en-GB" dirty="0"/>
          </a:p>
        </p:txBody>
      </p:sp>
      <p:sp>
        <p:nvSpPr>
          <p:cNvPr id="4" name="Symbol zastępczy zawartości 3">
            <a:extLst>
              <a:ext uri="{FF2B5EF4-FFF2-40B4-BE49-F238E27FC236}">
                <a16:creationId xmlns:a16="http://schemas.microsoft.com/office/drawing/2014/main" id="{94C747D8-7716-E5D5-7FAC-FD1B85D0B694}"/>
              </a:ext>
            </a:extLst>
          </p:cNvPr>
          <p:cNvSpPr>
            <a:spLocks noGrp="1"/>
          </p:cNvSpPr>
          <p:nvPr>
            <p:ph idx="1"/>
          </p:nvPr>
        </p:nvSpPr>
        <p:spPr/>
        <p:txBody>
          <a:bodyPr/>
          <a:lstStyle/>
          <a:p>
            <a:pPr>
              <a:spcBef>
                <a:spcPts val="0"/>
              </a:spcBef>
              <a:spcAft>
                <a:spcPts val="0"/>
              </a:spcAft>
            </a:pPr>
            <a:r>
              <a:rPr lang="pl-PL" dirty="0"/>
              <a:t>🗓 F4E Neutronics Workshop: Tools and Best </a:t>
            </a:r>
            <a:r>
              <a:rPr lang="pl-PL" dirty="0" err="1"/>
              <a:t>Practices</a:t>
            </a:r>
            <a:r>
              <a:rPr lang="pl-PL" dirty="0"/>
              <a:t> for </a:t>
            </a:r>
            <a:r>
              <a:rPr lang="pl-PL" dirty="0" err="1"/>
              <a:t>Industry</a:t>
            </a:r>
            <a:r>
              <a:rPr lang="pl-PL" dirty="0"/>
              <a:t> and </a:t>
            </a:r>
            <a:r>
              <a:rPr lang="pl-PL" dirty="0" err="1"/>
              <a:t>Labs</a:t>
            </a:r>
            <a:endParaRPr lang="pl-PL" b="0" dirty="0"/>
          </a:p>
          <a:p>
            <a:pPr>
              <a:spcBef>
                <a:spcPts val="0"/>
              </a:spcBef>
              <a:spcAft>
                <a:spcPts val="0"/>
              </a:spcAft>
            </a:pPr>
            <a:r>
              <a:rPr lang="pl-PL" dirty="0"/>
              <a:t>📅 18–20 </a:t>
            </a:r>
            <a:r>
              <a:rPr lang="pl-PL" dirty="0" err="1"/>
              <a:t>November</a:t>
            </a:r>
            <a:r>
              <a:rPr lang="pl-PL" dirty="0"/>
              <a:t> 2026</a:t>
            </a:r>
            <a:endParaRPr lang="pl-PL" b="0" dirty="0"/>
          </a:p>
          <a:p>
            <a:pPr>
              <a:spcBef>
                <a:spcPts val="0"/>
              </a:spcBef>
              <a:spcAft>
                <a:spcPts val="0"/>
              </a:spcAft>
            </a:pPr>
            <a:r>
              <a:rPr lang="pl-PL" dirty="0"/>
              <a:t>📍 Fusion For Energy, Barcelona, </a:t>
            </a:r>
            <a:r>
              <a:rPr lang="pl-PL" dirty="0" err="1"/>
              <a:t>Spain</a:t>
            </a:r>
            <a:endParaRPr lang="pl-PL" dirty="0"/>
          </a:p>
          <a:p>
            <a:pPr>
              <a:spcBef>
                <a:spcPts val="0"/>
              </a:spcBef>
              <a:spcAft>
                <a:spcPts val="0"/>
              </a:spcAft>
            </a:pPr>
            <a:endParaRPr lang="pl-PL" b="0" dirty="0"/>
          </a:p>
          <a:p>
            <a:pPr marL="0" indent="0">
              <a:spcBef>
                <a:spcPts val="0"/>
              </a:spcBef>
              <a:spcAft>
                <a:spcPts val="0"/>
              </a:spcAft>
              <a:buNone/>
            </a:pPr>
            <a:r>
              <a:rPr lang="pl-PL" b="0" dirty="0"/>
              <a:t>The </a:t>
            </a:r>
            <a:r>
              <a:rPr lang="pl-PL" b="0" dirty="0" err="1"/>
              <a:t>main</a:t>
            </a:r>
            <a:r>
              <a:rPr lang="pl-PL" b="0" dirty="0"/>
              <a:t> </a:t>
            </a:r>
            <a:r>
              <a:rPr lang="pl-PL" b="0" dirty="0" err="1"/>
              <a:t>sessions</a:t>
            </a:r>
            <a:r>
              <a:rPr lang="pl-PL" b="0" dirty="0"/>
              <a:t> </a:t>
            </a:r>
            <a:r>
              <a:rPr lang="pl-PL" b="0" dirty="0" err="1"/>
              <a:t>will</a:t>
            </a:r>
            <a:r>
              <a:rPr lang="pl-PL" b="0" dirty="0"/>
              <a:t> </a:t>
            </a:r>
            <a:r>
              <a:rPr lang="pl-PL" b="0" dirty="0" err="1"/>
              <a:t>include</a:t>
            </a:r>
            <a:r>
              <a:rPr lang="pl-PL" b="0" dirty="0"/>
              <a:t>:</a:t>
            </a:r>
          </a:p>
          <a:p>
            <a:pPr lvl="0">
              <a:spcBef>
                <a:spcPts val="0"/>
              </a:spcBef>
              <a:spcAft>
                <a:spcPts val="0"/>
              </a:spcAft>
            </a:pPr>
            <a:r>
              <a:rPr lang="pl-PL" dirty="0"/>
              <a:t>F4E </a:t>
            </a:r>
            <a:r>
              <a:rPr lang="pl-PL" dirty="0" err="1"/>
              <a:t>Guidelines</a:t>
            </a:r>
            <a:r>
              <a:rPr lang="pl-PL" b="0" dirty="0"/>
              <a:t> — Neutronics </a:t>
            </a:r>
            <a:r>
              <a:rPr lang="pl-PL" b="0" dirty="0" err="1"/>
              <a:t>Quality</a:t>
            </a:r>
            <a:r>
              <a:rPr lang="pl-PL" b="0" dirty="0"/>
              <a:t> </a:t>
            </a:r>
            <a:r>
              <a:rPr lang="pl-PL" b="0" dirty="0" err="1"/>
              <a:t>Procedures</a:t>
            </a:r>
            <a:r>
              <a:rPr lang="pl-PL" b="0" dirty="0"/>
              <a:t> and Best </a:t>
            </a:r>
            <a:r>
              <a:rPr lang="pl-PL" b="0" dirty="0" err="1"/>
              <a:t>Practices</a:t>
            </a:r>
            <a:endParaRPr lang="pl-PL" b="0" dirty="0"/>
          </a:p>
          <a:p>
            <a:pPr lvl="0">
              <a:spcBef>
                <a:spcPts val="0"/>
              </a:spcBef>
              <a:spcAft>
                <a:spcPts val="0"/>
              </a:spcAft>
            </a:pPr>
            <a:r>
              <a:rPr lang="pl-PL" dirty="0"/>
              <a:t>Tools Workshop</a:t>
            </a:r>
            <a:r>
              <a:rPr lang="pl-PL" b="0" dirty="0"/>
              <a:t> — a </a:t>
            </a:r>
            <a:r>
              <a:rPr lang="pl-PL" b="0" dirty="0" err="1"/>
              <a:t>complete</a:t>
            </a:r>
            <a:r>
              <a:rPr lang="pl-PL" b="0" dirty="0"/>
              <a:t> </a:t>
            </a:r>
            <a:r>
              <a:rPr lang="pl-PL" b="0" dirty="0" err="1"/>
              <a:t>workflow</a:t>
            </a:r>
            <a:r>
              <a:rPr lang="pl-PL" b="0" dirty="0"/>
              <a:t> </a:t>
            </a:r>
            <a:r>
              <a:rPr lang="pl-PL" b="0" dirty="0" err="1"/>
              <a:t>example</a:t>
            </a:r>
            <a:r>
              <a:rPr lang="pl-PL" b="0" dirty="0"/>
              <a:t> </a:t>
            </a:r>
            <a:r>
              <a:rPr lang="pl-PL" b="0" dirty="0" err="1"/>
              <a:t>featuring</a:t>
            </a:r>
            <a:r>
              <a:rPr lang="pl-PL" b="0" dirty="0"/>
              <a:t> </a:t>
            </a:r>
            <a:r>
              <a:rPr lang="pl-PL" b="0" u="sng" dirty="0" err="1">
                <a:hlinkClick r:id="rId2" tooltip="https://github.com/Fusion4Energy/RadModeling"/>
              </a:rPr>
              <a:t>RadModeling</a:t>
            </a:r>
            <a:r>
              <a:rPr lang="pl-PL" b="0" dirty="0"/>
              <a:t>, </a:t>
            </a:r>
            <a:r>
              <a:rPr lang="pl-PL" b="0" u="sng" dirty="0">
                <a:hlinkClick r:id="rId3" tooltip="https://github.com/GEOUNED-org/GEOUNED"/>
              </a:rPr>
              <a:t>GEOUNED</a:t>
            </a:r>
            <a:r>
              <a:rPr lang="pl-PL" b="0" dirty="0"/>
              <a:t>, </a:t>
            </a:r>
            <a:r>
              <a:rPr lang="pl-PL" b="0" u="sng" dirty="0" err="1">
                <a:hlinkClick r:id="rId4" tooltip="https://github.com/Fusion4Energy/gitronics"/>
              </a:rPr>
              <a:t>Gitronics</a:t>
            </a:r>
            <a:r>
              <a:rPr lang="pl-PL" b="0" dirty="0"/>
              <a:t>, </a:t>
            </a:r>
            <a:r>
              <a:rPr lang="pl-PL" b="0" u="sng" dirty="0">
                <a:hlinkClick r:id="rId5" tooltip="https://github.com/Fusion4Energy/F4Enix"/>
              </a:rPr>
              <a:t>F4Enix</a:t>
            </a:r>
            <a:r>
              <a:rPr lang="pl-PL" b="0" dirty="0"/>
              <a:t> and a </a:t>
            </a:r>
            <a:r>
              <a:rPr lang="pl-PL" b="0" dirty="0" err="1"/>
              <a:t>unique</a:t>
            </a:r>
            <a:r>
              <a:rPr lang="pl-PL" b="0" dirty="0"/>
              <a:t> MCNP </a:t>
            </a:r>
            <a:r>
              <a:rPr lang="pl-PL" b="0" dirty="0" err="1"/>
              <a:t>Visualization</a:t>
            </a:r>
            <a:r>
              <a:rPr lang="pl-PL" b="0" dirty="0"/>
              <a:t> </a:t>
            </a:r>
            <a:r>
              <a:rPr lang="pl-PL" b="0" dirty="0" err="1"/>
              <a:t>scheme</a:t>
            </a:r>
            <a:endParaRPr lang="pl-PL" b="0" dirty="0"/>
          </a:p>
          <a:p>
            <a:pPr lvl="0">
              <a:spcBef>
                <a:spcPts val="0"/>
              </a:spcBef>
              <a:spcAft>
                <a:spcPts val="0"/>
              </a:spcAft>
            </a:pPr>
            <a:r>
              <a:rPr lang="pl-PL" dirty="0"/>
              <a:t>Neutronics Tools Panel </a:t>
            </a:r>
            <a:r>
              <a:rPr lang="pl-PL" dirty="0" err="1"/>
              <a:t>Discussion</a:t>
            </a:r>
            <a:r>
              <a:rPr lang="pl-PL" b="0" dirty="0"/>
              <a:t> — </a:t>
            </a:r>
            <a:r>
              <a:rPr lang="pl-PL" b="0" dirty="0" err="1"/>
              <a:t>Challenges</a:t>
            </a:r>
            <a:r>
              <a:rPr lang="pl-PL" b="0" dirty="0"/>
              <a:t>, </a:t>
            </a:r>
            <a:r>
              <a:rPr lang="pl-PL" b="0" dirty="0" err="1"/>
              <a:t>Choices</a:t>
            </a:r>
            <a:r>
              <a:rPr lang="pl-PL" b="0" dirty="0"/>
              <a:t>, and </a:t>
            </a:r>
            <a:r>
              <a:rPr lang="pl-PL" b="0" dirty="0" err="1"/>
              <a:t>What's</a:t>
            </a:r>
            <a:r>
              <a:rPr lang="pl-PL" b="0" dirty="0"/>
              <a:t> </a:t>
            </a:r>
            <a:r>
              <a:rPr lang="pl-PL" b="0" dirty="0" err="1"/>
              <a:t>Next</a:t>
            </a:r>
            <a:endParaRPr lang="pl-PL" b="0" dirty="0"/>
          </a:p>
          <a:p>
            <a:pPr>
              <a:spcBef>
                <a:spcPts val="0"/>
              </a:spcBef>
              <a:spcAft>
                <a:spcPts val="0"/>
              </a:spcAft>
            </a:pPr>
            <a:endParaRPr lang="pl-PL" dirty="0"/>
          </a:p>
        </p:txBody>
      </p:sp>
      <p:sp>
        <p:nvSpPr>
          <p:cNvPr id="5" name="Symbol zastępczy stopki 4">
            <a:extLst>
              <a:ext uri="{FF2B5EF4-FFF2-40B4-BE49-F238E27FC236}">
                <a16:creationId xmlns:a16="http://schemas.microsoft.com/office/drawing/2014/main" id="{F372A4A2-CEA8-8126-D404-4483AB92CF74}"/>
              </a:ext>
            </a:extLst>
          </p:cNvPr>
          <p:cNvSpPr>
            <a:spLocks noGrp="1"/>
          </p:cNvSpPr>
          <p:nvPr>
            <p:ph type="ftr" sz="quarter" idx="11"/>
          </p:nvPr>
        </p:nvSpPr>
        <p:spPr/>
        <p:txBody>
          <a:bodyPr/>
          <a:lstStyle/>
          <a:p>
            <a:r>
              <a:rPr lang="fr-FR"/>
              <a:t>B.Bie</a:t>
            </a:r>
            <a:r>
              <a:rPr lang="pl-PL"/>
              <a:t>ń</a:t>
            </a:r>
            <a:r>
              <a:rPr lang="fr-FR"/>
              <a:t>kowska</a:t>
            </a:r>
            <a:r>
              <a:rPr lang="pl-PL"/>
              <a:t>, S.Akbaş, </a:t>
            </a:r>
            <a:r>
              <a:rPr lang="fr-FR"/>
              <a:t>|  </a:t>
            </a:r>
            <a:r>
              <a:rPr lang="pl-PL"/>
              <a:t>2026 Enhancements Progress Meeting</a:t>
            </a:r>
            <a:r>
              <a:rPr lang="fr-FR"/>
              <a:t>| </a:t>
            </a:r>
            <a:r>
              <a:rPr lang="pl-PL"/>
              <a:t>23</a:t>
            </a:r>
            <a:r>
              <a:rPr lang="fr-FR"/>
              <a:t>.</a:t>
            </a:r>
            <a:r>
              <a:rPr lang="pl-PL"/>
              <a:t>10</a:t>
            </a:r>
            <a:r>
              <a:rPr lang="fr-FR"/>
              <a:t> 202</a:t>
            </a:r>
            <a:r>
              <a:rPr lang="pl-PL"/>
              <a:t>6</a:t>
            </a:r>
            <a:r>
              <a:rPr lang="fr-FR"/>
              <a:t> </a:t>
            </a:r>
            <a:endParaRPr lang="en-GB" dirty="0"/>
          </a:p>
        </p:txBody>
      </p:sp>
    </p:spTree>
    <p:extLst>
      <p:ext uri="{BB962C8B-B14F-4D97-AF65-F5344CB8AC3E}">
        <p14:creationId xmlns:p14="http://schemas.microsoft.com/office/powerpoint/2010/main" val="3732569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43D98E5-FA97-B775-8D0C-4BE49F955245}"/>
              </a:ext>
            </a:extLst>
          </p:cNvPr>
          <p:cNvSpPr>
            <a:spLocks noGrp="1"/>
          </p:cNvSpPr>
          <p:nvPr>
            <p:ph type="title"/>
          </p:nvPr>
        </p:nvSpPr>
        <p:spPr/>
        <p:txBody>
          <a:bodyPr/>
          <a:lstStyle/>
          <a:p>
            <a:endParaRPr lang="pl-PL"/>
          </a:p>
        </p:txBody>
      </p:sp>
      <p:sp>
        <p:nvSpPr>
          <p:cNvPr id="4" name="Symbol zastępczy numeru slajdu 3">
            <a:extLst>
              <a:ext uri="{FF2B5EF4-FFF2-40B4-BE49-F238E27FC236}">
                <a16:creationId xmlns:a16="http://schemas.microsoft.com/office/drawing/2014/main" id="{0D7403A7-796A-6C29-3F48-68257504C6B2}"/>
              </a:ext>
            </a:extLst>
          </p:cNvPr>
          <p:cNvSpPr>
            <a:spLocks noGrp="1"/>
          </p:cNvSpPr>
          <p:nvPr>
            <p:ph type="sldNum" sz="quarter" idx="12"/>
          </p:nvPr>
        </p:nvSpPr>
        <p:spPr/>
        <p:txBody>
          <a:bodyPr/>
          <a:lstStyle/>
          <a:p>
            <a:fld id="{6A6D9FA1-99C7-4910-8E32-B85D378B0060}" type="slidenum">
              <a:rPr lang="en-GB" smtClean="0"/>
              <a:pPr/>
              <a:t>16</a:t>
            </a:fld>
            <a:endParaRPr lang="en-GB" dirty="0"/>
          </a:p>
        </p:txBody>
      </p:sp>
      <p:sp>
        <p:nvSpPr>
          <p:cNvPr id="5" name="Symbol zastępczy zawartości 4">
            <a:extLst>
              <a:ext uri="{FF2B5EF4-FFF2-40B4-BE49-F238E27FC236}">
                <a16:creationId xmlns:a16="http://schemas.microsoft.com/office/drawing/2014/main" id="{DB811F5F-924A-9E97-2BA8-7828B4230B7F}"/>
              </a:ext>
            </a:extLst>
          </p:cNvPr>
          <p:cNvSpPr>
            <a:spLocks noGrp="1"/>
          </p:cNvSpPr>
          <p:nvPr>
            <p:ph idx="1"/>
          </p:nvPr>
        </p:nvSpPr>
        <p:spPr>
          <a:xfrm>
            <a:off x="2182416" y="2723054"/>
            <a:ext cx="6912768" cy="705946"/>
          </a:xfrm>
        </p:spPr>
        <p:txBody>
          <a:bodyPr>
            <a:noAutofit/>
          </a:bodyPr>
          <a:lstStyle/>
          <a:p>
            <a:pPr marL="0" indent="0">
              <a:buNone/>
            </a:pPr>
            <a:r>
              <a:rPr lang="pl-PL" sz="4400" b="0" dirty="0" err="1"/>
              <a:t>Thank</a:t>
            </a:r>
            <a:r>
              <a:rPr lang="pl-PL" sz="4400" b="0" dirty="0"/>
              <a:t> </a:t>
            </a:r>
            <a:r>
              <a:rPr lang="pl-PL" sz="4400" b="0" dirty="0" err="1"/>
              <a:t>you</a:t>
            </a:r>
            <a:r>
              <a:rPr lang="pl-PL" sz="4400" b="0" dirty="0"/>
              <a:t> for </a:t>
            </a:r>
            <a:r>
              <a:rPr lang="pl-PL" sz="4400" b="0" dirty="0" err="1"/>
              <a:t>your</a:t>
            </a:r>
            <a:r>
              <a:rPr lang="pl-PL" sz="4400" b="0" dirty="0"/>
              <a:t> </a:t>
            </a:r>
            <a:r>
              <a:rPr lang="pl-PL" sz="4400" b="0" dirty="0" err="1"/>
              <a:t>attention</a:t>
            </a:r>
            <a:endParaRPr lang="pl-PL" sz="4400" b="0" dirty="0"/>
          </a:p>
        </p:txBody>
      </p:sp>
    </p:spTree>
    <p:extLst>
      <p:ext uri="{BB962C8B-B14F-4D97-AF65-F5344CB8AC3E}">
        <p14:creationId xmlns:p14="http://schemas.microsoft.com/office/powerpoint/2010/main" val="4030082798"/>
      </p:ext>
    </p:extLst>
  </p:cSld>
  <p:clrMapOvr>
    <a:masterClrMapping/>
  </p:clrMapOvr>
</p:sld>
</file>

<file path=ppt/theme/theme1.xml><?xml version="1.0" encoding="utf-8"?>
<a:theme xmlns:a="http://schemas.openxmlformats.org/drawingml/2006/main" name="EUROfusion.1line_5_3_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ategory xmlns="ceebf156-3aa6-4a56-9fae-c541f08b09ff">Project Board</Category>
    <Subproject xmlns="ceebf156-3aa6-4a56-9fae-c541f08b09ff" xsi:nil="true"/>
    <Status xmlns="ceebf156-3aa6-4a56-9fae-c541f08b09ff">Ongoing</Status>
    <Comment xmlns="ceebf156-3aa6-4a56-9fae-c541f08b09ff" xsi:nil="true"/>
    <FirstAuthor xmlns="ceebf156-3aa6-4a56-9fae-c541f08b09ff">
      <UserInfo>
        <DisplayName>xavier.litaudon</DisplayName>
        <AccountId>16</AccountId>
        <AccountType/>
      </UserInfo>
    </FirstAuthor>
    <Deadline xmlns="ceebf156-3aa6-4a56-9fae-c541f08b09f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CD887D8CEF3174EBF1C10D6E8BD86BB" ma:contentTypeVersion="10" ma:contentTypeDescription="Create a new document." ma:contentTypeScope="" ma:versionID="15e74c89c48643791f4ed0f0dceaf4cc">
  <xsd:schema xmlns:xsd="http://www.w3.org/2001/XMLSchema" xmlns:xs="http://www.w3.org/2001/XMLSchema" xmlns:p="http://schemas.microsoft.com/office/2006/metadata/properties" xmlns:ns2="ceebf156-3aa6-4a56-9fae-c541f08b09ff" targetNamespace="http://schemas.microsoft.com/office/2006/metadata/properties" ma:root="true" ma:fieldsID="fffb55230f81639db2bf79d6b7fc176e" ns2:_="">
    <xsd:import namespace="ceebf156-3aa6-4a56-9fae-c541f08b09ff"/>
    <xsd:element name="properties">
      <xsd:complexType>
        <xsd:sequence>
          <xsd:element name="documentManagement">
            <xsd:complexType>
              <xsd:all>
                <xsd:element ref="ns2:Category" minOccurs="0"/>
                <xsd:element ref="ns2:Deadline" minOccurs="0"/>
                <xsd:element ref="ns2:FirstAuthor" minOccurs="0"/>
                <xsd:element ref="ns2:Status" minOccurs="0"/>
                <xsd:element ref="ns2:MediaServiceMetadata" minOccurs="0"/>
                <xsd:element ref="ns2:MediaServiceFastMetadata" minOccurs="0"/>
                <xsd:element ref="ns2:Comment" minOccurs="0"/>
                <xsd:element ref="ns2:MediaServiceAutoKeyPoints" minOccurs="0"/>
                <xsd:element ref="ns2:MediaServiceKeyPoints" minOccurs="0"/>
                <xsd:element ref="ns2:Subprojec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ebf156-3aa6-4a56-9fae-c541f08b09ff" elementFormDefault="qualified">
    <xsd:import namespace="http://schemas.microsoft.com/office/2006/documentManagement/types"/>
    <xsd:import namespace="http://schemas.microsoft.com/office/infopath/2007/PartnerControls"/>
    <xsd:element name="Category" ma:index="8" nillable="true" ma:displayName="Category" ma:format="Dropdown" ma:internalName="Category">
      <xsd:simpleType>
        <xsd:restriction base="dms:Choice">
          <xsd:enumeration value="Financial"/>
          <xsd:enumeration value="PMP"/>
          <xsd:enumeration value="Project Board"/>
          <xsd:enumeration value="Resources"/>
          <xsd:enumeration value="Other"/>
        </xsd:restriction>
      </xsd:simpleType>
    </xsd:element>
    <xsd:element name="Deadline" ma:index="9" nillable="true" ma:displayName="Deadline" ma:format="DateOnly" ma:internalName="Deadline">
      <xsd:simpleType>
        <xsd:restriction base="dms:DateTime"/>
      </xsd:simpleType>
    </xsd:element>
    <xsd:element name="FirstAuthor" ma:index="10" nillable="true" ma:displayName="First Author" ma:format="Dropdown" ma:list="UserInfo" ma:SharePointGroup="0" ma:internalName="Firs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atus" ma:index="11" nillable="true" ma:displayName="Status" ma:format="Dropdown" ma:internalName="Status">
      <xsd:simpleType>
        <xsd:restriction base="dms:Choice">
          <xsd:enumeration value="Trash"/>
          <xsd:enumeration value="Final"/>
          <xsd:enumeration value="Ongoing"/>
          <xsd:enumeration value="Referenc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Comment" ma:index="14" nillable="true" ma:displayName="Comment" ma:format="Dropdown" ma:internalName="Comment">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Subproject" ma:index="17" nillable="true" ma:displayName="Subproject" ma:format="Dropdown" ma:internalName="Subproject">
      <xsd:simpleType>
        <xsd:restriction base="dms:Choice">
          <xsd:enumeration value="SP1"/>
          <xsd:enumeration value="SP2"/>
          <xsd:enumeration value="SP3"/>
          <xsd:enumeration value="SP4"/>
          <xsd:enumeration value="SP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CDE988-15BF-4E33-95B9-B7948E53D32C}">
  <ds:schemaRefs>
    <ds:schemaRef ds:uri="http://schemas.microsoft.com/office/2006/metadata/properties"/>
    <ds:schemaRef ds:uri="http://www.w3.org/XML/1998/namespace"/>
    <ds:schemaRef ds:uri="ceebf156-3aa6-4a56-9fae-c541f08b09ff"/>
    <ds:schemaRef ds:uri="http://purl.org/dc/term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D22A168E-A114-44BE-B383-DFE104A77FD5}">
  <ds:schemaRefs>
    <ds:schemaRef ds:uri="http://schemas.microsoft.com/sharepoint/v3/contenttype/forms"/>
  </ds:schemaRefs>
</ds:datastoreItem>
</file>

<file path=customXml/itemProps3.xml><?xml version="1.0" encoding="utf-8"?>
<ds:datastoreItem xmlns:ds="http://schemas.openxmlformats.org/officeDocument/2006/customXml" ds:itemID="{B2C258A6-6A10-4279-AA2B-49E9599A7F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ebf156-3aa6-4a56-9fae-c541f08b09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EUROfusion.1line_5_3_2019</Template>
  <TotalTime>33206</TotalTime>
  <Words>900</Words>
  <Application>Microsoft Office PowerPoint</Application>
  <PresentationFormat>Panoramiczny</PresentationFormat>
  <Paragraphs>107</Paragraphs>
  <Slides>16</Slides>
  <Notes>2</Notes>
  <HiddenSlides>0</HiddenSlides>
  <MMClips>0</MMClips>
  <ScaleCrop>false</ScaleCrop>
  <HeadingPairs>
    <vt:vector size="8" baseType="variant">
      <vt:variant>
        <vt:lpstr>Używane czcionki</vt:lpstr>
      </vt:variant>
      <vt:variant>
        <vt:i4>4</vt:i4>
      </vt:variant>
      <vt:variant>
        <vt:lpstr>Motyw</vt:lpstr>
      </vt:variant>
      <vt:variant>
        <vt:i4>1</vt:i4>
      </vt:variant>
      <vt:variant>
        <vt:lpstr>Osadzone serwery OLE</vt:lpstr>
      </vt:variant>
      <vt:variant>
        <vt:i4>1</vt:i4>
      </vt:variant>
      <vt:variant>
        <vt:lpstr>Tytuły slajdów</vt:lpstr>
      </vt:variant>
      <vt:variant>
        <vt:i4>16</vt:i4>
      </vt:variant>
    </vt:vector>
  </HeadingPairs>
  <TitlesOfParts>
    <vt:vector size="22" baseType="lpstr">
      <vt:lpstr>Aptos Narrow</vt:lpstr>
      <vt:lpstr>Arial</vt:lpstr>
      <vt:lpstr>Calibri</vt:lpstr>
      <vt:lpstr>Courier New</vt:lpstr>
      <vt:lpstr>EUROfusion.1line_5_3_2019</vt:lpstr>
      <vt:lpstr>Worksheet</vt:lpstr>
      <vt:lpstr>Current status of the PLS for JT60-SA CAD simplification and the MCNP model  </vt:lpstr>
      <vt:lpstr>Pellet Launching System (PLS)</vt:lpstr>
      <vt:lpstr>The original PLS CAD model</vt:lpstr>
      <vt:lpstr>The goal of the task</vt:lpstr>
      <vt:lpstr>CAD simplification</vt:lpstr>
      <vt:lpstr>Bill of Materials</vt:lpstr>
      <vt:lpstr>SAe30P0121-5009</vt:lpstr>
      <vt:lpstr>SAe30P0121-7708</vt:lpstr>
      <vt:lpstr>SAe30P0121-6462</vt:lpstr>
      <vt:lpstr>SAe30P0121-9675</vt:lpstr>
      <vt:lpstr>SAe30P0121-6462</vt:lpstr>
      <vt:lpstr>SAe30P0121-8108</vt:lpstr>
      <vt:lpstr>Prezentacja programu PowerPoint</vt:lpstr>
      <vt:lpstr>Summary</vt:lpstr>
      <vt:lpstr>F4E neutronic workshop</vt:lpstr>
      <vt:lpstr>Prezentacja programu PowerPoint</vt:lpstr>
    </vt:vector>
  </TitlesOfParts>
  <Company>Windows User</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PB-Presentation Template</dc:title>
  <dc:creator>juergen.gafert@kit.edu</dc:creator>
  <cp:lastModifiedBy>Barbara Bieńkowska</cp:lastModifiedBy>
  <cp:revision>808</cp:revision>
  <cp:lastPrinted>2022-03-14T07:20:07Z</cp:lastPrinted>
  <dcterms:created xsi:type="dcterms:W3CDTF">2019-04-02T13:59:54Z</dcterms:created>
  <dcterms:modified xsi:type="dcterms:W3CDTF">2026-10-23T06:07:25Z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0x010100ECD887D8CEF3174EBF1C10D6E8BD86BB</vt:lpwstr>
  </property>
</Properties>
</file>